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33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3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4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73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0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3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2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0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8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PhonePe Transaction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Prepared By: Vinoth </a:t>
            </a:r>
            <a:r>
              <a:rPr dirty="0" smtClean="0"/>
              <a:t>Domain</a:t>
            </a:r>
            <a:r>
              <a:rPr dirty="0"/>
              <a:t>: Finance / Payment Systems</a:t>
            </a:r>
          </a:p>
          <a:p>
            <a:r>
              <a:rPr dirty="0"/>
              <a:t>Date: </a:t>
            </a:r>
            <a:r>
              <a:rPr lang="en-US" dirty="0" smtClean="0"/>
              <a:t>15/08/2025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marketing campaigns on high-performing states</a:t>
            </a:r>
          </a:p>
          <a:p>
            <a:r>
              <a:t>- Target offers to top user segments</a:t>
            </a:r>
          </a:p>
          <a:p>
            <a:r>
              <a:t>- Monitor unusual transactions to detect fraud</a:t>
            </a:r>
          </a:p>
          <a:p>
            <a:r>
              <a:t>- Enhance insurance offerings in growing regions</a:t>
            </a:r>
          </a:p>
          <a:p>
            <a:r>
              <a:t>- Use dashboard insights for strategic 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proficiency for queries &amp; aggregation</a:t>
            </a:r>
          </a:p>
          <a:p>
            <a:r>
              <a:t>- Python for data analysis &amp; visualization</a:t>
            </a:r>
          </a:p>
          <a:p>
            <a:r>
              <a:t>- Streamlit dashboard development</a:t>
            </a:r>
          </a:p>
          <a:p>
            <a:r>
              <a:t>- Analytical thinking and business insights</a:t>
            </a:r>
          </a:p>
          <a:p>
            <a:r>
              <a:t>- Documentation and presentation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analyzed PhonePe transaction data</a:t>
            </a:r>
          </a:p>
          <a:p>
            <a:r>
              <a:t>- Built an interactive dashboard for insights exploration</a:t>
            </a:r>
          </a:p>
          <a:p>
            <a:r>
              <a:t>- Derived actionable insights for business decisions</a:t>
            </a:r>
          </a:p>
          <a:p>
            <a:r>
              <a:t>- Learned end-to-end data analysis workflow as a beginner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/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PhonePe Pulse GitHub Repository</a:t>
            </a:r>
          </a:p>
          <a:p>
            <a:r>
              <a:t>2. Python Libraries: Pandas, Matplotlib, Seaborn, Plotly</a:t>
            </a:r>
          </a:p>
          <a:p>
            <a:r>
              <a:t>3. Streamlit Documentation</a:t>
            </a:r>
          </a:p>
          <a:p>
            <a:r>
              <a:t>4. India Map Plotly Reference: StackOverflow</a:t>
            </a:r>
          </a:p>
          <a:p>
            <a:r>
              <a:t>5. GUVI Project Guidelines</a:t>
            </a:r>
          </a:p>
          <a:p>
            <a:r>
              <a:t>6. Assisted by ChatGPT for coding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 /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PhonePe transactions to understand trends, user behavior, and regional performance.</a:t>
            </a:r>
          </a:p>
          <a:p>
            <a:r>
              <a:t>Generate actionable insights for marketing, product strategy, and engagement.</a:t>
            </a:r>
          </a:p>
          <a:p>
            <a:r>
              <a:t>Tools Used: Python, SQL, Streamlit, Matplotlib, Seaborn, Plotly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transaction trends and user behavior</a:t>
            </a:r>
          </a:p>
          <a:p>
            <a:r>
              <a:t>- Map payments at state and district levels</a:t>
            </a:r>
          </a:p>
          <a:p>
            <a:r>
              <a:t>- Identify top-performing regions and categories</a:t>
            </a:r>
          </a:p>
          <a:p>
            <a:r>
              <a:t>- Build an interactive dashboard for insights exploration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Scope /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 Segmentation &amp; Marketing Optimization</a:t>
            </a:r>
          </a:p>
          <a:p>
            <a:r>
              <a:t>- Fraud Detection</a:t>
            </a:r>
          </a:p>
          <a:p>
            <a:r>
              <a:t>- Geographical Insights</a:t>
            </a:r>
          </a:p>
          <a:p>
            <a:r>
              <a:t>- Payment Performance Analysis</a:t>
            </a:r>
          </a:p>
          <a:p>
            <a:r>
              <a:t>- Insurance Transaction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Programming: Python</a:t>
            </a:r>
          </a:p>
          <a:p>
            <a:r>
              <a:t>Database: SQL (PostgreSQL / MySQL)</a:t>
            </a:r>
          </a:p>
          <a:p>
            <a:r>
              <a:t>Visualization: Matplotlib, Seaborn, Plotly</a:t>
            </a:r>
          </a:p>
          <a:p>
            <a:r>
              <a:t>Dashboard: Streamlit</a:t>
            </a:r>
          </a:p>
          <a:p>
            <a:r>
              <a:t>Version Control: Git &amp; GitHub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/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Extraction: Clone GitHub repo → Load CSV/JSON into SQL</a:t>
            </a:r>
          </a:p>
          <a:p>
            <a:r>
              <a:t>2. Database Design: Aggregated, Map, Top Tables</a:t>
            </a:r>
          </a:p>
          <a:p>
            <a:r>
              <a:t>3. Data Analysis: SQL queries → Python → Visualizations</a:t>
            </a:r>
          </a:p>
          <a:p>
            <a:r>
              <a:t>4. Dashboard: Streamlit integration with interactive charts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&amp;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Visuals:</a:t>
            </a:r>
          </a:p>
          <a:p>
            <a:r>
              <a:t>- Top states by total transactions (bar chart)</a:t>
            </a:r>
          </a:p>
          <a:p>
            <a:r>
              <a:t>- Category-wise distribution (pie chart)</a:t>
            </a:r>
          </a:p>
          <a:p>
            <a:r>
              <a:t>Key Insight: [Insert key finding from your analysis]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Top Performing Regions &amp;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3 States: [State A], [State B], [State C]</a:t>
            </a:r>
          </a:p>
          <a:p>
            <a:r>
              <a:t>- Top 3 Districts: [District A], [District B], [District C]</a:t>
            </a:r>
          </a:p>
          <a:p>
            <a:r>
              <a:t>- Top Categories: [Category A], [Category B], [Category C]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/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in [State/District] have the highest transaction frequency</a:t>
            </a:r>
          </a:p>
          <a:p>
            <a:r>
              <a:t>- [Category] is most popular among users</a:t>
            </a:r>
          </a:p>
          <a:p>
            <a:r>
              <a:t>- Insurance transactions show growth in [Region]</a:t>
            </a:r>
          </a:p>
          <a:p>
            <a:r>
              <a:t>- Patterns can guide marketing &amp; product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467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PhonePe Transaction Insights</vt:lpstr>
      <vt:lpstr>Abstract / Overview</vt:lpstr>
      <vt:lpstr>Objectives</vt:lpstr>
      <vt:lpstr>Project Scope / Use Cases</vt:lpstr>
      <vt:lpstr>Tools &amp; Technologies</vt:lpstr>
      <vt:lpstr>Methodology / Workflow</vt:lpstr>
      <vt:lpstr>Data Analysis &amp; Visualizations</vt:lpstr>
      <vt:lpstr>Top Performing Regions &amp; Categories</vt:lpstr>
      <vt:lpstr>Key Findings / Insights</vt:lpstr>
      <vt:lpstr>Recommendations</vt:lpstr>
      <vt:lpstr>Skills &amp; Learnings</vt:lpstr>
      <vt:lpstr>Conclusion</vt:lpstr>
      <vt:lpstr>References / Acknowledgements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PhonePe Transaction Insights</dc:title>
  <dc:subject/>
  <dc:creator/>
  <cp:keywords/>
  <dc:description>generated using python-pptx</dc:description>
  <cp:lastModifiedBy>Vinoth Vijayamurugan</cp:lastModifiedBy>
  <cp:revision>2</cp:revision>
  <dcterms:created xsi:type="dcterms:W3CDTF">2013-01-27T09:14:16Z</dcterms:created>
  <dcterms:modified xsi:type="dcterms:W3CDTF">2025-08-15T08:00:07Z</dcterms:modified>
  <cp:category/>
</cp:coreProperties>
</file>