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2" r:id="rId5"/>
    <p:sldId id="261" r:id="rId6"/>
    <p:sldId id="263" r:id="rId7"/>
    <p:sldId id="264" r:id="rId8"/>
    <p:sldId id="265" r:id="rId9"/>
    <p:sldId id="266" r:id="rId10"/>
    <p:sldId id="267" r:id="rId11"/>
    <p:sldId id="268" r:id="rId12"/>
    <p:sldId id="269" r:id="rId13"/>
    <p:sldId id="270" r:id="rId14"/>
    <p:sldId id="259" r:id="rId15"/>
  </p:sldIdLst>
  <p:sldSz cx="18288000" cy="10287000"/>
  <p:notesSz cx="6858000" cy="9144000"/>
  <p:embeddedFontLst>
    <p:embeddedFont>
      <p:font typeface="Lato" panose="020F0502020204030203"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5814E-0876-44FC-8BF2-9AA0AD81EA64}" v="20" dt="2024-03-20T01:11:51.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th Kannan S" userId="26186a89c454b608" providerId="LiveId" clId="{8265814E-0876-44FC-8BF2-9AA0AD81EA64}"/>
    <pc:docChg chg="undo redo custSel addSld delSld modSld sldOrd">
      <pc:chgData name="Vinoth Kannan S" userId="26186a89c454b608" providerId="LiveId" clId="{8265814E-0876-44FC-8BF2-9AA0AD81EA64}" dt="2024-03-20T04:27:52.500" v="3610" actId="20577"/>
      <pc:docMkLst>
        <pc:docMk/>
      </pc:docMkLst>
      <pc:sldChg chg="addSp delSp modSp mod">
        <pc:chgData name="Vinoth Kannan S" userId="26186a89c454b608" providerId="LiveId" clId="{8265814E-0876-44FC-8BF2-9AA0AD81EA64}" dt="2024-03-19T18:08:00.519" v="545" actId="113"/>
        <pc:sldMkLst>
          <pc:docMk/>
          <pc:sldMk cId="0" sldId="256"/>
        </pc:sldMkLst>
        <pc:spChg chg="del">
          <ac:chgData name="Vinoth Kannan S" userId="26186a89c454b608" providerId="LiveId" clId="{8265814E-0876-44FC-8BF2-9AA0AD81EA64}" dt="2024-03-19T17:45:04.757" v="1" actId="478"/>
          <ac:spMkLst>
            <pc:docMk/>
            <pc:sldMk cId="0" sldId="256"/>
            <ac:spMk id="8" creationId="{00000000-0000-0000-0000-000000000000}"/>
          </ac:spMkLst>
        </pc:spChg>
        <pc:spChg chg="mod">
          <ac:chgData name="Vinoth Kannan S" userId="26186a89c454b608" providerId="LiveId" clId="{8265814E-0876-44FC-8BF2-9AA0AD81EA64}" dt="2024-03-19T18:07:55.924" v="543" actId="113"/>
          <ac:spMkLst>
            <pc:docMk/>
            <pc:sldMk cId="0" sldId="256"/>
            <ac:spMk id="9" creationId="{00000000-0000-0000-0000-000000000000}"/>
          </ac:spMkLst>
        </pc:spChg>
        <pc:spChg chg="add del mod">
          <ac:chgData name="Vinoth Kannan S" userId="26186a89c454b608" providerId="LiveId" clId="{8265814E-0876-44FC-8BF2-9AA0AD81EA64}" dt="2024-03-19T18:08:00.519" v="545" actId="113"/>
          <ac:spMkLst>
            <pc:docMk/>
            <pc:sldMk cId="0" sldId="256"/>
            <ac:spMk id="10" creationId="{00000000-0000-0000-0000-000000000000}"/>
          </ac:spMkLst>
        </pc:spChg>
        <pc:spChg chg="del">
          <ac:chgData name="Vinoth Kannan S" userId="26186a89c454b608" providerId="LiveId" clId="{8265814E-0876-44FC-8BF2-9AA0AD81EA64}" dt="2024-03-19T17:45:50.034" v="57" actId="478"/>
          <ac:spMkLst>
            <pc:docMk/>
            <pc:sldMk cId="0" sldId="256"/>
            <ac:spMk id="11" creationId="{00000000-0000-0000-0000-000000000000}"/>
          </ac:spMkLst>
        </pc:spChg>
        <pc:spChg chg="del">
          <ac:chgData name="Vinoth Kannan S" userId="26186a89c454b608" providerId="LiveId" clId="{8265814E-0876-44FC-8BF2-9AA0AD81EA64}" dt="2024-03-19T17:45:02.424" v="0" actId="478"/>
          <ac:spMkLst>
            <pc:docMk/>
            <pc:sldMk cId="0" sldId="256"/>
            <ac:spMk id="12" creationId="{00000000-0000-0000-0000-000000000000}"/>
          </ac:spMkLst>
        </pc:spChg>
        <pc:spChg chg="del">
          <ac:chgData name="Vinoth Kannan S" userId="26186a89c454b608" providerId="LiveId" clId="{8265814E-0876-44FC-8BF2-9AA0AD81EA64}" dt="2024-03-19T17:45:08.724" v="2" actId="478"/>
          <ac:spMkLst>
            <pc:docMk/>
            <pc:sldMk cId="0" sldId="256"/>
            <ac:spMk id="13" creationId="{00000000-0000-0000-0000-000000000000}"/>
          </ac:spMkLst>
        </pc:spChg>
      </pc:sldChg>
      <pc:sldChg chg="addSp delSp modSp mod">
        <pc:chgData name="Vinoth Kannan S" userId="26186a89c454b608" providerId="LiveId" clId="{8265814E-0876-44FC-8BF2-9AA0AD81EA64}" dt="2024-03-20T04:27:52.500" v="3610" actId="20577"/>
        <pc:sldMkLst>
          <pc:docMk/>
          <pc:sldMk cId="0" sldId="257"/>
        </pc:sldMkLst>
        <pc:spChg chg="mod">
          <ac:chgData name="Vinoth Kannan S" userId="26186a89c454b608" providerId="LiveId" clId="{8265814E-0876-44FC-8BF2-9AA0AD81EA64}" dt="2024-03-19T23:57:00.365" v="1367"/>
          <ac:spMkLst>
            <pc:docMk/>
            <pc:sldMk cId="0" sldId="257"/>
            <ac:spMk id="5" creationId="{4C39CAF9-261B-B969-0B78-53DBA3286783}"/>
          </ac:spMkLst>
        </pc:spChg>
        <pc:spChg chg="mod">
          <ac:chgData name="Vinoth Kannan S" userId="26186a89c454b608" providerId="LiveId" clId="{8265814E-0876-44FC-8BF2-9AA0AD81EA64}" dt="2024-03-19T23:57:20.906" v="1370"/>
          <ac:spMkLst>
            <pc:docMk/>
            <pc:sldMk cId="0" sldId="257"/>
            <ac:spMk id="7" creationId="{D854068F-16A2-318E-0D47-8D55D83C0E60}"/>
          </ac:spMkLst>
        </pc:spChg>
        <pc:spChg chg="del mod">
          <ac:chgData name="Vinoth Kannan S" userId="26186a89c454b608" providerId="LiveId" clId="{8265814E-0876-44FC-8BF2-9AA0AD81EA64}" dt="2024-03-19T17:47:47.994" v="86"/>
          <ac:spMkLst>
            <pc:docMk/>
            <pc:sldMk cId="0" sldId="257"/>
            <ac:spMk id="12" creationId="{00000000-0000-0000-0000-000000000000}"/>
          </ac:spMkLst>
        </pc:spChg>
        <pc:spChg chg="mod">
          <ac:chgData name="Vinoth Kannan S" userId="26186a89c454b608" providerId="LiveId" clId="{8265814E-0876-44FC-8BF2-9AA0AD81EA64}" dt="2024-03-20T04:27:52.500" v="3610" actId="20577"/>
          <ac:spMkLst>
            <pc:docMk/>
            <pc:sldMk cId="0" sldId="257"/>
            <ac:spMk id="13" creationId="{00000000-0000-0000-0000-000000000000}"/>
          </ac:spMkLst>
        </pc:spChg>
        <pc:spChg chg="add mod">
          <ac:chgData name="Vinoth Kannan S" userId="26186a89c454b608" providerId="LiveId" clId="{8265814E-0876-44FC-8BF2-9AA0AD81EA64}" dt="2024-03-19T17:58:01.349" v="534" actId="1076"/>
          <ac:spMkLst>
            <pc:docMk/>
            <pc:sldMk cId="0" sldId="257"/>
            <ac:spMk id="14" creationId="{106A9F4A-4CC0-1D57-0A27-F9188F85CC7D}"/>
          </ac:spMkLst>
        </pc:spChg>
        <pc:spChg chg="add mod">
          <ac:chgData name="Vinoth Kannan S" userId="26186a89c454b608" providerId="LiveId" clId="{8265814E-0876-44FC-8BF2-9AA0AD81EA64}" dt="2024-03-19T17:58:10.415" v="536" actId="2710"/>
          <ac:spMkLst>
            <pc:docMk/>
            <pc:sldMk cId="0" sldId="257"/>
            <ac:spMk id="15" creationId="{D152F913-530D-B588-49D8-5169F0736A8A}"/>
          </ac:spMkLst>
        </pc:spChg>
        <pc:grpChg chg="del mod">
          <ac:chgData name="Vinoth Kannan S" userId="26186a89c454b608" providerId="LiveId" clId="{8265814E-0876-44FC-8BF2-9AA0AD81EA64}" dt="2024-03-19T23:56:52.873" v="1366" actId="478"/>
          <ac:grpSpMkLst>
            <pc:docMk/>
            <pc:sldMk cId="0" sldId="257"/>
            <ac:grpSpMk id="2" creationId="{00000000-0000-0000-0000-000000000000}"/>
          </ac:grpSpMkLst>
        </pc:grpChg>
        <pc:grpChg chg="del">
          <ac:chgData name="Vinoth Kannan S" userId="26186a89c454b608" providerId="LiveId" clId="{8265814E-0876-44FC-8BF2-9AA0AD81EA64}" dt="2024-03-19T17:47:06.067" v="72" actId="478"/>
          <ac:grpSpMkLst>
            <pc:docMk/>
            <pc:sldMk cId="0" sldId="257"/>
            <ac:grpSpMk id="4" creationId="{00000000-0000-0000-0000-000000000000}"/>
          </ac:grpSpMkLst>
        </pc:grpChg>
        <pc:grpChg chg="add mod">
          <ac:chgData name="Vinoth Kannan S" userId="26186a89c454b608" providerId="LiveId" clId="{8265814E-0876-44FC-8BF2-9AA0AD81EA64}" dt="2024-03-19T23:57:12.262" v="1369" actId="688"/>
          <ac:grpSpMkLst>
            <pc:docMk/>
            <pc:sldMk cId="0" sldId="257"/>
            <ac:grpSpMk id="4" creationId="{151F0523-18F3-F028-D5DF-5930CBBE068D}"/>
          </ac:grpSpMkLst>
        </pc:grpChg>
        <pc:grpChg chg="del">
          <ac:chgData name="Vinoth Kannan S" userId="26186a89c454b608" providerId="LiveId" clId="{8265814E-0876-44FC-8BF2-9AA0AD81EA64}" dt="2024-03-19T17:47:04.698" v="71" actId="478"/>
          <ac:grpSpMkLst>
            <pc:docMk/>
            <pc:sldMk cId="0" sldId="257"/>
            <ac:grpSpMk id="6" creationId="{00000000-0000-0000-0000-000000000000}"/>
          </ac:grpSpMkLst>
        </pc:grpChg>
        <pc:grpChg chg="add mod">
          <ac:chgData name="Vinoth Kannan S" userId="26186a89c454b608" providerId="LiveId" clId="{8265814E-0876-44FC-8BF2-9AA0AD81EA64}" dt="2024-03-19T23:57:38.619" v="1372" actId="688"/>
          <ac:grpSpMkLst>
            <pc:docMk/>
            <pc:sldMk cId="0" sldId="257"/>
            <ac:grpSpMk id="6" creationId="{B769033D-8533-909C-8EBD-928ADEAC3DA8}"/>
          </ac:grpSpMkLst>
        </pc:grpChg>
      </pc:sldChg>
      <pc:sldChg chg="del">
        <pc:chgData name="Vinoth Kannan S" userId="26186a89c454b608" providerId="LiveId" clId="{8265814E-0876-44FC-8BF2-9AA0AD81EA64}" dt="2024-03-20T01:14:27.300" v="3525" actId="2696"/>
        <pc:sldMkLst>
          <pc:docMk/>
          <pc:sldMk cId="0" sldId="258"/>
        </pc:sldMkLst>
      </pc:sldChg>
      <pc:sldChg chg="delSp modSp mod">
        <pc:chgData name="Vinoth Kannan S" userId="26186a89c454b608" providerId="LiveId" clId="{8265814E-0876-44FC-8BF2-9AA0AD81EA64}" dt="2024-03-20T01:04:11.884" v="3093" actId="113"/>
        <pc:sldMkLst>
          <pc:docMk/>
          <pc:sldMk cId="0" sldId="259"/>
        </pc:sldMkLst>
        <pc:spChg chg="mod">
          <ac:chgData name="Vinoth Kannan S" userId="26186a89c454b608" providerId="LiveId" clId="{8265814E-0876-44FC-8BF2-9AA0AD81EA64}" dt="2024-03-20T01:04:11.884" v="3093" actId="113"/>
          <ac:spMkLst>
            <pc:docMk/>
            <pc:sldMk cId="0" sldId="259"/>
            <ac:spMk id="16" creationId="{00000000-0000-0000-0000-000000000000}"/>
          </ac:spMkLst>
        </pc:spChg>
        <pc:spChg chg="del">
          <ac:chgData name="Vinoth Kannan S" userId="26186a89c454b608" providerId="LiveId" clId="{8265814E-0876-44FC-8BF2-9AA0AD81EA64}" dt="2024-03-20T01:03:59.389" v="3083" actId="478"/>
          <ac:spMkLst>
            <pc:docMk/>
            <pc:sldMk cId="0" sldId="259"/>
            <ac:spMk id="17" creationId="{00000000-0000-0000-0000-000000000000}"/>
          </ac:spMkLst>
        </pc:spChg>
        <pc:grpChg chg="del">
          <ac:chgData name="Vinoth Kannan S" userId="26186a89c454b608" providerId="LiveId" clId="{8265814E-0876-44FC-8BF2-9AA0AD81EA64}" dt="2024-03-19T17:46:57.960" v="70" actId="478"/>
          <ac:grpSpMkLst>
            <pc:docMk/>
            <pc:sldMk cId="0" sldId="259"/>
            <ac:grpSpMk id="10" creationId="{00000000-0000-0000-0000-000000000000}"/>
          </ac:grpSpMkLst>
        </pc:grpChg>
        <pc:grpChg chg="del">
          <ac:chgData name="Vinoth Kannan S" userId="26186a89c454b608" providerId="LiveId" clId="{8265814E-0876-44FC-8BF2-9AA0AD81EA64}" dt="2024-03-19T17:46:56.748" v="69" actId="478"/>
          <ac:grpSpMkLst>
            <pc:docMk/>
            <pc:sldMk cId="0" sldId="259"/>
            <ac:grpSpMk id="13" creationId="{00000000-0000-0000-0000-000000000000}"/>
          </ac:grpSpMkLst>
        </pc:grpChg>
      </pc:sldChg>
      <pc:sldChg chg="addSp delSp modSp new mod">
        <pc:chgData name="Vinoth Kannan S" userId="26186a89c454b608" providerId="LiveId" clId="{8265814E-0876-44FC-8BF2-9AA0AD81EA64}" dt="2024-03-19T18:13:00.746" v="599" actId="1076"/>
        <pc:sldMkLst>
          <pc:docMk/>
          <pc:sldMk cId="738996431" sldId="260"/>
        </pc:sldMkLst>
        <pc:spChg chg="mod">
          <ac:chgData name="Vinoth Kannan S" userId="26186a89c454b608" providerId="LiveId" clId="{8265814E-0876-44FC-8BF2-9AA0AD81EA64}" dt="2024-03-19T23:57:49.168" v="1373"/>
          <ac:spMkLst>
            <pc:docMk/>
            <pc:sldMk cId="738996431" sldId="260"/>
            <ac:spMk id="3" creationId="{E2A5FFD9-7619-91F2-67D9-4DC60B043EC1}"/>
          </ac:spMkLst>
        </pc:spChg>
        <pc:spChg chg="mod">
          <ac:chgData name="Vinoth Kannan S" userId="26186a89c454b608" providerId="LiveId" clId="{8265814E-0876-44FC-8BF2-9AA0AD81EA64}" dt="2024-03-19T23:57:54.951" v="1374"/>
          <ac:spMkLst>
            <pc:docMk/>
            <pc:sldMk cId="738996431" sldId="260"/>
            <ac:spMk id="5" creationId="{8F22BB1C-4438-C598-9C13-693DB5E5EDAC}"/>
          </ac:spMkLst>
        </pc:spChg>
        <pc:spChg chg="mod">
          <ac:chgData name="Vinoth Kannan S" userId="26186a89c454b608" providerId="LiveId" clId="{8265814E-0876-44FC-8BF2-9AA0AD81EA64}" dt="2024-03-19T18:11:47.328" v="573"/>
          <ac:spMkLst>
            <pc:docMk/>
            <pc:sldMk cId="738996431" sldId="260"/>
            <ac:spMk id="11" creationId="{F4617A6E-2CE8-E8A9-9061-3A4D74C0B5DE}"/>
          </ac:spMkLst>
        </pc:spChg>
        <pc:spChg chg="mod">
          <ac:chgData name="Vinoth Kannan S" userId="26186a89c454b608" providerId="LiveId" clId="{8265814E-0876-44FC-8BF2-9AA0AD81EA64}" dt="2024-03-19T18:12:02.833" v="576"/>
          <ac:spMkLst>
            <pc:docMk/>
            <pc:sldMk cId="738996431" sldId="260"/>
            <ac:spMk id="13" creationId="{4C977C52-32C0-10A2-3124-4095AA7A2F7D}"/>
          </ac:spMkLst>
        </pc:spChg>
        <pc:spChg chg="add mod">
          <ac:chgData name="Vinoth Kannan S" userId="26186a89c454b608" providerId="LiveId" clId="{8265814E-0876-44FC-8BF2-9AA0AD81EA64}" dt="2024-03-19T18:13:00.746" v="599" actId="1076"/>
          <ac:spMkLst>
            <pc:docMk/>
            <pc:sldMk cId="738996431" sldId="260"/>
            <ac:spMk id="14" creationId="{07C660DC-97F5-A781-CC04-FBFF10FC4189}"/>
          </ac:spMkLst>
        </pc:spChg>
        <pc:grpChg chg="add mod">
          <ac:chgData name="Vinoth Kannan S" userId="26186a89c454b608" providerId="LiveId" clId="{8265814E-0876-44FC-8BF2-9AA0AD81EA64}" dt="2024-03-19T23:57:49.168" v="1373"/>
          <ac:grpSpMkLst>
            <pc:docMk/>
            <pc:sldMk cId="738996431" sldId="260"/>
            <ac:grpSpMk id="2" creationId="{C8C863F1-8D39-1BDA-B6C0-EC02C588B691}"/>
          </ac:grpSpMkLst>
        </pc:grpChg>
        <pc:grpChg chg="add mod">
          <ac:chgData name="Vinoth Kannan S" userId="26186a89c454b608" providerId="LiveId" clId="{8265814E-0876-44FC-8BF2-9AA0AD81EA64}" dt="2024-03-19T23:57:54.951" v="1374"/>
          <ac:grpSpMkLst>
            <pc:docMk/>
            <pc:sldMk cId="738996431" sldId="260"/>
            <ac:grpSpMk id="4" creationId="{7E51EADC-756E-90D0-5973-0C6A22ED5322}"/>
          </ac:grpSpMkLst>
        </pc:grpChg>
        <pc:grpChg chg="add mod">
          <ac:chgData name="Vinoth Kannan S" userId="26186a89c454b608" providerId="LiveId" clId="{8265814E-0876-44FC-8BF2-9AA0AD81EA64}" dt="2024-03-19T18:11:47.328" v="573"/>
          <ac:grpSpMkLst>
            <pc:docMk/>
            <pc:sldMk cId="738996431" sldId="260"/>
            <ac:grpSpMk id="10" creationId="{F60BED0C-8F2F-933B-C682-6D6A3C99E52C}"/>
          </ac:grpSpMkLst>
        </pc:grpChg>
        <pc:grpChg chg="add mod">
          <ac:chgData name="Vinoth Kannan S" userId="26186a89c454b608" providerId="LiveId" clId="{8265814E-0876-44FC-8BF2-9AA0AD81EA64}" dt="2024-03-19T18:12:02.833" v="576"/>
          <ac:grpSpMkLst>
            <pc:docMk/>
            <pc:sldMk cId="738996431" sldId="260"/>
            <ac:grpSpMk id="12" creationId="{840876BC-DAEF-C8ED-CDA8-0669F2910F68}"/>
          </ac:grpSpMkLst>
        </pc:grpChg>
        <pc:picChg chg="add del mod">
          <ac:chgData name="Vinoth Kannan S" userId="26186a89c454b608" providerId="LiveId" clId="{8265814E-0876-44FC-8BF2-9AA0AD81EA64}" dt="2024-03-19T18:10:43.633" v="563" actId="478"/>
          <ac:picMkLst>
            <pc:docMk/>
            <pc:sldMk cId="738996431" sldId="260"/>
            <ac:picMk id="3" creationId="{37C12D24-E4FD-585E-C19D-0E1D02010C7E}"/>
          </ac:picMkLst>
        </pc:picChg>
        <pc:picChg chg="add del mod">
          <ac:chgData name="Vinoth Kannan S" userId="26186a89c454b608" providerId="LiveId" clId="{8265814E-0876-44FC-8BF2-9AA0AD81EA64}" dt="2024-03-19T18:10:51.393" v="567" actId="478"/>
          <ac:picMkLst>
            <pc:docMk/>
            <pc:sldMk cId="738996431" sldId="260"/>
            <ac:picMk id="5" creationId="{FA433EAE-BE83-4ED4-7BEB-3143C462552C}"/>
          </ac:picMkLst>
        </pc:picChg>
        <pc:picChg chg="add mod">
          <ac:chgData name="Vinoth Kannan S" userId="26186a89c454b608" providerId="LiveId" clId="{8265814E-0876-44FC-8BF2-9AA0AD81EA64}" dt="2024-03-19T18:12:19.115" v="578" actId="1076"/>
          <ac:picMkLst>
            <pc:docMk/>
            <pc:sldMk cId="738996431" sldId="260"/>
            <ac:picMk id="7" creationId="{A46A31A3-95B4-ABFC-0054-349549ACDC9D}"/>
          </ac:picMkLst>
        </pc:picChg>
        <pc:picChg chg="add mod">
          <ac:chgData name="Vinoth Kannan S" userId="26186a89c454b608" providerId="LiveId" clId="{8265814E-0876-44FC-8BF2-9AA0AD81EA64}" dt="2024-03-19T18:12:15.556" v="577" actId="1076"/>
          <ac:picMkLst>
            <pc:docMk/>
            <pc:sldMk cId="738996431" sldId="260"/>
            <ac:picMk id="9" creationId="{7DBD6218-BCCA-1924-2579-F885FA38A4A3}"/>
          </ac:picMkLst>
        </pc:picChg>
      </pc:sldChg>
      <pc:sldChg chg="addSp delSp modSp add del mod ord">
        <pc:chgData name="Vinoth Kannan S" userId="26186a89c454b608" providerId="LiveId" clId="{8265814E-0876-44FC-8BF2-9AA0AD81EA64}" dt="2024-03-19T23:58:18.977" v="1379"/>
        <pc:sldMkLst>
          <pc:docMk/>
          <pc:sldMk cId="1625222756" sldId="261"/>
        </pc:sldMkLst>
        <pc:spChg chg="mod">
          <ac:chgData name="Vinoth Kannan S" userId="26186a89c454b608" providerId="LiveId" clId="{8265814E-0876-44FC-8BF2-9AA0AD81EA64}" dt="2024-03-19T23:58:12.192" v="1378"/>
          <ac:spMkLst>
            <pc:docMk/>
            <pc:sldMk cId="1625222756" sldId="261"/>
            <ac:spMk id="5" creationId="{2269F15E-290A-7D11-C1A5-F3250193F18E}"/>
          </ac:spMkLst>
        </pc:spChg>
        <pc:spChg chg="mod">
          <ac:chgData name="Vinoth Kannan S" userId="26186a89c454b608" providerId="LiveId" clId="{8265814E-0876-44FC-8BF2-9AA0AD81EA64}" dt="2024-03-19T23:58:18.977" v="1379"/>
          <ac:spMkLst>
            <pc:docMk/>
            <pc:sldMk cId="1625222756" sldId="261"/>
            <ac:spMk id="7" creationId="{F049CC2C-C4AE-014B-5CC6-E37DB5A83B8F}"/>
          </ac:spMkLst>
        </pc:spChg>
        <pc:spChg chg="mod">
          <ac:chgData name="Vinoth Kannan S" userId="26186a89c454b608" providerId="LiveId" clId="{8265814E-0876-44FC-8BF2-9AA0AD81EA64}" dt="2024-03-19T18:13:39.348" v="643" actId="20577"/>
          <ac:spMkLst>
            <pc:docMk/>
            <pc:sldMk cId="1625222756" sldId="261"/>
            <ac:spMk id="13" creationId="{00000000-0000-0000-0000-000000000000}"/>
          </ac:spMkLst>
        </pc:spChg>
        <pc:spChg chg="mod">
          <ac:chgData name="Vinoth Kannan S" userId="26186a89c454b608" providerId="LiveId" clId="{8265814E-0876-44FC-8BF2-9AA0AD81EA64}" dt="2024-03-19T23:35:59.271" v="1160" actId="20577"/>
          <ac:spMkLst>
            <pc:docMk/>
            <pc:sldMk cId="1625222756" sldId="261"/>
            <ac:spMk id="14" creationId="{106A9F4A-4CC0-1D57-0A27-F9188F85CC7D}"/>
          </ac:spMkLst>
        </pc:spChg>
        <pc:spChg chg="mod">
          <ac:chgData name="Vinoth Kannan S" userId="26186a89c454b608" providerId="LiveId" clId="{8265814E-0876-44FC-8BF2-9AA0AD81EA64}" dt="2024-03-19T23:36:42.071" v="1365" actId="403"/>
          <ac:spMkLst>
            <pc:docMk/>
            <pc:sldMk cId="1625222756" sldId="261"/>
            <ac:spMk id="15" creationId="{D152F913-530D-B588-49D8-5169F0736A8A}"/>
          </ac:spMkLst>
        </pc:spChg>
        <pc:grpChg chg="del">
          <ac:chgData name="Vinoth Kannan S" userId="26186a89c454b608" providerId="LiveId" clId="{8265814E-0876-44FC-8BF2-9AA0AD81EA64}" dt="2024-03-19T23:58:06.462" v="1377" actId="478"/>
          <ac:grpSpMkLst>
            <pc:docMk/>
            <pc:sldMk cId="1625222756" sldId="261"/>
            <ac:grpSpMk id="2" creationId="{00000000-0000-0000-0000-000000000000}"/>
          </ac:grpSpMkLst>
        </pc:grpChg>
        <pc:grpChg chg="add mod">
          <ac:chgData name="Vinoth Kannan S" userId="26186a89c454b608" providerId="LiveId" clId="{8265814E-0876-44FC-8BF2-9AA0AD81EA64}" dt="2024-03-19T23:58:12.192" v="1378"/>
          <ac:grpSpMkLst>
            <pc:docMk/>
            <pc:sldMk cId="1625222756" sldId="261"/>
            <ac:grpSpMk id="4" creationId="{42353430-CC54-C14D-3E9C-F70750FE6552}"/>
          </ac:grpSpMkLst>
        </pc:grpChg>
        <pc:grpChg chg="add mod">
          <ac:chgData name="Vinoth Kannan S" userId="26186a89c454b608" providerId="LiveId" clId="{8265814E-0876-44FC-8BF2-9AA0AD81EA64}" dt="2024-03-19T23:58:18.977" v="1379"/>
          <ac:grpSpMkLst>
            <pc:docMk/>
            <pc:sldMk cId="1625222756" sldId="261"/>
            <ac:grpSpMk id="6" creationId="{A07341E9-CB5B-88A9-1505-60AF4D1390FD}"/>
          </ac:grpSpMkLst>
        </pc:grpChg>
      </pc:sldChg>
      <pc:sldChg chg="add del">
        <pc:chgData name="Vinoth Kannan S" userId="26186a89c454b608" providerId="LiveId" clId="{8265814E-0876-44FC-8BF2-9AA0AD81EA64}" dt="2024-03-19T18:11:57.758" v="575"/>
        <pc:sldMkLst>
          <pc:docMk/>
          <pc:sldMk cId="3154287564" sldId="261"/>
        </pc:sldMkLst>
      </pc:sldChg>
      <pc:sldChg chg="addSp delSp modSp add del mod ord">
        <pc:chgData name="Vinoth Kannan S" userId="26186a89c454b608" providerId="LiveId" clId="{8265814E-0876-44FC-8BF2-9AA0AD81EA64}" dt="2024-03-19T23:58:03.371" v="1376"/>
        <pc:sldMkLst>
          <pc:docMk/>
          <pc:sldMk cId="3442029256" sldId="262"/>
        </pc:sldMkLst>
        <pc:spChg chg="add">
          <ac:chgData name="Vinoth Kannan S" userId="26186a89c454b608" providerId="LiveId" clId="{8265814E-0876-44FC-8BF2-9AA0AD81EA64}" dt="2024-03-19T23:32:36.252" v="784" actId="11529"/>
          <ac:spMkLst>
            <pc:docMk/>
            <pc:sldMk cId="3442029256" sldId="262"/>
            <ac:spMk id="12" creationId="{488EE18E-8C6B-2DA1-B5D0-7177D9AC3F95}"/>
          </ac:spMkLst>
        </pc:spChg>
        <pc:spChg chg="mod">
          <ac:chgData name="Vinoth Kannan S" userId="26186a89c454b608" providerId="LiveId" clId="{8265814E-0876-44FC-8BF2-9AA0AD81EA64}" dt="2024-03-19T23:33:23.523" v="842" actId="1076"/>
          <ac:spMkLst>
            <pc:docMk/>
            <pc:sldMk cId="3442029256" sldId="262"/>
            <ac:spMk id="13" creationId="{00000000-0000-0000-0000-000000000000}"/>
          </ac:spMkLst>
        </pc:spChg>
        <pc:spChg chg="del">
          <ac:chgData name="Vinoth Kannan S" userId="26186a89c454b608" providerId="LiveId" clId="{8265814E-0876-44FC-8BF2-9AA0AD81EA64}" dt="2024-03-19T23:31:11.382" v="767" actId="478"/>
          <ac:spMkLst>
            <pc:docMk/>
            <pc:sldMk cId="3442029256" sldId="262"/>
            <ac:spMk id="14" creationId="{106A9F4A-4CC0-1D57-0A27-F9188F85CC7D}"/>
          </ac:spMkLst>
        </pc:spChg>
        <pc:spChg chg="del">
          <ac:chgData name="Vinoth Kannan S" userId="26186a89c454b608" providerId="LiveId" clId="{8265814E-0876-44FC-8BF2-9AA0AD81EA64}" dt="2024-03-19T23:31:14.477" v="768" actId="478"/>
          <ac:spMkLst>
            <pc:docMk/>
            <pc:sldMk cId="3442029256" sldId="262"/>
            <ac:spMk id="15" creationId="{D152F913-530D-B588-49D8-5169F0736A8A}"/>
          </ac:spMkLst>
        </pc:spChg>
        <pc:spChg chg="add mod">
          <ac:chgData name="Vinoth Kannan S" userId="26186a89c454b608" providerId="LiveId" clId="{8265814E-0876-44FC-8BF2-9AA0AD81EA64}" dt="2024-03-19T23:35:00.797" v="961" actId="2711"/>
          <ac:spMkLst>
            <pc:docMk/>
            <pc:sldMk cId="3442029256" sldId="262"/>
            <ac:spMk id="16" creationId="{3FF0AB1E-911B-6C60-74DA-459005DFC059}"/>
          </ac:spMkLst>
        </pc:spChg>
        <pc:spChg chg="mod">
          <ac:chgData name="Vinoth Kannan S" userId="26186a89c454b608" providerId="LiveId" clId="{8265814E-0876-44FC-8BF2-9AA0AD81EA64}" dt="2024-03-19T23:57:57.087" v="1375"/>
          <ac:spMkLst>
            <pc:docMk/>
            <pc:sldMk cId="3442029256" sldId="262"/>
            <ac:spMk id="18" creationId="{C6F639BC-469A-22CF-9158-6FF280F0F06E}"/>
          </ac:spMkLst>
        </pc:spChg>
        <pc:spChg chg="mod">
          <ac:chgData name="Vinoth Kannan S" userId="26186a89c454b608" providerId="LiveId" clId="{8265814E-0876-44FC-8BF2-9AA0AD81EA64}" dt="2024-03-19T23:58:03.371" v="1376"/>
          <ac:spMkLst>
            <pc:docMk/>
            <pc:sldMk cId="3442029256" sldId="262"/>
            <ac:spMk id="20" creationId="{2E4A15A6-DBAF-B28A-4AD6-5300F67979D6}"/>
          </ac:spMkLst>
        </pc:spChg>
        <pc:grpChg chg="del">
          <ac:chgData name="Vinoth Kannan S" userId="26186a89c454b608" providerId="LiveId" clId="{8265814E-0876-44FC-8BF2-9AA0AD81EA64}" dt="2024-03-19T23:31:16.600" v="769" actId="478"/>
          <ac:grpSpMkLst>
            <pc:docMk/>
            <pc:sldMk cId="3442029256" sldId="262"/>
            <ac:grpSpMk id="2" creationId="{00000000-0000-0000-0000-000000000000}"/>
          </ac:grpSpMkLst>
        </pc:grpChg>
        <pc:grpChg chg="add mod">
          <ac:chgData name="Vinoth Kannan S" userId="26186a89c454b608" providerId="LiveId" clId="{8265814E-0876-44FC-8BF2-9AA0AD81EA64}" dt="2024-03-19T23:57:57.087" v="1375"/>
          <ac:grpSpMkLst>
            <pc:docMk/>
            <pc:sldMk cId="3442029256" sldId="262"/>
            <ac:grpSpMk id="17" creationId="{1677DB4C-91DC-942C-CE84-C1EB31C548D4}"/>
          </ac:grpSpMkLst>
        </pc:grpChg>
        <pc:grpChg chg="add mod">
          <ac:chgData name="Vinoth Kannan S" userId="26186a89c454b608" providerId="LiveId" clId="{8265814E-0876-44FC-8BF2-9AA0AD81EA64}" dt="2024-03-19T23:58:03.371" v="1376"/>
          <ac:grpSpMkLst>
            <pc:docMk/>
            <pc:sldMk cId="3442029256" sldId="262"/>
            <ac:grpSpMk id="19" creationId="{C01B3A42-288B-3F1E-B411-9AD3B58F9360}"/>
          </ac:grpSpMkLst>
        </pc:grpChg>
        <pc:picChg chg="add mod">
          <ac:chgData name="Vinoth Kannan S" userId="26186a89c454b608" providerId="LiveId" clId="{8265814E-0876-44FC-8BF2-9AA0AD81EA64}" dt="2024-03-19T23:31:30.663" v="776" actId="1076"/>
          <ac:picMkLst>
            <pc:docMk/>
            <pc:sldMk cId="3442029256" sldId="262"/>
            <ac:picMk id="5" creationId="{4C23F27B-F766-086F-3B12-B362CA7B5EA6}"/>
          </ac:picMkLst>
        </pc:picChg>
        <pc:picChg chg="add mod">
          <ac:chgData name="Vinoth Kannan S" userId="26186a89c454b608" providerId="LiveId" clId="{8265814E-0876-44FC-8BF2-9AA0AD81EA64}" dt="2024-03-19T23:32:16.973" v="783" actId="1076"/>
          <ac:picMkLst>
            <pc:docMk/>
            <pc:sldMk cId="3442029256" sldId="262"/>
            <ac:picMk id="7" creationId="{A2C60946-26C5-5986-221F-CE44B201FCF1}"/>
          </ac:picMkLst>
        </pc:picChg>
      </pc:sldChg>
      <pc:sldChg chg="addSp delSp modSp add del mod">
        <pc:chgData name="Vinoth Kannan S" userId="26186a89c454b608" providerId="LiveId" clId="{8265814E-0876-44FC-8BF2-9AA0AD81EA64}" dt="2024-03-20T00:21:36.314" v="2019" actId="1076"/>
        <pc:sldMkLst>
          <pc:docMk/>
          <pc:sldMk cId="1722498701" sldId="263"/>
        </pc:sldMkLst>
        <pc:spChg chg="add mod">
          <ac:chgData name="Vinoth Kannan S" userId="26186a89c454b608" providerId="LiveId" clId="{8265814E-0876-44FC-8BF2-9AA0AD81EA64}" dt="2024-03-20T00:21:36.314" v="2019" actId="1076"/>
          <ac:spMkLst>
            <pc:docMk/>
            <pc:sldMk cId="1722498701" sldId="263"/>
            <ac:spMk id="12" creationId="{03C8418B-0433-DF5B-7DB9-52350081AC81}"/>
          </ac:spMkLst>
        </pc:spChg>
        <pc:spChg chg="mod">
          <ac:chgData name="Vinoth Kannan S" userId="26186a89c454b608" providerId="LiveId" clId="{8265814E-0876-44FC-8BF2-9AA0AD81EA64}" dt="2024-03-20T00:13:58.247" v="1419" actId="14100"/>
          <ac:spMkLst>
            <pc:docMk/>
            <pc:sldMk cId="1722498701" sldId="263"/>
            <ac:spMk id="13" creationId="{00000000-0000-0000-0000-000000000000}"/>
          </ac:spMkLst>
        </pc:spChg>
        <pc:spChg chg="del">
          <ac:chgData name="Vinoth Kannan S" userId="26186a89c454b608" providerId="LiveId" clId="{8265814E-0876-44FC-8BF2-9AA0AD81EA64}" dt="2024-03-20T00:14:02.578" v="1421" actId="478"/>
          <ac:spMkLst>
            <pc:docMk/>
            <pc:sldMk cId="1722498701" sldId="263"/>
            <ac:spMk id="14" creationId="{106A9F4A-4CC0-1D57-0A27-F9188F85CC7D}"/>
          </ac:spMkLst>
        </pc:spChg>
        <pc:spChg chg="del">
          <ac:chgData name="Vinoth Kannan S" userId="26186a89c454b608" providerId="LiveId" clId="{8265814E-0876-44FC-8BF2-9AA0AD81EA64}" dt="2024-03-20T00:14:00.788" v="1420" actId="478"/>
          <ac:spMkLst>
            <pc:docMk/>
            <pc:sldMk cId="1722498701" sldId="263"/>
            <ac:spMk id="15" creationId="{D152F913-530D-B588-49D8-5169F0736A8A}"/>
          </ac:spMkLst>
        </pc:spChg>
        <pc:picChg chg="add mod">
          <ac:chgData name="Vinoth Kannan S" userId="26186a89c454b608" providerId="LiveId" clId="{8265814E-0876-44FC-8BF2-9AA0AD81EA64}" dt="2024-03-20T00:14:16.048" v="1426" actId="1076"/>
          <ac:picMkLst>
            <pc:docMk/>
            <pc:sldMk cId="1722498701" sldId="263"/>
            <ac:picMk id="3" creationId="{A503034C-1C48-04F2-DFDE-EA0C69813F16}"/>
          </ac:picMkLst>
        </pc:picChg>
      </pc:sldChg>
      <pc:sldChg chg="addSp delSp modSp add del mod">
        <pc:chgData name="Vinoth Kannan S" userId="26186a89c454b608" providerId="LiveId" clId="{8265814E-0876-44FC-8BF2-9AA0AD81EA64}" dt="2024-03-20T01:08:21.167" v="3097" actId="1076"/>
        <pc:sldMkLst>
          <pc:docMk/>
          <pc:sldMk cId="4037218334" sldId="264"/>
        </pc:sldMkLst>
        <pc:spChg chg="mod">
          <ac:chgData name="Vinoth Kannan S" userId="26186a89c454b608" providerId="LiveId" clId="{8265814E-0876-44FC-8BF2-9AA0AD81EA64}" dt="2024-03-20T00:44:15.867" v="2887" actId="14100"/>
          <ac:spMkLst>
            <pc:docMk/>
            <pc:sldMk cId="4037218334" sldId="264"/>
            <ac:spMk id="13" creationId="{00000000-0000-0000-0000-000000000000}"/>
          </ac:spMkLst>
        </pc:spChg>
        <pc:spChg chg="add mod">
          <ac:chgData name="Vinoth Kannan S" userId="26186a89c454b608" providerId="LiveId" clId="{8265814E-0876-44FC-8BF2-9AA0AD81EA64}" dt="2024-03-20T00:42:53.565" v="2777" actId="20577"/>
          <ac:spMkLst>
            <pc:docMk/>
            <pc:sldMk cId="4037218334" sldId="264"/>
            <ac:spMk id="14" creationId="{6B1B1656-329C-7F72-64DA-CC7E74EAC97F}"/>
          </ac:spMkLst>
        </pc:spChg>
        <pc:picChg chg="del">
          <ac:chgData name="Vinoth Kannan S" userId="26186a89c454b608" providerId="LiveId" clId="{8265814E-0876-44FC-8BF2-9AA0AD81EA64}" dt="2024-03-20T00:22:19.856" v="2083" actId="478"/>
          <ac:picMkLst>
            <pc:docMk/>
            <pc:sldMk cId="4037218334" sldId="264"/>
            <ac:picMk id="3" creationId="{A503034C-1C48-04F2-DFDE-EA0C69813F16}"/>
          </ac:picMkLst>
        </pc:picChg>
        <pc:picChg chg="add del mod">
          <ac:chgData name="Vinoth Kannan S" userId="26186a89c454b608" providerId="LiveId" clId="{8265814E-0876-44FC-8BF2-9AA0AD81EA64}" dt="2024-03-20T00:29:03.225" v="2132" actId="478"/>
          <ac:picMkLst>
            <pc:docMk/>
            <pc:sldMk cId="4037218334" sldId="264"/>
            <ac:picMk id="12" creationId="{0111051E-7182-14F4-33FD-E3699431EE37}"/>
          </ac:picMkLst>
        </pc:picChg>
        <pc:picChg chg="add del mod modCrop">
          <ac:chgData name="Vinoth Kannan S" userId="26186a89c454b608" providerId="LiveId" clId="{8265814E-0876-44FC-8BF2-9AA0AD81EA64}" dt="2024-03-20T01:08:14.636" v="3094" actId="478"/>
          <ac:picMkLst>
            <pc:docMk/>
            <pc:sldMk cId="4037218334" sldId="264"/>
            <ac:picMk id="16" creationId="{569E80F9-D9C2-2624-FB84-EF78A90D2C35}"/>
          </ac:picMkLst>
        </pc:picChg>
        <pc:picChg chg="add mod">
          <ac:chgData name="Vinoth Kannan S" userId="26186a89c454b608" providerId="LiveId" clId="{8265814E-0876-44FC-8BF2-9AA0AD81EA64}" dt="2024-03-20T01:08:21.167" v="3097" actId="1076"/>
          <ac:picMkLst>
            <pc:docMk/>
            <pc:sldMk cId="4037218334" sldId="264"/>
            <ac:picMk id="18" creationId="{0CFCACB7-CAA7-9D83-BE06-0417321D7C09}"/>
          </ac:picMkLst>
        </pc:picChg>
      </pc:sldChg>
      <pc:sldChg chg="addSp delSp modSp add del mod">
        <pc:chgData name="Vinoth Kannan S" userId="26186a89c454b608" providerId="LiveId" clId="{8265814E-0876-44FC-8BF2-9AA0AD81EA64}" dt="2024-03-20T01:09:21.480" v="3153" actId="20577"/>
        <pc:sldMkLst>
          <pc:docMk/>
          <pc:sldMk cId="1988761537" sldId="265"/>
        </pc:sldMkLst>
        <pc:spChg chg="mod">
          <ac:chgData name="Vinoth Kannan S" userId="26186a89c454b608" providerId="LiveId" clId="{8265814E-0876-44FC-8BF2-9AA0AD81EA64}" dt="2024-03-20T00:42:59.576" v="2782" actId="20577"/>
          <ac:spMkLst>
            <pc:docMk/>
            <pc:sldMk cId="1988761537" sldId="265"/>
            <ac:spMk id="13" creationId="{00000000-0000-0000-0000-000000000000}"/>
          </ac:spMkLst>
        </pc:spChg>
        <pc:spChg chg="mod">
          <ac:chgData name="Vinoth Kannan S" userId="26186a89c454b608" providerId="LiveId" clId="{8265814E-0876-44FC-8BF2-9AA0AD81EA64}" dt="2024-03-20T01:09:21.480" v="3153" actId="20577"/>
          <ac:spMkLst>
            <pc:docMk/>
            <pc:sldMk cId="1988761537" sldId="265"/>
            <ac:spMk id="14" creationId="{6B1B1656-329C-7F72-64DA-CC7E74EAC97F}"/>
          </ac:spMkLst>
        </pc:spChg>
        <pc:picChg chg="add del mod">
          <ac:chgData name="Vinoth Kannan S" userId="26186a89c454b608" providerId="LiveId" clId="{8265814E-0876-44FC-8BF2-9AA0AD81EA64}" dt="2024-03-20T00:37:29.298" v="2619" actId="478"/>
          <ac:picMkLst>
            <pc:docMk/>
            <pc:sldMk cId="1988761537" sldId="265"/>
            <ac:picMk id="3" creationId="{B219A163-48D1-41E4-8296-7F894C704F0E}"/>
          </ac:picMkLst>
        </pc:picChg>
        <pc:picChg chg="add del mod">
          <ac:chgData name="Vinoth Kannan S" userId="26186a89c454b608" providerId="LiveId" clId="{8265814E-0876-44FC-8BF2-9AA0AD81EA64}" dt="2024-03-20T01:08:47.121" v="3098" actId="478"/>
          <ac:picMkLst>
            <pc:docMk/>
            <pc:sldMk cId="1988761537" sldId="265"/>
            <ac:picMk id="15" creationId="{B24D8BDE-43CC-9339-50C7-4EA383E7EBE6}"/>
          </ac:picMkLst>
        </pc:picChg>
        <pc:picChg chg="del">
          <ac:chgData name="Vinoth Kannan S" userId="26186a89c454b608" providerId="LiveId" clId="{8265814E-0876-44FC-8BF2-9AA0AD81EA64}" dt="2024-03-20T00:31:22.136" v="2331" actId="478"/>
          <ac:picMkLst>
            <pc:docMk/>
            <pc:sldMk cId="1988761537" sldId="265"/>
            <ac:picMk id="16" creationId="{569E80F9-D9C2-2624-FB84-EF78A90D2C35}"/>
          </ac:picMkLst>
        </pc:picChg>
        <pc:picChg chg="add mod">
          <ac:chgData name="Vinoth Kannan S" userId="26186a89c454b608" providerId="LiveId" clId="{8265814E-0876-44FC-8BF2-9AA0AD81EA64}" dt="2024-03-20T01:08:53.133" v="3101" actId="1076"/>
          <ac:picMkLst>
            <pc:docMk/>
            <pc:sldMk cId="1988761537" sldId="265"/>
            <ac:picMk id="18" creationId="{BEB5CFC5-2458-7189-EFDE-DDB714616CA5}"/>
          </ac:picMkLst>
        </pc:picChg>
      </pc:sldChg>
      <pc:sldChg chg="addSp delSp modSp add del mod ord">
        <pc:chgData name="Vinoth Kannan S" userId="26186a89c454b608" providerId="LiveId" clId="{8265814E-0876-44FC-8BF2-9AA0AD81EA64}" dt="2024-03-20T00:42:41.958" v="2767" actId="20577"/>
        <pc:sldMkLst>
          <pc:docMk/>
          <pc:sldMk cId="3065717114" sldId="266"/>
        </pc:sldMkLst>
        <pc:spChg chg="mod">
          <ac:chgData name="Vinoth Kannan S" userId="26186a89c454b608" providerId="LiveId" clId="{8265814E-0876-44FC-8BF2-9AA0AD81EA64}" dt="2024-03-20T00:42:41.958" v="2767" actId="20577"/>
          <ac:spMkLst>
            <pc:docMk/>
            <pc:sldMk cId="3065717114" sldId="266"/>
            <ac:spMk id="13" creationId="{00000000-0000-0000-0000-000000000000}"/>
          </ac:spMkLst>
        </pc:spChg>
        <pc:spChg chg="mod">
          <ac:chgData name="Vinoth Kannan S" userId="26186a89c454b608" providerId="LiveId" clId="{8265814E-0876-44FC-8BF2-9AA0AD81EA64}" dt="2024-03-20T00:42:31.814" v="2752" actId="20577"/>
          <ac:spMkLst>
            <pc:docMk/>
            <pc:sldMk cId="3065717114" sldId="266"/>
            <ac:spMk id="14" creationId="{6B1B1656-329C-7F72-64DA-CC7E74EAC97F}"/>
          </ac:spMkLst>
        </pc:spChg>
        <pc:picChg chg="add del mod">
          <ac:chgData name="Vinoth Kannan S" userId="26186a89c454b608" providerId="LiveId" clId="{8265814E-0876-44FC-8BF2-9AA0AD81EA64}" dt="2024-03-20T00:42:32.311" v="2753" actId="478"/>
          <ac:picMkLst>
            <pc:docMk/>
            <pc:sldMk cId="3065717114" sldId="266"/>
            <ac:picMk id="3" creationId="{CB7EED2A-38B6-DC5D-41F9-E0C0453A4F8A}"/>
          </ac:picMkLst>
        </pc:picChg>
        <pc:picChg chg="del">
          <ac:chgData name="Vinoth Kannan S" userId="26186a89c454b608" providerId="LiveId" clId="{8265814E-0876-44FC-8BF2-9AA0AD81EA64}" dt="2024-03-20T00:38:36.146" v="2644" actId="478"/>
          <ac:picMkLst>
            <pc:docMk/>
            <pc:sldMk cId="3065717114" sldId="266"/>
            <ac:picMk id="16" creationId="{569E80F9-D9C2-2624-FB84-EF78A90D2C35}"/>
          </ac:picMkLst>
        </pc:picChg>
      </pc:sldChg>
      <pc:sldChg chg="addSp delSp modSp add del mod ord">
        <pc:chgData name="Vinoth Kannan S" userId="26186a89c454b608" providerId="LiveId" clId="{8265814E-0876-44FC-8BF2-9AA0AD81EA64}" dt="2024-03-20T00:44:06.576" v="2886" actId="20577"/>
        <pc:sldMkLst>
          <pc:docMk/>
          <pc:sldMk cId="1726489954" sldId="267"/>
        </pc:sldMkLst>
        <pc:spChg chg="mod">
          <ac:chgData name="Vinoth Kannan S" userId="26186a89c454b608" providerId="LiveId" clId="{8265814E-0876-44FC-8BF2-9AA0AD81EA64}" dt="2024-03-20T00:39:26.959" v="2682" actId="20577"/>
          <ac:spMkLst>
            <pc:docMk/>
            <pc:sldMk cId="1726489954" sldId="267"/>
            <ac:spMk id="13" creationId="{00000000-0000-0000-0000-000000000000}"/>
          </ac:spMkLst>
        </pc:spChg>
        <pc:spChg chg="mod">
          <ac:chgData name="Vinoth Kannan S" userId="26186a89c454b608" providerId="LiveId" clId="{8265814E-0876-44FC-8BF2-9AA0AD81EA64}" dt="2024-03-20T00:44:06.576" v="2886" actId="20577"/>
          <ac:spMkLst>
            <pc:docMk/>
            <pc:sldMk cId="1726489954" sldId="267"/>
            <ac:spMk id="14" creationId="{6B1B1656-329C-7F72-64DA-CC7E74EAC97F}"/>
          </ac:spMkLst>
        </pc:spChg>
        <pc:picChg chg="add mod">
          <ac:chgData name="Vinoth Kannan S" userId="26186a89c454b608" providerId="LiveId" clId="{8265814E-0876-44FC-8BF2-9AA0AD81EA64}" dt="2024-03-20T00:39:24.489" v="2680" actId="1076"/>
          <ac:picMkLst>
            <pc:docMk/>
            <pc:sldMk cId="1726489954" sldId="267"/>
            <ac:picMk id="3" creationId="{3E5A1B84-10A8-133A-842F-11415C53F984}"/>
          </ac:picMkLst>
        </pc:picChg>
        <pc:picChg chg="del">
          <ac:chgData name="Vinoth Kannan S" userId="26186a89c454b608" providerId="LiveId" clId="{8265814E-0876-44FC-8BF2-9AA0AD81EA64}" dt="2024-03-20T00:38:59.859" v="2677" actId="478"/>
          <ac:picMkLst>
            <pc:docMk/>
            <pc:sldMk cId="1726489954" sldId="267"/>
            <ac:picMk id="15" creationId="{B24D8BDE-43CC-9339-50C7-4EA383E7EBE6}"/>
          </ac:picMkLst>
        </pc:picChg>
      </pc:sldChg>
      <pc:sldChg chg="addSp delSp modSp add del mod ord">
        <pc:chgData name="Vinoth Kannan S" userId="26186a89c454b608" providerId="LiveId" clId="{8265814E-0876-44FC-8BF2-9AA0AD81EA64}" dt="2024-03-20T00:50:42.351" v="2991" actId="1076"/>
        <pc:sldMkLst>
          <pc:docMk/>
          <pc:sldMk cId="3254046910" sldId="268"/>
        </pc:sldMkLst>
        <pc:spChg chg="mod">
          <ac:chgData name="Vinoth Kannan S" userId="26186a89c454b608" providerId="LiveId" clId="{8265814E-0876-44FC-8BF2-9AA0AD81EA64}" dt="2024-03-20T00:45:08.939" v="2944" actId="404"/>
          <ac:spMkLst>
            <pc:docMk/>
            <pc:sldMk cId="3254046910" sldId="268"/>
            <ac:spMk id="13" creationId="{00000000-0000-0000-0000-000000000000}"/>
          </ac:spMkLst>
        </pc:spChg>
        <pc:spChg chg="mod">
          <ac:chgData name="Vinoth Kannan S" userId="26186a89c454b608" providerId="LiveId" clId="{8265814E-0876-44FC-8BF2-9AA0AD81EA64}" dt="2024-03-20T00:49:33.230" v="2983" actId="1076"/>
          <ac:spMkLst>
            <pc:docMk/>
            <pc:sldMk cId="3254046910" sldId="268"/>
            <ac:spMk id="14" creationId="{6B1B1656-329C-7F72-64DA-CC7E74EAC97F}"/>
          </ac:spMkLst>
        </pc:spChg>
        <pc:picChg chg="del">
          <ac:chgData name="Vinoth Kannan S" userId="26186a89c454b608" providerId="LiveId" clId="{8265814E-0876-44FC-8BF2-9AA0AD81EA64}" dt="2024-03-20T00:45:11.280" v="2945" actId="478"/>
          <ac:picMkLst>
            <pc:docMk/>
            <pc:sldMk cId="3254046910" sldId="268"/>
            <ac:picMk id="3" creationId="{CB7EED2A-38B6-DC5D-41F9-E0C0453A4F8A}"/>
          </ac:picMkLst>
        </pc:picChg>
        <pc:picChg chg="add mod modCrop">
          <ac:chgData name="Vinoth Kannan S" userId="26186a89c454b608" providerId="LiveId" clId="{8265814E-0876-44FC-8BF2-9AA0AD81EA64}" dt="2024-03-20T00:47:02.321" v="2965" actId="14100"/>
          <ac:picMkLst>
            <pc:docMk/>
            <pc:sldMk cId="3254046910" sldId="268"/>
            <ac:picMk id="12" creationId="{F1172B89-5CA4-98C4-1D21-0A76CD03CB04}"/>
          </ac:picMkLst>
        </pc:picChg>
        <pc:picChg chg="add mod">
          <ac:chgData name="Vinoth Kannan S" userId="26186a89c454b608" providerId="LiveId" clId="{8265814E-0876-44FC-8BF2-9AA0AD81EA64}" dt="2024-03-20T00:50:42.351" v="2991" actId="1076"/>
          <ac:picMkLst>
            <pc:docMk/>
            <pc:sldMk cId="3254046910" sldId="268"/>
            <ac:picMk id="16" creationId="{74313BD4-7BFD-09CD-C769-558387CA92E2}"/>
          </ac:picMkLst>
        </pc:picChg>
        <pc:picChg chg="add mod">
          <ac:chgData name="Vinoth Kannan S" userId="26186a89c454b608" providerId="LiveId" clId="{8265814E-0876-44FC-8BF2-9AA0AD81EA64}" dt="2024-03-20T00:48:04.917" v="2969" actId="1076"/>
          <ac:picMkLst>
            <pc:docMk/>
            <pc:sldMk cId="3254046910" sldId="268"/>
            <ac:picMk id="18" creationId="{C97F81F6-6214-3C45-906C-1F210FEA738E}"/>
          </ac:picMkLst>
        </pc:picChg>
        <pc:picChg chg="add mod">
          <ac:chgData name="Vinoth Kannan S" userId="26186a89c454b608" providerId="LiveId" clId="{8265814E-0876-44FC-8BF2-9AA0AD81EA64}" dt="2024-03-20T00:48:36.679" v="2974" actId="14100"/>
          <ac:picMkLst>
            <pc:docMk/>
            <pc:sldMk cId="3254046910" sldId="268"/>
            <ac:picMk id="20" creationId="{7619986B-9C35-740E-B404-975B9717F9E7}"/>
          </ac:picMkLst>
        </pc:picChg>
        <pc:picChg chg="add mod">
          <ac:chgData name="Vinoth Kannan S" userId="26186a89c454b608" providerId="LiveId" clId="{8265814E-0876-44FC-8BF2-9AA0AD81EA64}" dt="2024-03-20T00:49:00.971" v="2977" actId="1076"/>
          <ac:picMkLst>
            <pc:docMk/>
            <pc:sldMk cId="3254046910" sldId="268"/>
            <ac:picMk id="22" creationId="{6F7438C5-6174-E0D8-7B1B-87435AA9FD6B}"/>
          </ac:picMkLst>
        </pc:picChg>
        <pc:picChg chg="add mod">
          <ac:chgData name="Vinoth Kannan S" userId="26186a89c454b608" providerId="LiveId" clId="{8265814E-0876-44FC-8BF2-9AA0AD81EA64}" dt="2024-03-20T00:50:27.827" v="2988" actId="1076"/>
          <ac:picMkLst>
            <pc:docMk/>
            <pc:sldMk cId="3254046910" sldId="268"/>
            <ac:picMk id="24" creationId="{951DCA58-447E-6BA6-A1CE-6473F2F0DF1D}"/>
          </ac:picMkLst>
        </pc:picChg>
        <pc:picChg chg="add mod">
          <ac:chgData name="Vinoth Kannan S" userId="26186a89c454b608" providerId="LiveId" clId="{8265814E-0876-44FC-8BF2-9AA0AD81EA64}" dt="2024-03-20T00:50:39.793" v="2990" actId="1076"/>
          <ac:picMkLst>
            <pc:docMk/>
            <pc:sldMk cId="3254046910" sldId="268"/>
            <ac:picMk id="26" creationId="{C73556EE-275B-D722-C876-DF69F4E8AD97}"/>
          </ac:picMkLst>
        </pc:picChg>
      </pc:sldChg>
      <pc:sldChg chg="addSp delSp modSp add del mod ord">
        <pc:chgData name="Vinoth Kannan S" userId="26186a89c454b608" providerId="LiveId" clId="{8265814E-0876-44FC-8BF2-9AA0AD81EA64}" dt="2024-03-20T01:15:39.408" v="3549" actId="20577"/>
        <pc:sldMkLst>
          <pc:docMk/>
          <pc:sldMk cId="3033067947" sldId="269"/>
        </pc:sldMkLst>
        <pc:spChg chg="mod">
          <ac:chgData name="Vinoth Kannan S" userId="26186a89c454b608" providerId="LiveId" clId="{8265814E-0876-44FC-8BF2-9AA0AD81EA64}" dt="2024-03-20T00:50:53.349" v="3004" actId="20577"/>
          <ac:spMkLst>
            <pc:docMk/>
            <pc:sldMk cId="3033067947" sldId="269"/>
            <ac:spMk id="13" creationId="{00000000-0000-0000-0000-000000000000}"/>
          </ac:spMkLst>
        </pc:spChg>
        <pc:spChg chg="mod">
          <ac:chgData name="Vinoth Kannan S" userId="26186a89c454b608" providerId="LiveId" clId="{8265814E-0876-44FC-8BF2-9AA0AD81EA64}" dt="2024-03-20T01:15:39.408" v="3549" actId="20577"/>
          <ac:spMkLst>
            <pc:docMk/>
            <pc:sldMk cId="3033067947" sldId="269"/>
            <ac:spMk id="14" creationId="{6B1B1656-329C-7F72-64DA-CC7E74EAC97F}"/>
          </ac:spMkLst>
        </pc:spChg>
        <pc:picChg chg="del">
          <ac:chgData name="Vinoth Kannan S" userId="26186a89c454b608" providerId="LiveId" clId="{8265814E-0876-44FC-8BF2-9AA0AD81EA64}" dt="2024-03-20T00:50:55.243" v="3005" actId="478"/>
          <ac:picMkLst>
            <pc:docMk/>
            <pc:sldMk cId="3033067947" sldId="269"/>
            <ac:picMk id="3" creationId="{3E5A1B84-10A8-133A-842F-11415C53F984}"/>
          </ac:picMkLst>
        </pc:picChg>
        <pc:picChg chg="add del mod">
          <ac:chgData name="Vinoth Kannan S" userId="26186a89c454b608" providerId="LiveId" clId="{8265814E-0876-44FC-8BF2-9AA0AD81EA64}" dt="2024-03-20T01:02:47.299" v="3009" actId="478"/>
          <ac:picMkLst>
            <pc:docMk/>
            <pc:sldMk cId="3033067947" sldId="269"/>
            <ac:picMk id="12" creationId="{94E479BE-851A-04DE-FF18-C54DBFAF1A75}"/>
          </ac:picMkLst>
        </pc:picChg>
        <pc:picChg chg="add mod">
          <ac:chgData name="Vinoth Kannan S" userId="26186a89c454b608" providerId="LiveId" clId="{8265814E-0876-44FC-8BF2-9AA0AD81EA64}" dt="2024-03-20T01:02:57.496" v="3014" actId="1076"/>
          <ac:picMkLst>
            <pc:docMk/>
            <pc:sldMk cId="3033067947" sldId="269"/>
            <ac:picMk id="16" creationId="{FA78AC87-9AB6-3E41-32DB-993288772ED4}"/>
          </ac:picMkLst>
        </pc:picChg>
      </pc:sldChg>
      <pc:sldChg chg="addSp delSp modSp add del mod">
        <pc:chgData name="Vinoth Kannan S" userId="26186a89c454b608" providerId="LiveId" clId="{8265814E-0876-44FC-8BF2-9AA0AD81EA64}" dt="2024-03-20T01:16:29.499" v="3603" actId="1076"/>
        <pc:sldMkLst>
          <pc:docMk/>
          <pc:sldMk cId="431826290" sldId="270"/>
        </pc:sldMkLst>
        <pc:spChg chg="add mod">
          <ac:chgData name="Vinoth Kannan S" userId="26186a89c454b608" providerId="LiveId" clId="{8265814E-0876-44FC-8BF2-9AA0AD81EA64}" dt="2024-03-20T01:16:29.499" v="3603" actId="1076"/>
          <ac:spMkLst>
            <pc:docMk/>
            <pc:sldMk cId="431826290" sldId="270"/>
            <ac:spMk id="12" creationId="{43C75A69-1C8B-A9AB-7C3B-291E84870F40}"/>
          </ac:spMkLst>
        </pc:spChg>
        <pc:spChg chg="mod">
          <ac:chgData name="Vinoth Kannan S" userId="26186a89c454b608" providerId="LiveId" clId="{8265814E-0876-44FC-8BF2-9AA0AD81EA64}" dt="2024-03-20T01:11:44.127" v="3200" actId="1076"/>
          <ac:spMkLst>
            <pc:docMk/>
            <pc:sldMk cId="431826290" sldId="270"/>
            <ac:spMk id="13" creationId="{00000000-0000-0000-0000-000000000000}"/>
          </ac:spMkLst>
        </pc:spChg>
        <pc:spChg chg="del">
          <ac:chgData name="Vinoth Kannan S" userId="26186a89c454b608" providerId="LiveId" clId="{8265814E-0876-44FC-8BF2-9AA0AD81EA64}" dt="2024-03-20T01:11:29.441" v="3195" actId="478"/>
          <ac:spMkLst>
            <pc:docMk/>
            <pc:sldMk cId="431826290" sldId="270"/>
            <ac:spMk id="14" creationId="{6B1B1656-329C-7F72-64DA-CC7E74EAC97F}"/>
          </ac:spMkLst>
        </pc:spChg>
        <pc:picChg chg="add mod">
          <ac:chgData name="Vinoth Kannan S" userId="26186a89c454b608" providerId="LiveId" clId="{8265814E-0876-44FC-8BF2-9AA0AD81EA64}" dt="2024-03-20T01:11:37.957" v="3199" actId="14100"/>
          <ac:picMkLst>
            <pc:docMk/>
            <pc:sldMk cId="431826290" sldId="270"/>
            <ac:picMk id="3" creationId="{7B5E6945-0533-6ECC-7F0B-82E6408C9F9F}"/>
          </ac:picMkLst>
        </pc:picChg>
        <pc:picChg chg="del">
          <ac:chgData name="Vinoth Kannan S" userId="26186a89c454b608" providerId="LiveId" clId="{8265814E-0876-44FC-8BF2-9AA0AD81EA64}" dt="2024-03-20T01:11:26.401" v="3194" actId="478"/>
          <ac:picMkLst>
            <pc:docMk/>
            <pc:sldMk cId="431826290" sldId="270"/>
            <ac:picMk id="16" creationId="{FA78AC87-9AB6-3E41-32DB-993288772E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2700000">
            <a:off x="11143419" y="8163269"/>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id="9" name="TextBox 9"/>
          <p:cNvSpPr txBox="1"/>
          <p:nvPr/>
        </p:nvSpPr>
        <p:spPr>
          <a:xfrm>
            <a:off x="1533009" y="884660"/>
            <a:ext cx="12616379" cy="2614947"/>
          </a:xfrm>
          <a:prstGeom prst="rect">
            <a:avLst/>
          </a:prstGeom>
        </p:spPr>
        <p:txBody>
          <a:bodyPr lIns="0" tIns="0" rIns="0" bIns="0" rtlCol="0" anchor="t">
            <a:spAutoFit/>
          </a:bodyPr>
          <a:lstStyle/>
          <a:p>
            <a:pPr>
              <a:lnSpc>
                <a:spcPts val="10499"/>
              </a:lnSpc>
            </a:pPr>
            <a:r>
              <a:rPr lang="en-US" sz="6600" b="1" spc="999" dirty="0">
                <a:solidFill>
                  <a:srgbClr val="5271FF"/>
                </a:solidFill>
                <a:latin typeface="Lato" panose="020F0502020204030203" pitchFamily="34" charset="0"/>
                <a:ea typeface="Lato" panose="020F0502020204030203" pitchFamily="34" charset="0"/>
                <a:cs typeface="Lato" panose="020F0502020204030203" pitchFamily="34" charset="0"/>
              </a:rPr>
              <a:t>Employee Training Impact Analysis</a:t>
            </a:r>
          </a:p>
        </p:txBody>
      </p:sp>
      <p:sp>
        <p:nvSpPr>
          <p:cNvPr id="10" name="TextBox 10"/>
          <p:cNvSpPr txBox="1"/>
          <p:nvPr/>
        </p:nvSpPr>
        <p:spPr>
          <a:xfrm>
            <a:off x="2424840" y="4422867"/>
            <a:ext cx="11830245" cy="3472938"/>
          </a:xfrm>
          <a:prstGeom prst="rect">
            <a:avLst/>
          </a:prstGeom>
        </p:spPr>
        <p:txBody>
          <a:bodyPr wrap="square" lIns="0" tIns="0" rIns="0" bIns="0" rtlCol="0" anchor="t">
            <a:spAutoFit/>
          </a:bodyPr>
          <a:lstStyle/>
          <a:p>
            <a:pPr>
              <a:lnSpc>
                <a:spcPct val="250000"/>
              </a:lnSpc>
            </a:pPr>
            <a:r>
              <a:rPr lang="en-GB" sz="3200" b="1" spc="600" dirty="0">
                <a:solidFill>
                  <a:srgbClr val="2B4A9D"/>
                </a:solidFill>
                <a:latin typeface="Lato" panose="020F0502020204030203" pitchFamily="34" charset="0"/>
                <a:ea typeface="Lato" panose="020F0502020204030203" pitchFamily="34" charset="0"/>
                <a:cs typeface="Lato" panose="020F0502020204030203" pitchFamily="34" charset="0"/>
              </a:rPr>
              <a:t>Analysing the Impact of a New Training Program on Employee Performance using paired sample t-test</a:t>
            </a:r>
            <a:endParaRPr lang="en-US" sz="3200" b="1" spc="600" dirty="0">
              <a:solidFill>
                <a:srgbClr val="2B4A9D"/>
              </a:solidFill>
              <a:latin typeface="Lato" panose="020F0502020204030203" pitchFamily="34" charset="0"/>
              <a:ea typeface="Lato" panose="020F0502020204030203" pitchFamily="34" charset="0"/>
              <a:cs typeface="Lato" panose="020F0502020204030203" pitchFamily="34" charset="0"/>
            </a:endParaRPr>
          </a:p>
        </p:txBody>
      </p:sp>
      <p:grpSp>
        <p:nvGrpSpPr>
          <p:cNvPr id="14" name="Group 14"/>
          <p:cNvGrpSpPr/>
          <p:nvPr/>
        </p:nvGrpSpPr>
        <p:grpSpPr>
          <a:xfrm>
            <a:off x="0" y="0"/>
            <a:ext cx="541602" cy="10287000"/>
            <a:chOff x="0" y="0"/>
            <a:chExt cx="157867" cy="2998468"/>
          </a:xfrm>
        </p:grpSpPr>
        <p:sp>
          <p:nvSpPr>
            <p:cNvPr id="15" name="Freeform 15"/>
            <p:cNvSpPr/>
            <p:nvPr/>
          </p:nvSpPr>
          <p:spPr>
            <a:xfrm>
              <a:off x="0" y="0"/>
              <a:ext cx="157867" cy="2998468"/>
            </a:xfrm>
            <a:custGeom>
              <a:avLst/>
              <a:gdLst/>
              <a:ahLst/>
              <a:cxnLst/>
              <a:rect l="l" t="t" r="r" b="b"/>
              <a:pathLst>
                <a:path w="157867" h="2998468">
                  <a:moveTo>
                    <a:pt x="0" y="0"/>
                  </a:moveTo>
                  <a:lnTo>
                    <a:pt x="157867" y="0"/>
                  </a:lnTo>
                  <a:lnTo>
                    <a:pt x="157867" y="2998468"/>
                  </a:lnTo>
                  <a:lnTo>
                    <a:pt x="0" y="2998468"/>
                  </a:lnTo>
                  <a:close/>
                </a:path>
              </a:pathLst>
            </a:custGeom>
            <a:solidFill>
              <a:srgbClr val="2B4A9D"/>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007508" y="1107107"/>
            <a:ext cx="14272984" cy="551433"/>
          </a:xfrm>
          <a:prstGeom prst="rect">
            <a:avLst/>
          </a:prstGeom>
        </p:spPr>
        <p:txBody>
          <a:bodyPr wrap="square" lIns="0" tIns="0" rIns="0" bIns="0" rtlCol="0" anchor="t">
            <a:spAutoFit/>
          </a:bodyPr>
          <a:lstStyle/>
          <a:p>
            <a:pPr>
              <a:lnSpc>
                <a:spcPts val="4200"/>
              </a:lnSpc>
            </a:pPr>
            <a:r>
              <a:rPr lang="en-US" sz="5400" spc="300" dirty="0">
                <a:solidFill>
                  <a:srgbClr val="000000"/>
                </a:solidFill>
                <a:latin typeface="Lato"/>
              </a:rPr>
              <a:t>Findings on Finance Department </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6B1B1656-329C-7F72-64DA-CC7E74EAC97F}"/>
              </a:ext>
            </a:extLst>
          </p:cNvPr>
          <p:cNvSpPr txBox="1"/>
          <p:nvPr/>
        </p:nvSpPr>
        <p:spPr>
          <a:xfrm>
            <a:off x="2032089" y="6362700"/>
            <a:ext cx="14026300" cy="218918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400" dirty="0">
                <a:latin typeface="Lato" panose="020F0502020204030203" pitchFamily="34" charset="0"/>
                <a:ea typeface="Lato" panose="020F0502020204030203" pitchFamily="34" charset="0"/>
                <a:cs typeface="Lato" panose="020F0502020204030203" pitchFamily="34" charset="0"/>
              </a:rPr>
              <a:t>Since the p-value is less than the significance level 0.05, we are rejecting the null hypothesis and identify that there is a significant difference between the evaluation scores before and after the training (</a:t>
            </a:r>
            <a:r>
              <a:rPr lang="en-GB" sz="2400" dirty="0" err="1">
                <a:latin typeface="Lato" panose="020F0502020204030203" pitchFamily="34" charset="0"/>
                <a:ea typeface="Lato" panose="020F0502020204030203" pitchFamily="34" charset="0"/>
                <a:cs typeface="Lato" panose="020F0502020204030203" pitchFamily="34" charset="0"/>
              </a:rPr>
              <a:t>i.e</a:t>
            </a:r>
            <a:r>
              <a:rPr lang="en-GB" sz="2400" dirty="0">
                <a:latin typeface="Lato" panose="020F0502020204030203" pitchFamily="34" charset="0"/>
                <a:ea typeface="Lato" panose="020F0502020204030203" pitchFamily="34" charset="0"/>
                <a:cs typeface="Lato" panose="020F0502020204030203" pitchFamily="34" charset="0"/>
              </a:rPr>
              <a:t>) </a:t>
            </a:r>
            <a:r>
              <a:rPr lang="en-GB" sz="2400" b="1" i="1" dirty="0">
                <a:latin typeface="Lato" panose="020F0502020204030203" pitchFamily="34" charset="0"/>
                <a:ea typeface="Lato" panose="020F0502020204030203" pitchFamily="34" charset="0"/>
                <a:cs typeface="Lato" panose="020F0502020204030203" pitchFamily="34" charset="0"/>
              </a:rPr>
              <a:t>The Training leads to higher last evaluation scores</a:t>
            </a: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3E5A1B84-10A8-133A-842F-11415C53F984}"/>
              </a:ext>
            </a:extLst>
          </p:cNvPr>
          <p:cNvPicPr>
            <a:picLocks noChangeAspect="1"/>
          </p:cNvPicPr>
          <p:nvPr/>
        </p:nvPicPr>
        <p:blipFill>
          <a:blip r:embed="rId2"/>
          <a:stretch>
            <a:fillRect/>
          </a:stretch>
        </p:blipFill>
        <p:spPr>
          <a:xfrm>
            <a:off x="864055" y="2786418"/>
            <a:ext cx="16559889" cy="2448403"/>
          </a:xfrm>
          <a:prstGeom prst="rect">
            <a:avLst/>
          </a:prstGeom>
        </p:spPr>
      </p:pic>
    </p:spTree>
    <p:extLst>
      <p:ext uri="{BB962C8B-B14F-4D97-AF65-F5344CB8AC3E}">
        <p14:creationId xmlns:p14="http://schemas.microsoft.com/office/powerpoint/2010/main" val="172648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007508" y="1107107"/>
            <a:ext cx="16051892" cy="538609"/>
          </a:xfrm>
          <a:prstGeom prst="rect">
            <a:avLst/>
          </a:prstGeom>
        </p:spPr>
        <p:txBody>
          <a:bodyPr wrap="square" lIns="0" tIns="0" rIns="0" bIns="0" rtlCol="0" anchor="t">
            <a:spAutoFit/>
          </a:bodyPr>
          <a:lstStyle/>
          <a:p>
            <a:pPr>
              <a:lnSpc>
                <a:spcPts val="4200"/>
              </a:lnSpc>
            </a:pPr>
            <a:r>
              <a:rPr lang="en-US" sz="4400" spc="300" dirty="0">
                <a:solidFill>
                  <a:srgbClr val="000000"/>
                </a:solidFill>
                <a:latin typeface="Lato"/>
              </a:rPr>
              <a:t>Similarly performing t-test on other Departments</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6B1B1656-329C-7F72-64DA-CC7E74EAC97F}"/>
              </a:ext>
            </a:extLst>
          </p:cNvPr>
          <p:cNvSpPr txBox="1"/>
          <p:nvPr/>
        </p:nvSpPr>
        <p:spPr>
          <a:xfrm>
            <a:off x="2007508" y="7771336"/>
            <a:ext cx="14026300" cy="400110"/>
          </a:xfrm>
          <a:prstGeom prst="rect">
            <a:avLst/>
          </a:prstGeom>
          <a:noFill/>
        </p:spPr>
        <p:txBody>
          <a:bodyPr wrap="square" rtlCol="0">
            <a:spAutoFit/>
          </a:bodyPr>
          <a:lstStyle/>
          <a:p>
            <a:pPr marL="285750" indent="-285750">
              <a:buFont typeface="Arial" panose="020B0604020202020204" pitchFamily="34" charset="0"/>
              <a:buChar char="•"/>
            </a:pPr>
            <a:r>
              <a:rPr lang="en-GB" sz="2000" dirty="0">
                <a:latin typeface="Lato" panose="020F0502020204030203" pitchFamily="34" charset="0"/>
                <a:ea typeface="Lato" panose="020F0502020204030203" pitchFamily="34" charset="0"/>
                <a:cs typeface="Lato" panose="020F0502020204030203" pitchFamily="34" charset="0"/>
              </a:rPr>
              <a:t>We are selecting random 29 employees from the each</a:t>
            </a:r>
            <a:r>
              <a:rPr lang="en-GB" sz="2000" b="1" i="1" dirty="0">
                <a:latin typeface="Lato" panose="020F0502020204030203" pitchFamily="34" charset="0"/>
                <a:ea typeface="Lato" panose="020F0502020204030203" pitchFamily="34" charset="0"/>
                <a:cs typeface="Lato" panose="020F0502020204030203" pitchFamily="34" charset="0"/>
              </a:rPr>
              <a:t> </a:t>
            </a:r>
            <a:r>
              <a:rPr lang="en-GB" sz="2000" dirty="0">
                <a:latin typeface="Lato" panose="020F0502020204030203" pitchFamily="34" charset="0"/>
                <a:ea typeface="Lato" panose="020F0502020204030203" pitchFamily="34" charset="0"/>
                <a:cs typeface="Lato" panose="020F0502020204030203" pitchFamily="34" charset="0"/>
              </a:rPr>
              <a:t>Department and performing paired sample t-test on those samples</a:t>
            </a:r>
            <a:endParaRPr lang="en-IN" sz="2000" dirty="0">
              <a:latin typeface="Lato" panose="020F0502020204030203" pitchFamily="34" charset="0"/>
              <a:ea typeface="Lato" panose="020F0502020204030203" pitchFamily="34" charset="0"/>
              <a:cs typeface="Lato" panose="020F0502020204030203" pitchFamily="34" charset="0"/>
            </a:endParaRPr>
          </a:p>
        </p:txBody>
      </p:sp>
      <p:pic>
        <p:nvPicPr>
          <p:cNvPr id="12" name="Picture 11">
            <a:extLst>
              <a:ext uri="{FF2B5EF4-FFF2-40B4-BE49-F238E27FC236}">
                <a16:creationId xmlns:a16="http://schemas.microsoft.com/office/drawing/2014/main" id="{F1172B89-5CA4-98C4-1D21-0A76CD03CB04}"/>
              </a:ext>
            </a:extLst>
          </p:cNvPr>
          <p:cNvPicPr>
            <a:picLocks noChangeAspect="1"/>
          </p:cNvPicPr>
          <p:nvPr/>
        </p:nvPicPr>
        <p:blipFill rotWithShape="1">
          <a:blip r:embed="rId2"/>
          <a:srcRect r="25400" b="79165"/>
          <a:stretch/>
        </p:blipFill>
        <p:spPr>
          <a:xfrm>
            <a:off x="2579131" y="2186672"/>
            <a:ext cx="8165069" cy="831631"/>
          </a:xfrm>
          <a:prstGeom prst="rect">
            <a:avLst/>
          </a:prstGeom>
        </p:spPr>
      </p:pic>
      <p:pic>
        <p:nvPicPr>
          <p:cNvPr id="16" name="Picture 15">
            <a:extLst>
              <a:ext uri="{FF2B5EF4-FFF2-40B4-BE49-F238E27FC236}">
                <a16:creationId xmlns:a16="http://schemas.microsoft.com/office/drawing/2014/main" id="{74313BD4-7BFD-09CD-C769-558387CA92E2}"/>
              </a:ext>
            </a:extLst>
          </p:cNvPr>
          <p:cNvPicPr>
            <a:picLocks noChangeAspect="1"/>
          </p:cNvPicPr>
          <p:nvPr/>
        </p:nvPicPr>
        <p:blipFill>
          <a:blip r:embed="rId3"/>
          <a:stretch>
            <a:fillRect/>
          </a:stretch>
        </p:blipFill>
        <p:spPr>
          <a:xfrm>
            <a:off x="2579131" y="3056411"/>
            <a:ext cx="10736264" cy="538609"/>
          </a:xfrm>
          <a:prstGeom prst="rect">
            <a:avLst/>
          </a:prstGeom>
        </p:spPr>
      </p:pic>
      <p:pic>
        <p:nvPicPr>
          <p:cNvPr id="18" name="Picture 17">
            <a:extLst>
              <a:ext uri="{FF2B5EF4-FFF2-40B4-BE49-F238E27FC236}">
                <a16:creationId xmlns:a16="http://schemas.microsoft.com/office/drawing/2014/main" id="{C97F81F6-6214-3C45-906C-1F210FEA738E}"/>
              </a:ext>
            </a:extLst>
          </p:cNvPr>
          <p:cNvPicPr>
            <a:picLocks noChangeAspect="1"/>
          </p:cNvPicPr>
          <p:nvPr/>
        </p:nvPicPr>
        <p:blipFill>
          <a:blip r:embed="rId4"/>
          <a:stretch>
            <a:fillRect/>
          </a:stretch>
        </p:blipFill>
        <p:spPr>
          <a:xfrm>
            <a:off x="2579131" y="3815361"/>
            <a:ext cx="9116449" cy="538609"/>
          </a:xfrm>
          <a:prstGeom prst="rect">
            <a:avLst/>
          </a:prstGeom>
        </p:spPr>
      </p:pic>
      <p:pic>
        <p:nvPicPr>
          <p:cNvPr id="20" name="Picture 19">
            <a:extLst>
              <a:ext uri="{FF2B5EF4-FFF2-40B4-BE49-F238E27FC236}">
                <a16:creationId xmlns:a16="http://schemas.microsoft.com/office/drawing/2014/main" id="{7619986B-9C35-740E-B404-975B9717F9E7}"/>
              </a:ext>
            </a:extLst>
          </p:cNvPr>
          <p:cNvPicPr>
            <a:picLocks noChangeAspect="1"/>
          </p:cNvPicPr>
          <p:nvPr/>
        </p:nvPicPr>
        <p:blipFill>
          <a:blip r:embed="rId5"/>
          <a:stretch>
            <a:fillRect/>
          </a:stretch>
        </p:blipFill>
        <p:spPr>
          <a:xfrm>
            <a:off x="2552093" y="4612806"/>
            <a:ext cx="9357100" cy="573615"/>
          </a:xfrm>
          <a:prstGeom prst="rect">
            <a:avLst/>
          </a:prstGeom>
        </p:spPr>
      </p:pic>
      <p:pic>
        <p:nvPicPr>
          <p:cNvPr id="22" name="Picture 21">
            <a:extLst>
              <a:ext uri="{FF2B5EF4-FFF2-40B4-BE49-F238E27FC236}">
                <a16:creationId xmlns:a16="http://schemas.microsoft.com/office/drawing/2014/main" id="{6F7438C5-6174-E0D8-7B1B-87435AA9FD6B}"/>
              </a:ext>
            </a:extLst>
          </p:cNvPr>
          <p:cNvPicPr>
            <a:picLocks noChangeAspect="1"/>
          </p:cNvPicPr>
          <p:nvPr/>
        </p:nvPicPr>
        <p:blipFill>
          <a:blip r:embed="rId6"/>
          <a:stretch>
            <a:fillRect/>
          </a:stretch>
        </p:blipFill>
        <p:spPr>
          <a:xfrm>
            <a:off x="2579131" y="5387523"/>
            <a:ext cx="8577824" cy="538608"/>
          </a:xfrm>
          <a:prstGeom prst="rect">
            <a:avLst/>
          </a:prstGeom>
        </p:spPr>
      </p:pic>
      <p:pic>
        <p:nvPicPr>
          <p:cNvPr id="24" name="Picture 23">
            <a:extLst>
              <a:ext uri="{FF2B5EF4-FFF2-40B4-BE49-F238E27FC236}">
                <a16:creationId xmlns:a16="http://schemas.microsoft.com/office/drawing/2014/main" id="{951DCA58-447E-6BA6-A1CE-6473F2F0DF1D}"/>
              </a:ext>
            </a:extLst>
          </p:cNvPr>
          <p:cNvPicPr>
            <a:picLocks noChangeAspect="1"/>
          </p:cNvPicPr>
          <p:nvPr/>
        </p:nvPicPr>
        <p:blipFill>
          <a:blip r:embed="rId7"/>
          <a:stretch>
            <a:fillRect/>
          </a:stretch>
        </p:blipFill>
        <p:spPr>
          <a:xfrm>
            <a:off x="2542260" y="6938885"/>
            <a:ext cx="10767151" cy="487774"/>
          </a:xfrm>
          <a:prstGeom prst="rect">
            <a:avLst/>
          </a:prstGeom>
        </p:spPr>
      </p:pic>
      <p:pic>
        <p:nvPicPr>
          <p:cNvPr id="26" name="Picture 25">
            <a:extLst>
              <a:ext uri="{FF2B5EF4-FFF2-40B4-BE49-F238E27FC236}">
                <a16:creationId xmlns:a16="http://schemas.microsoft.com/office/drawing/2014/main" id="{C73556EE-275B-D722-C876-DF69F4E8AD97}"/>
              </a:ext>
            </a:extLst>
          </p:cNvPr>
          <p:cNvPicPr>
            <a:picLocks noChangeAspect="1"/>
          </p:cNvPicPr>
          <p:nvPr/>
        </p:nvPicPr>
        <p:blipFill>
          <a:blip r:embed="rId8"/>
          <a:stretch>
            <a:fillRect/>
          </a:stretch>
        </p:blipFill>
        <p:spPr>
          <a:xfrm>
            <a:off x="2522157" y="6206649"/>
            <a:ext cx="10737452" cy="538609"/>
          </a:xfrm>
          <a:prstGeom prst="rect">
            <a:avLst/>
          </a:prstGeom>
        </p:spPr>
      </p:pic>
    </p:spTree>
    <p:extLst>
      <p:ext uri="{BB962C8B-B14F-4D97-AF65-F5344CB8AC3E}">
        <p14:creationId xmlns:p14="http://schemas.microsoft.com/office/powerpoint/2010/main" val="325404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007508" y="1107107"/>
            <a:ext cx="14272984" cy="551433"/>
          </a:xfrm>
          <a:prstGeom prst="rect">
            <a:avLst/>
          </a:prstGeom>
        </p:spPr>
        <p:txBody>
          <a:bodyPr wrap="square" lIns="0" tIns="0" rIns="0" bIns="0" rtlCol="0" anchor="t">
            <a:spAutoFit/>
          </a:bodyPr>
          <a:lstStyle/>
          <a:p>
            <a:pPr>
              <a:lnSpc>
                <a:spcPts val="4200"/>
              </a:lnSpc>
            </a:pPr>
            <a:r>
              <a:rPr lang="en-US" sz="5400" spc="300" dirty="0">
                <a:solidFill>
                  <a:srgbClr val="000000"/>
                </a:solidFill>
                <a:latin typeface="Lato"/>
              </a:rPr>
              <a:t>Findings on other Departments </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6B1B1656-329C-7F72-64DA-CC7E74EAC97F}"/>
              </a:ext>
            </a:extLst>
          </p:cNvPr>
          <p:cNvSpPr txBox="1"/>
          <p:nvPr/>
        </p:nvSpPr>
        <p:spPr>
          <a:xfrm>
            <a:off x="2514600" y="7200900"/>
            <a:ext cx="14026300" cy="292785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400" dirty="0">
                <a:latin typeface="Lato" panose="020F0502020204030203" pitchFamily="34" charset="0"/>
                <a:ea typeface="Lato" panose="020F0502020204030203" pitchFamily="34" charset="0"/>
                <a:cs typeface="Lato" panose="020F0502020204030203" pitchFamily="34" charset="0"/>
              </a:rPr>
              <a:t>Since the p-value is less than the significance level 0.05 on remaining department’s t-test, we are rejecting the null hypothesis and identify that there is a significant difference between the evaluation scores before and after the training on remaining departments (</a:t>
            </a:r>
            <a:r>
              <a:rPr lang="en-GB" sz="2400" dirty="0" err="1">
                <a:latin typeface="Lato" panose="020F0502020204030203" pitchFamily="34" charset="0"/>
                <a:ea typeface="Lato" panose="020F0502020204030203" pitchFamily="34" charset="0"/>
                <a:cs typeface="Lato" panose="020F0502020204030203" pitchFamily="34" charset="0"/>
              </a:rPr>
              <a:t>i.e</a:t>
            </a:r>
            <a:r>
              <a:rPr lang="en-GB" sz="2400" dirty="0">
                <a:latin typeface="Lato" panose="020F0502020204030203" pitchFamily="34" charset="0"/>
                <a:ea typeface="Lato" panose="020F0502020204030203" pitchFamily="34" charset="0"/>
                <a:cs typeface="Lato" panose="020F0502020204030203" pitchFamily="34" charset="0"/>
              </a:rPr>
              <a:t>) </a:t>
            </a:r>
            <a:r>
              <a:rPr lang="en-GB" sz="2400" b="1" i="1" dirty="0">
                <a:latin typeface="Lato" panose="020F0502020204030203" pitchFamily="34" charset="0"/>
                <a:ea typeface="Lato" panose="020F0502020204030203" pitchFamily="34" charset="0"/>
                <a:cs typeface="Lato" panose="020F0502020204030203" pitchFamily="34" charset="0"/>
              </a:rPr>
              <a:t>The Training leads to higher last evaluation scores </a:t>
            </a: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16" name="Picture 15">
            <a:extLst>
              <a:ext uri="{FF2B5EF4-FFF2-40B4-BE49-F238E27FC236}">
                <a16:creationId xmlns:a16="http://schemas.microsoft.com/office/drawing/2014/main" id="{FA78AC87-9AB6-3E41-32DB-993288772ED4}"/>
              </a:ext>
            </a:extLst>
          </p:cNvPr>
          <p:cNvPicPr>
            <a:picLocks noChangeAspect="1"/>
          </p:cNvPicPr>
          <p:nvPr/>
        </p:nvPicPr>
        <p:blipFill>
          <a:blip r:embed="rId2"/>
          <a:stretch>
            <a:fillRect/>
          </a:stretch>
        </p:blipFill>
        <p:spPr>
          <a:xfrm>
            <a:off x="4343400" y="1803461"/>
            <a:ext cx="7451944" cy="4953000"/>
          </a:xfrm>
          <a:prstGeom prst="rect">
            <a:avLst/>
          </a:prstGeom>
        </p:spPr>
      </p:pic>
    </p:spTree>
    <p:extLst>
      <p:ext uri="{BB962C8B-B14F-4D97-AF65-F5344CB8AC3E}">
        <p14:creationId xmlns:p14="http://schemas.microsoft.com/office/powerpoint/2010/main" val="303306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541935" y="1107107"/>
            <a:ext cx="14272984" cy="551433"/>
          </a:xfrm>
          <a:prstGeom prst="rect">
            <a:avLst/>
          </a:prstGeom>
        </p:spPr>
        <p:txBody>
          <a:bodyPr wrap="square" lIns="0" tIns="0" rIns="0" bIns="0" rtlCol="0" anchor="t">
            <a:spAutoFit/>
          </a:bodyPr>
          <a:lstStyle/>
          <a:p>
            <a:pPr>
              <a:lnSpc>
                <a:spcPts val="4200"/>
              </a:lnSpc>
            </a:pPr>
            <a:r>
              <a:rPr lang="en-US" sz="5400" spc="300" dirty="0">
                <a:solidFill>
                  <a:srgbClr val="000000"/>
                </a:solidFill>
                <a:latin typeface="Lato"/>
              </a:rPr>
              <a:t>Conclusion </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pic>
        <p:nvPicPr>
          <p:cNvPr id="3" name="Picture 2">
            <a:extLst>
              <a:ext uri="{FF2B5EF4-FFF2-40B4-BE49-F238E27FC236}">
                <a16:creationId xmlns:a16="http://schemas.microsoft.com/office/drawing/2014/main" id="{7B5E6945-0533-6ECC-7F0B-82E6408C9F9F}"/>
              </a:ext>
            </a:extLst>
          </p:cNvPr>
          <p:cNvPicPr>
            <a:picLocks noChangeAspect="1"/>
          </p:cNvPicPr>
          <p:nvPr/>
        </p:nvPicPr>
        <p:blipFill>
          <a:blip r:embed="rId2"/>
          <a:stretch>
            <a:fillRect/>
          </a:stretch>
        </p:blipFill>
        <p:spPr>
          <a:xfrm>
            <a:off x="1436210" y="2324099"/>
            <a:ext cx="6945790" cy="5366015"/>
          </a:xfrm>
          <a:prstGeom prst="rect">
            <a:avLst/>
          </a:prstGeom>
        </p:spPr>
      </p:pic>
      <p:sp>
        <p:nvSpPr>
          <p:cNvPr id="12" name="TextBox 11">
            <a:extLst>
              <a:ext uri="{FF2B5EF4-FFF2-40B4-BE49-F238E27FC236}">
                <a16:creationId xmlns:a16="http://schemas.microsoft.com/office/drawing/2014/main" id="{43C75A69-1C8B-A9AB-7C3B-291E84870F40}"/>
              </a:ext>
            </a:extLst>
          </p:cNvPr>
          <p:cNvSpPr txBox="1"/>
          <p:nvPr/>
        </p:nvSpPr>
        <p:spPr>
          <a:xfrm>
            <a:off x="9144000" y="2552700"/>
            <a:ext cx="8001000" cy="4543680"/>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GB" sz="2000" dirty="0">
                <a:latin typeface="Lato" panose="020F0502020204030203" pitchFamily="34" charset="0"/>
                <a:ea typeface="Lato" panose="020F0502020204030203" pitchFamily="34" charset="0"/>
                <a:cs typeface="Lato" panose="020F0502020204030203" pitchFamily="34" charset="0"/>
              </a:rPr>
              <a:t>I</a:t>
            </a:r>
            <a:r>
              <a:rPr lang="en-GB" sz="2400" dirty="0">
                <a:latin typeface="Lato" panose="020F0502020204030203" pitchFamily="34" charset="0"/>
                <a:ea typeface="Lato" panose="020F0502020204030203" pitchFamily="34" charset="0"/>
                <a:cs typeface="Lato" panose="020F0502020204030203" pitchFamily="34" charset="0"/>
              </a:rPr>
              <a:t>n conclusion, we can say that except the </a:t>
            </a:r>
            <a:r>
              <a:rPr lang="en-GB" sz="2400" b="1" i="1" dirty="0">
                <a:latin typeface="Lato" panose="020F0502020204030203" pitchFamily="34" charset="0"/>
                <a:ea typeface="Lato" panose="020F0502020204030203" pitchFamily="34" charset="0"/>
                <a:cs typeface="Lato" panose="020F0502020204030203" pitchFamily="34" charset="0"/>
              </a:rPr>
              <a:t>Analytics </a:t>
            </a:r>
            <a:r>
              <a:rPr lang="en-GB" sz="2400" dirty="0">
                <a:latin typeface="Lato" panose="020F0502020204030203" pitchFamily="34" charset="0"/>
                <a:ea typeface="Lato" panose="020F0502020204030203" pitchFamily="34" charset="0"/>
                <a:cs typeface="Lato" panose="020F0502020204030203" pitchFamily="34" charset="0"/>
              </a:rPr>
              <a:t>department there is a significant difference between the evaluation scores before and after the training</a:t>
            </a:r>
          </a:p>
          <a:p>
            <a:pPr marL="342900" indent="-342900">
              <a:lnSpc>
                <a:spcPct val="250000"/>
              </a:lnSpc>
              <a:buFont typeface="Arial" panose="020B0604020202020204" pitchFamily="34" charset="0"/>
              <a:buChar char="•"/>
            </a:pPr>
            <a:r>
              <a:rPr lang="en-GB" sz="2400" dirty="0">
                <a:latin typeface="Lato" panose="020F0502020204030203" pitchFamily="34" charset="0"/>
                <a:ea typeface="Lato" panose="020F0502020204030203" pitchFamily="34" charset="0"/>
                <a:cs typeface="Lato" panose="020F0502020204030203" pitchFamily="34" charset="0"/>
              </a:rPr>
              <a:t>In other words, the Training program is useful for all the departments except the Analytics department</a:t>
            </a:r>
            <a:endParaRPr lang="en-IN"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3182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004959" y="1860459"/>
            <a:ext cx="6566081" cy="656608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5271FF"/>
            </a:solidFill>
          </p:spPr>
        </p:sp>
      </p:grpSp>
      <p:grpSp>
        <p:nvGrpSpPr>
          <p:cNvPr id="4" name="Group 4"/>
          <p:cNvGrpSpPr/>
          <p:nvPr/>
        </p:nvGrpSpPr>
        <p:grpSpPr>
          <a:xfrm rot="2700000">
            <a:off x="15361560" y="2217060"/>
            <a:ext cx="5852880" cy="5852880"/>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2700000">
            <a:off x="11143419" y="8043030"/>
            <a:ext cx="6164339" cy="616433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grpSp>
        <p:nvGrpSpPr>
          <p:cNvPr id="8" name="Group 8"/>
          <p:cNvGrpSpPr/>
          <p:nvPr/>
        </p:nvGrpSpPr>
        <p:grpSpPr>
          <a:xfrm rot="2700000">
            <a:off x="11143419" y="-3920369"/>
            <a:ext cx="6164339" cy="616433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2B4A9D"/>
            </a:solidFill>
          </p:spPr>
        </p:sp>
      </p:grpSp>
      <p:sp>
        <p:nvSpPr>
          <p:cNvPr id="16" name="TextBox 16"/>
          <p:cNvSpPr txBox="1"/>
          <p:nvPr/>
        </p:nvSpPr>
        <p:spPr>
          <a:xfrm>
            <a:off x="1752600" y="4567646"/>
            <a:ext cx="9135755" cy="1122038"/>
          </a:xfrm>
          <a:prstGeom prst="rect">
            <a:avLst/>
          </a:prstGeom>
        </p:spPr>
        <p:txBody>
          <a:bodyPr lIns="0" tIns="0" rIns="0" bIns="0" rtlCol="0" anchor="t">
            <a:spAutoFit/>
          </a:bodyPr>
          <a:lstStyle/>
          <a:p>
            <a:pPr algn="ctr">
              <a:lnSpc>
                <a:spcPts val="8400"/>
              </a:lnSpc>
            </a:pPr>
            <a:r>
              <a:rPr lang="en-US" sz="11500" b="1" spc="400" dirty="0">
                <a:solidFill>
                  <a:srgbClr val="2B4A9D"/>
                </a:solidFill>
                <a:latin typeface="Lato" panose="020F0502020204030203" pitchFamily="34" charset="0"/>
                <a:ea typeface="Lato" panose="020F0502020204030203" pitchFamily="34" charset="0"/>
                <a:cs typeface="Lato" panose="020F0502020204030203" pitchFamily="34" charset="0"/>
              </a:rPr>
              <a:t>Thank You </a:t>
            </a:r>
          </a:p>
        </p:txBody>
      </p:sp>
      <p:grpSp>
        <p:nvGrpSpPr>
          <p:cNvPr id="18" name="Group 18"/>
          <p:cNvGrpSpPr/>
          <p:nvPr/>
        </p:nvGrpSpPr>
        <p:grpSpPr>
          <a:xfrm rot="5400000">
            <a:off x="-1309" y="1309"/>
            <a:ext cx="1635964" cy="1633346"/>
            <a:chOff x="0" y="0"/>
            <a:chExt cx="6350000" cy="6339840"/>
          </a:xfrm>
        </p:grpSpPr>
        <p:sp>
          <p:nvSpPr>
            <p:cNvPr id="19" name="Freeform 1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1760824" y="1621248"/>
            <a:ext cx="7383176" cy="567848"/>
          </a:xfrm>
          <a:prstGeom prst="rect">
            <a:avLst/>
          </a:prstGeom>
        </p:spPr>
        <p:txBody>
          <a:bodyPr lIns="0" tIns="0" rIns="0" bIns="0" rtlCol="0" anchor="t">
            <a:spAutoFit/>
          </a:bodyPr>
          <a:lstStyle/>
          <a:p>
            <a:pPr>
              <a:lnSpc>
                <a:spcPts val="4200"/>
              </a:lnSpc>
            </a:pPr>
            <a:r>
              <a:rPr lang="en-US" sz="6000" spc="300" dirty="0">
                <a:solidFill>
                  <a:srgbClr val="000000"/>
                </a:solidFill>
                <a:latin typeface="Lato"/>
              </a:rPr>
              <a:t>Hypothesis </a:t>
            </a:r>
          </a:p>
        </p:txBody>
      </p:sp>
      <p:sp>
        <p:nvSpPr>
          <p:cNvPr id="14" name="TextBox 13">
            <a:extLst>
              <a:ext uri="{FF2B5EF4-FFF2-40B4-BE49-F238E27FC236}">
                <a16:creationId xmlns:a16="http://schemas.microsoft.com/office/drawing/2014/main" id="{106A9F4A-4CC0-1D57-0A27-F9188F85CC7D}"/>
              </a:ext>
            </a:extLst>
          </p:cNvPr>
          <p:cNvSpPr txBox="1"/>
          <p:nvPr/>
        </p:nvSpPr>
        <p:spPr>
          <a:xfrm>
            <a:off x="1760824" y="3314654"/>
            <a:ext cx="13944600" cy="2383601"/>
          </a:xfrm>
          <a:prstGeom prst="rect">
            <a:avLst/>
          </a:prstGeom>
        </p:spPr>
        <p:txBody>
          <a:bodyPr wrap="square" lIns="0" tIns="0" rIns="0" bIns="0" rtlCol="0" anchor="t">
            <a:spAutoFit/>
          </a:bodyPr>
          <a:lstStyle/>
          <a:p>
            <a:pPr>
              <a:lnSpc>
                <a:spcPct val="150000"/>
              </a:lnSpc>
            </a:pPr>
            <a:r>
              <a:rPr lang="en-US" sz="3600" spc="300" dirty="0">
                <a:solidFill>
                  <a:srgbClr val="000000"/>
                </a:solidFill>
                <a:latin typeface="Lato"/>
              </a:rPr>
              <a:t>Null Hypothesis : H</a:t>
            </a:r>
            <a:r>
              <a:rPr lang="en-US" sz="3600" spc="300" baseline="-25000" dirty="0">
                <a:solidFill>
                  <a:srgbClr val="000000"/>
                </a:solidFill>
                <a:latin typeface="Lato"/>
              </a:rPr>
              <a:t>0  </a:t>
            </a:r>
            <a:r>
              <a:rPr lang="en-US" sz="3600" spc="300" dirty="0">
                <a:solidFill>
                  <a:srgbClr val="000000"/>
                </a:solidFill>
                <a:latin typeface="Lato"/>
              </a:rPr>
              <a:t>-&gt; There is no significant difference between the evaluation scores before and after the training</a:t>
            </a:r>
            <a:endParaRPr lang="en-US" sz="3600" spc="300" baseline="-25000" dirty="0">
              <a:solidFill>
                <a:srgbClr val="000000"/>
              </a:solidFill>
              <a:latin typeface="Lato"/>
            </a:endParaRPr>
          </a:p>
        </p:txBody>
      </p:sp>
      <p:sp>
        <p:nvSpPr>
          <p:cNvPr id="15" name="TextBox 14">
            <a:extLst>
              <a:ext uri="{FF2B5EF4-FFF2-40B4-BE49-F238E27FC236}">
                <a16:creationId xmlns:a16="http://schemas.microsoft.com/office/drawing/2014/main" id="{D152F913-530D-B588-49D8-5169F0736A8A}"/>
              </a:ext>
            </a:extLst>
          </p:cNvPr>
          <p:cNvSpPr txBox="1"/>
          <p:nvPr/>
        </p:nvSpPr>
        <p:spPr>
          <a:xfrm>
            <a:off x="1760824" y="6280834"/>
            <a:ext cx="13944600" cy="2383601"/>
          </a:xfrm>
          <a:prstGeom prst="rect">
            <a:avLst/>
          </a:prstGeom>
        </p:spPr>
        <p:txBody>
          <a:bodyPr wrap="square" lIns="0" tIns="0" rIns="0" bIns="0" rtlCol="0" anchor="t">
            <a:spAutoFit/>
          </a:bodyPr>
          <a:lstStyle/>
          <a:p>
            <a:pPr>
              <a:lnSpc>
                <a:spcPct val="150000"/>
              </a:lnSpc>
            </a:pPr>
            <a:r>
              <a:rPr lang="en-US" sz="3600" spc="300" dirty="0">
                <a:solidFill>
                  <a:srgbClr val="000000"/>
                </a:solidFill>
                <a:latin typeface="Lato"/>
              </a:rPr>
              <a:t>Alternate Hypothesis : H</a:t>
            </a:r>
            <a:r>
              <a:rPr lang="en-US" sz="3600" spc="300" baseline="-25000" dirty="0">
                <a:solidFill>
                  <a:srgbClr val="000000"/>
                </a:solidFill>
                <a:latin typeface="Lato"/>
              </a:rPr>
              <a:t>1 </a:t>
            </a:r>
            <a:r>
              <a:rPr lang="en-US" sz="3600" spc="300" dirty="0">
                <a:solidFill>
                  <a:srgbClr val="000000"/>
                </a:solidFill>
                <a:latin typeface="Lato"/>
              </a:rPr>
              <a:t>-&gt; There is a significant difference between the evaluation scores before and after the training</a:t>
            </a:r>
            <a:endParaRPr lang="en-US" sz="3600" spc="300" baseline="-25000" dirty="0">
              <a:solidFill>
                <a:srgbClr val="000000"/>
              </a:solidFill>
              <a:latin typeface="Lato"/>
            </a:endParaRPr>
          </a:p>
        </p:txBody>
      </p:sp>
      <p:grpSp>
        <p:nvGrpSpPr>
          <p:cNvPr id="4" name="Group 10">
            <a:extLst>
              <a:ext uri="{FF2B5EF4-FFF2-40B4-BE49-F238E27FC236}">
                <a16:creationId xmlns:a16="http://schemas.microsoft.com/office/drawing/2014/main" id="{151F0523-18F3-F028-D5DF-5930CBBE068D}"/>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4C39CAF9-261B-B969-0B78-53DBA3286783}"/>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B769033D-8533-909C-8EBD-928ADEAC3DA8}"/>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D854068F-16A2-318E-0D47-8D55D83C0E60}"/>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6A31A3-95B4-ABFC-0054-349549ACDC9D}"/>
              </a:ext>
            </a:extLst>
          </p:cNvPr>
          <p:cNvPicPr>
            <a:picLocks noChangeAspect="1"/>
          </p:cNvPicPr>
          <p:nvPr/>
        </p:nvPicPr>
        <p:blipFill>
          <a:blip r:embed="rId2"/>
          <a:stretch>
            <a:fillRect/>
          </a:stretch>
        </p:blipFill>
        <p:spPr>
          <a:xfrm>
            <a:off x="1311471" y="2311810"/>
            <a:ext cx="10939523" cy="5085992"/>
          </a:xfrm>
          <a:prstGeom prst="rect">
            <a:avLst/>
          </a:prstGeom>
        </p:spPr>
      </p:pic>
      <p:pic>
        <p:nvPicPr>
          <p:cNvPr id="9" name="Picture 8">
            <a:extLst>
              <a:ext uri="{FF2B5EF4-FFF2-40B4-BE49-F238E27FC236}">
                <a16:creationId xmlns:a16="http://schemas.microsoft.com/office/drawing/2014/main" id="{7DBD6218-BCCA-1924-2579-F885FA38A4A3}"/>
              </a:ext>
            </a:extLst>
          </p:cNvPr>
          <p:cNvPicPr>
            <a:picLocks noChangeAspect="1"/>
          </p:cNvPicPr>
          <p:nvPr/>
        </p:nvPicPr>
        <p:blipFill>
          <a:blip r:embed="rId3"/>
          <a:stretch>
            <a:fillRect/>
          </a:stretch>
        </p:blipFill>
        <p:spPr>
          <a:xfrm>
            <a:off x="12268200" y="2311810"/>
            <a:ext cx="4748025" cy="5085992"/>
          </a:xfrm>
          <a:prstGeom prst="rect">
            <a:avLst/>
          </a:prstGeom>
        </p:spPr>
      </p:pic>
      <p:grpSp>
        <p:nvGrpSpPr>
          <p:cNvPr id="10" name="Group 10">
            <a:extLst>
              <a:ext uri="{FF2B5EF4-FFF2-40B4-BE49-F238E27FC236}">
                <a16:creationId xmlns:a16="http://schemas.microsoft.com/office/drawing/2014/main" id="{F60BED0C-8F2F-933B-C682-6D6A3C99E52C}"/>
              </a:ext>
            </a:extLst>
          </p:cNvPr>
          <p:cNvGrpSpPr/>
          <p:nvPr/>
        </p:nvGrpSpPr>
        <p:grpSpPr>
          <a:xfrm rot="5400000">
            <a:off x="618228" y="566151"/>
            <a:ext cx="1635964" cy="1633346"/>
            <a:chOff x="0" y="0"/>
            <a:chExt cx="6350000" cy="6339840"/>
          </a:xfrm>
        </p:grpSpPr>
        <p:sp>
          <p:nvSpPr>
            <p:cNvPr id="11" name="Freeform 11">
              <a:extLst>
                <a:ext uri="{FF2B5EF4-FFF2-40B4-BE49-F238E27FC236}">
                  <a16:creationId xmlns:a16="http://schemas.microsoft.com/office/drawing/2014/main" id="{F4617A6E-2CE8-E8A9-9061-3A4D74C0B5D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2" name="Group 8">
            <a:extLst>
              <a:ext uri="{FF2B5EF4-FFF2-40B4-BE49-F238E27FC236}">
                <a16:creationId xmlns:a16="http://schemas.microsoft.com/office/drawing/2014/main" id="{840876BC-DAEF-C8ED-CDA8-0669F2910F68}"/>
              </a:ext>
            </a:extLst>
          </p:cNvPr>
          <p:cNvGrpSpPr/>
          <p:nvPr/>
        </p:nvGrpSpPr>
        <p:grpSpPr>
          <a:xfrm>
            <a:off x="619537" y="8172754"/>
            <a:ext cx="1635964" cy="1633346"/>
            <a:chOff x="0" y="0"/>
            <a:chExt cx="6350000" cy="6339840"/>
          </a:xfrm>
        </p:grpSpPr>
        <p:sp>
          <p:nvSpPr>
            <p:cNvPr id="13" name="Freeform 9">
              <a:extLst>
                <a:ext uri="{FF2B5EF4-FFF2-40B4-BE49-F238E27FC236}">
                  <a16:creationId xmlns:a16="http://schemas.microsoft.com/office/drawing/2014/main" id="{4C977C52-32C0-10A2-3124-4095AA7A2F7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07C660DC-97F5-A781-CC04-FBFF10FC4189}"/>
              </a:ext>
            </a:extLst>
          </p:cNvPr>
          <p:cNvSpPr txBox="1"/>
          <p:nvPr/>
        </p:nvSpPr>
        <p:spPr>
          <a:xfrm>
            <a:off x="2819400" y="800100"/>
            <a:ext cx="2023311" cy="830997"/>
          </a:xfrm>
          <a:prstGeom prst="rect">
            <a:avLst/>
          </a:prstGeom>
          <a:noFill/>
        </p:spPr>
        <p:txBody>
          <a:bodyPr wrap="none" rtlCol="0">
            <a:spAutoFit/>
          </a:bodyPr>
          <a:lstStyle/>
          <a:p>
            <a:r>
              <a:rPr lang="en-GB" sz="4800" b="1" dirty="0" err="1">
                <a:latin typeface="Lato" panose="020F0502020204030203" pitchFamily="34" charset="0"/>
                <a:ea typeface="Lato" panose="020F0502020204030203" pitchFamily="34" charset="0"/>
                <a:cs typeface="Lato" panose="020F0502020204030203" pitchFamily="34" charset="0"/>
              </a:rPr>
              <a:t>Datset</a:t>
            </a:r>
            <a:endParaRPr lang="en-IN" sz="4800" b="1" dirty="0">
              <a:latin typeface="Lato" panose="020F0502020204030203" pitchFamily="34" charset="0"/>
              <a:ea typeface="Lato" panose="020F0502020204030203" pitchFamily="34" charset="0"/>
              <a:cs typeface="Lato" panose="020F0502020204030203" pitchFamily="34" charset="0"/>
            </a:endParaRPr>
          </a:p>
        </p:txBody>
      </p:sp>
      <p:grpSp>
        <p:nvGrpSpPr>
          <p:cNvPr id="2" name="Group 10">
            <a:extLst>
              <a:ext uri="{FF2B5EF4-FFF2-40B4-BE49-F238E27FC236}">
                <a16:creationId xmlns:a16="http://schemas.microsoft.com/office/drawing/2014/main" id="{C8C863F1-8D39-1BDA-B6C0-EC02C588B691}"/>
              </a:ext>
            </a:extLst>
          </p:cNvPr>
          <p:cNvGrpSpPr/>
          <p:nvPr/>
        </p:nvGrpSpPr>
        <p:grpSpPr>
          <a:xfrm rot="10800000">
            <a:off x="16033808" y="566151"/>
            <a:ext cx="1635964" cy="1633346"/>
            <a:chOff x="0" y="0"/>
            <a:chExt cx="6350000" cy="6339840"/>
          </a:xfrm>
        </p:grpSpPr>
        <p:sp>
          <p:nvSpPr>
            <p:cNvPr id="3" name="Freeform 11">
              <a:extLst>
                <a:ext uri="{FF2B5EF4-FFF2-40B4-BE49-F238E27FC236}">
                  <a16:creationId xmlns:a16="http://schemas.microsoft.com/office/drawing/2014/main" id="{E2A5FFD9-7619-91F2-67D9-4DC60B043EC1}"/>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4" name="Group 10">
            <a:extLst>
              <a:ext uri="{FF2B5EF4-FFF2-40B4-BE49-F238E27FC236}">
                <a16:creationId xmlns:a16="http://schemas.microsoft.com/office/drawing/2014/main" id="{7E51EADC-756E-90D0-5973-0C6A22ED5322}"/>
              </a:ext>
            </a:extLst>
          </p:cNvPr>
          <p:cNvGrpSpPr/>
          <p:nvPr/>
        </p:nvGrpSpPr>
        <p:grpSpPr>
          <a:xfrm rot="16200000">
            <a:off x="16064454" y="8174063"/>
            <a:ext cx="1635964" cy="1633346"/>
            <a:chOff x="0" y="0"/>
            <a:chExt cx="6350000" cy="6339840"/>
          </a:xfrm>
        </p:grpSpPr>
        <p:sp>
          <p:nvSpPr>
            <p:cNvPr id="5" name="Freeform 11">
              <a:extLst>
                <a:ext uri="{FF2B5EF4-FFF2-40B4-BE49-F238E27FC236}">
                  <a16:creationId xmlns:a16="http://schemas.microsoft.com/office/drawing/2014/main" id="{8F22BB1C-4438-C598-9C13-693DB5E5EDAC}"/>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Tree>
    <p:extLst>
      <p:ext uri="{BB962C8B-B14F-4D97-AF65-F5344CB8AC3E}">
        <p14:creationId xmlns:p14="http://schemas.microsoft.com/office/powerpoint/2010/main" val="73899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895600" y="606327"/>
            <a:ext cx="15231776" cy="538609"/>
          </a:xfrm>
          <a:prstGeom prst="rect">
            <a:avLst/>
          </a:prstGeom>
        </p:spPr>
        <p:txBody>
          <a:bodyPr wrap="square" lIns="0" tIns="0" rIns="0" bIns="0" rtlCol="0" anchor="t">
            <a:spAutoFit/>
          </a:bodyPr>
          <a:lstStyle/>
          <a:p>
            <a:pPr>
              <a:lnSpc>
                <a:spcPts val="4200"/>
              </a:lnSpc>
            </a:pPr>
            <a:r>
              <a:rPr lang="en-US" sz="4000" spc="300" dirty="0">
                <a:solidFill>
                  <a:srgbClr val="000000"/>
                </a:solidFill>
                <a:latin typeface="Lato"/>
              </a:rPr>
              <a:t>Performing Z-score Normalization </a:t>
            </a:r>
          </a:p>
        </p:txBody>
      </p:sp>
      <p:pic>
        <p:nvPicPr>
          <p:cNvPr id="5" name="Picture 4">
            <a:extLst>
              <a:ext uri="{FF2B5EF4-FFF2-40B4-BE49-F238E27FC236}">
                <a16:creationId xmlns:a16="http://schemas.microsoft.com/office/drawing/2014/main" id="{4C23F27B-F766-086F-3B12-B362CA7B5EA6}"/>
              </a:ext>
            </a:extLst>
          </p:cNvPr>
          <p:cNvPicPr>
            <a:picLocks noChangeAspect="1"/>
          </p:cNvPicPr>
          <p:nvPr/>
        </p:nvPicPr>
        <p:blipFill>
          <a:blip r:embed="rId2"/>
          <a:stretch>
            <a:fillRect/>
          </a:stretch>
        </p:blipFill>
        <p:spPr>
          <a:xfrm>
            <a:off x="3733800" y="2845835"/>
            <a:ext cx="3148617" cy="6117782"/>
          </a:xfrm>
          <a:prstGeom prst="rect">
            <a:avLst/>
          </a:prstGeom>
        </p:spPr>
      </p:pic>
      <p:pic>
        <p:nvPicPr>
          <p:cNvPr id="7" name="Picture 6">
            <a:extLst>
              <a:ext uri="{FF2B5EF4-FFF2-40B4-BE49-F238E27FC236}">
                <a16:creationId xmlns:a16="http://schemas.microsoft.com/office/drawing/2014/main" id="{A2C60946-26C5-5986-221F-CE44B201FCF1}"/>
              </a:ext>
            </a:extLst>
          </p:cNvPr>
          <p:cNvPicPr>
            <a:picLocks noChangeAspect="1"/>
          </p:cNvPicPr>
          <p:nvPr/>
        </p:nvPicPr>
        <p:blipFill>
          <a:blip r:embed="rId3"/>
          <a:stretch>
            <a:fillRect/>
          </a:stretch>
        </p:blipFill>
        <p:spPr>
          <a:xfrm>
            <a:off x="11398211" y="2646305"/>
            <a:ext cx="1791691" cy="6516842"/>
          </a:xfrm>
          <a:prstGeom prst="rect">
            <a:avLst/>
          </a:prstGeom>
        </p:spPr>
      </p:pic>
      <p:sp>
        <p:nvSpPr>
          <p:cNvPr id="12" name="Arrow: Right 11">
            <a:extLst>
              <a:ext uri="{FF2B5EF4-FFF2-40B4-BE49-F238E27FC236}">
                <a16:creationId xmlns:a16="http://schemas.microsoft.com/office/drawing/2014/main" id="{488EE18E-8C6B-2DA1-B5D0-7177D9AC3F95}"/>
              </a:ext>
            </a:extLst>
          </p:cNvPr>
          <p:cNvSpPr/>
          <p:nvPr/>
        </p:nvSpPr>
        <p:spPr>
          <a:xfrm>
            <a:off x="7848600" y="5676900"/>
            <a:ext cx="2438400" cy="5678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FF0AB1E-911B-6C60-74DA-459005DFC059}"/>
              </a:ext>
            </a:extLst>
          </p:cNvPr>
          <p:cNvSpPr txBox="1"/>
          <p:nvPr/>
        </p:nvSpPr>
        <p:spPr>
          <a:xfrm>
            <a:off x="2514600" y="1943100"/>
            <a:ext cx="14725506" cy="461665"/>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We are performing Z-score normalization of </a:t>
            </a:r>
            <a:r>
              <a:rPr lang="en-GB" sz="2400" b="1" i="1" dirty="0" err="1">
                <a:latin typeface="Lato" panose="020F0502020204030203" pitchFamily="34" charset="0"/>
                <a:ea typeface="Lato" panose="020F0502020204030203" pitchFamily="34" charset="0"/>
                <a:cs typeface="Lato" panose="020F0502020204030203" pitchFamily="34" charset="0"/>
              </a:rPr>
              <a:t>previous_year_rating</a:t>
            </a:r>
            <a:r>
              <a:rPr lang="en-GB" sz="2400" dirty="0">
                <a:latin typeface="Lato" panose="020F0502020204030203" pitchFamily="34" charset="0"/>
                <a:ea typeface="Lato" panose="020F0502020204030203" pitchFamily="34" charset="0"/>
                <a:cs typeface="Lato" panose="020F0502020204030203" pitchFamily="34" charset="0"/>
              </a:rPr>
              <a:t> to match the scale of </a:t>
            </a:r>
            <a:r>
              <a:rPr lang="en-GB" sz="2400" b="1" i="1" dirty="0" err="1">
                <a:latin typeface="Lato" panose="020F0502020204030203" pitchFamily="34" charset="0"/>
                <a:ea typeface="Lato" panose="020F0502020204030203" pitchFamily="34" charset="0"/>
                <a:cs typeface="Lato" panose="020F0502020204030203" pitchFamily="34" charset="0"/>
              </a:rPr>
              <a:t>last_evaluation_score</a:t>
            </a:r>
            <a:endParaRPr lang="en-IN" sz="2400" b="1" i="1" dirty="0">
              <a:latin typeface="Lato" panose="020F0502020204030203" pitchFamily="34" charset="0"/>
              <a:ea typeface="Lato" panose="020F0502020204030203" pitchFamily="34" charset="0"/>
              <a:cs typeface="Lato" panose="020F0502020204030203" pitchFamily="34" charset="0"/>
            </a:endParaRPr>
          </a:p>
        </p:txBody>
      </p:sp>
      <p:grpSp>
        <p:nvGrpSpPr>
          <p:cNvPr id="17" name="Group 10">
            <a:extLst>
              <a:ext uri="{FF2B5EF4-FFF2-40B4-BE49-F238E27FC236}">
                <a16:creationId xmlns:a16="http://schemas.microsoft.com/office/drawing/2014/main" id="{1677DB4C-91DC-942C-CE84-C1EB31C548D4}"/>
              </a:ext>
            </a:extLst>
          </p:cNvPr>
          <p:cNvGrpSpPr/>
          <p:nvPr/>
        </p:nvGrpSpPr>
        <p:grpSpPr>
          <a:xfrm rot="16200000">
            <a:off x="16064454" y="8174063"/>
            <a:ext cx="1635964" cy="1633346"/>
            <a:chOff x="0" y="0"/>
            <a:chExt cx="6350000" cy="6339840"/>
          </a:xfrm>
        </p:grpSpPr>
        <p:sp>
          <p:nvSpPr>
            <p:cNvPr id="18" name="Freeform 11">
              <a:extLst>
                <a:ext uri="{FF2B5EF4-FFF2-40B4-BE49-F238E27FC236}">
                  <a16:creationId xmlns:a16="http://schemas.microsoft.com/office/drawing/2014/main" id="{C6F639BC-469A-22CF-9158-6FF280F0F06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9" name="Group 10">
            <a:extLst>
              <a:ext uri="{FF2B5EF4-FFF2-40B4-BE49-F238E27FC236}">
                <a16:creationId xmlns:a16="http://schemas.microsoft.com/office/drawing/2014/main" id="{C01B3A42-288B-3F1E-B411-9AD3B58F9360}"/>
              </a:ext>
            </a:extLst>
          </p:cNvPr>
          <p:cNvGrpSpPr/>
          <p:nvPr/>
        </p:nvGrpSpPr>
        <p:grpSpPr>
          <a:xfrm rot="10800000">
            <a:off x="16033808" y="566151"/>
            <a:ext cx="1635964" cy="1633346"/>
            <a:chOff x="0" y="0"/>
            <a:chExt cx="6350000" cy="6339840"/>
          </a:xfrm>
        </p:grpSpPr>
        <p:sp>
          <p:nvSpPr>
            <p:cNvPr id="20" name="Freeform 11">
              <a:extLst>
                <a:ext uri="{FF2B5EF4-FFF2-40B4-BE49-F238E27FC236}">
                  <a16:creationId xmlns:a16="http://schemas.microsoft.com/office/drawing/2014/main" id="{2E4A15A6-DBAF-B28A-4AD6-5300F67979D6}"/>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Tree>
    <p:extLst>
      <p:ext uri="{BB962C8B-B14F-4D97-AF65-F5344CB8AC3E}">
        <p14:creationId xmlns:p14="http://schemas.microsoft.com/office/powerpoint/2010/main" val="344202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1760824" y="1621248"/>
            <a:ext cx="7383176" cy="567848"/>
          </a:xfrm>
          <a:prstGeom prst="rect">
            <a:avLst/>
          </a:prstGeom>
        </p:spPr>
        <p:txBody>
          <a:bodyPr lIns="0" tIns="0" rIns="0" bIns="0" rtlCol="0" anchor="t">
            <a:spAutoFit/>
          </a:bodyPr>
          <a:lstStyle/>
          <a:p>
            <a:pPr>
              <a:lnSpc>
                <a:spcPts val="4200"/>
              </a:lnSpc>
            </a:pPr>
            <a:r>
              <a:rPr lang="en-US" sz="6000" spc="300" dirty="0">
                <a:solidFill>
                  <a:srgbClr val="000000"/>
                </a:solidFill>
                <a:latin typeface="Lato"/>
              </a:rPr>
              <a:t>Variable Selection</a:t>
            </a:r>
          </a:p>
        </p:txBody>
      </p:sp>
      <p:sp>
        <p:nvSpPr>
          <p:cNvPr id="14" name="TextBox 13">
            <a:extLst>
              <a:ext uri="{FF2B5EF4-FFF2-40B4-BE49-F238E27FC236}">
                <a16:creationId xmlns:a16="http://schemas.microsoft.com/office/drawing/2014/main" id="{106A9F4A-4CC0-1D57-0A27-F9188F85CC7D}"/>
              </a:ext>
            </a:extLst>
          </p:cNvPr>
          <p:cNvSpPr txBox="1"/>
          <p:nvPr/>
        </p:nvSpPr>
        <p:spPr>
          <a:xfrm>
            <a:off x="1760824" y="3314654"/>
            <a:ext cx="13944600" cy="587981"/>
          </a:xfrm>
          <a:prstGeom prst="rect">
            <a:avLst/>
          </a:prstGeom>
        </p:spPr>
        <p:txBody>
          <a:bodyPr wrap="square" lIns="0" tIns="0" rIns="0" bIns="0" rtlCol="0" anchor="t">
            <a:spAutoFit/>
          </a:bodyPr>
          <a:lstStyle/>
          <a:p>
            <a:pPr>
              <a:lnSpc>
                <a:spcPct val="150000"/>
              </a:lnSpc>
            </a:pPr>
            <a:r>
              <a:rPr lang="en-US" sz="4400" spc="300" baseline="-25000" dirty="0" err="1">
                <a:solidFill>
                  <a:srgbClr val="000000"/>
                </a:solidFill>
                <a:latin typeface="Lato"/>
              </a:rPr>
              <a:t>new_prev</a:t>
            </a:r>
            <a:r>
              <a:rPr lang="en-US" sz="4400" spc="300" baseline="-25000" dirty="0">
                <a:solidFill>
                  <a:srgbClr val="000000"/>
                </a:solidFill>
                <a:latin typeface="Lato"/>
              </a:rPr>
              <a:t> : Performance score of the employees before the training</a:t>
            </a:r>
          </a:p>
        </p:txBody>
      </p:sp>
      <p:sp>
        <p:nvSpPr>
          <p:cNvPr id="15" name="TextBox 14">
            <a:extLst>
              <a:ext uri="{FF2B5EF4-FFF2-40B4-BE49-F238E27FC236}">
                <a16:creationId xmlns:a16="http://schemas.microsoft.com/office/drawing/2014/main" id="{D152F913-530D-B588-49D8-5169F0736A8A}"/>
              </a:ext>
            </a:extLst>
          </p:cNvPr>
          <p:cNvSpPr txBox="1"/>
          <p:nvPr/>
        </p:nvSpPr>
        <p:spPr>
          <a:xfrm>
            <a:off x="1760824" y="5192565"/>
            <a:ext cx="13944600" cy="1265090"/>
          </a:xfrm>
          <a:prstGeom prst="rect">
            <a:avLst/>
          </a:prstGeom>
        </p:spPr>
        <p:txBody>
          <a:bodyPr wrap="square" lIns="0" tIns="0" rIns="0" bIns="0" rtlCol="0" anchor="t">
            <a:spAutoFit/>
          </a:bodyPr>
          <a:lstStyle/>
          <a:p>
            <a:pPr>
              <a:lnSpc>
                <a:spcPct val="150000"/>
              </a:lnSpc>
            </a:pPr>
            <a:r>
              <a:rPr lang="en-US" sz="4400" spc="300" baseline="-25000" dirty="0" err="1">
                <a:solidFill>
                  <a:srgbClr val="000000"/>
                </a:solidFill>
                <a:latin typeface="Lato"/>
              </a:rPr>
              <a:t>last_evaluation_score</a:t>
            </a:r>
            <a:r>
              <a:rPr lang="en-US" sz="4400" spc="300" baseline="-25000" dirty="0">
                <a:solidFill>
                  <a:srgbClr val="000000"/>
                </a:solidFill>
                <a:latin typeface="Lato"/>
              </a:rPr>
              <a:t> : Performance score of the employees after the training</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Tree>
    <p:extLst>
      <p:ext uri="{BB962C8B-B14F-4D97-AF65-F5344CB8AC3E}">
        <p14:creationId xmlns:p14="http://schemas.microsoft.com/office/powerpoint/2010/main" val="162522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1760824" y="1621248"/>
            <a:ext cx="8526176" cy="567848"/>
          </a:xfrm>
          <a:prstGeom prst="rect">
            <a:avLst/>
          </a:prstGeom>
        </p:spPr>
        <p:txBody>
          <a:bodyPr wrap="square" lIns="0" tIns="0" rIns="0" bIns="0" rtlCol="0" anchor="t">
            <a:spAutoFit/>
          </a:bodyPr>
          <a:lstStyle/>
          <a:p>
            <a:pPr>
              <a:lnSpc>
                <a:spcPts val="4200"/>
              </a:lnSpc>
            </a:pPr>
            <a:r>
              <a:rPr lang="en-US" sz="6000" spc="300" dirty="0">
                <a:solidFill>
                  <a:srgbClr val="000000"/>
                </a:solidFill>
                <a:latin typeface="Lato"/>
              </a:rPr>
              <a:t>Group Identification</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pic>
        <p:nvPicPr>
          <p:cNvPr id="3" name="Picture 2">
            <a:extLst>
              <a:ext uri="{FF2B5EF4-FFF2-40B4-BE49-F238E27FC236}">
                <a16:creationId xmlns:a16="http://schemas.microsoft.com/office/drawing/2014/main" id="{A503034C-1C48-04F2-DFDE-EA0C69813F16}"/>
              </a:ext>
            </a:extLst>
          </p:cNvPr>
          <p:cNvPicPr>
            <a:picLocks noChangeAspect="1"/>
          </p:cNvPicPr>
          <p:nvPr/>
        </p:nvPicPr>
        <p:blipFill>
          <a:blip r:embed="rId2"/>
          <a:stretch>
            <a:fillRect/>
          </a:stretch>
        </p:blipFill>
        <p:spPr>
          <a:xfrm>
            <a:off x="2590800" y="2857500"/>
            <a:ext cx="6226954" cy="5162854"/>
          </a:xfrm>
          <a:prstGeom prst="rect">
            <a:avLst/>
          </a:prstGeom>
        </p:spPr>
      </p:pic>
      <p:sp>
        <p:nvSpPr>
          <p:cNvPr id="12" name="TextBox 11">
            <a:extLst>
              <a:ext uri="{FF2B5EF4-FFF2-40B4-BE49-F238E27FC236}">
                <a16:creationId xmlns:a16="http://schemas.microsoft.com/office/drawing/2014/main" id="{03C8418B-0433-DF5B-7DB9-52350081AC81}"/>
              </a:ext>
            </a:extLst>
          </p:cNvPr>
          <p:cNvSpPr txBox="1"/>
          <p:nvPr/>
        </p:nvSpPr>
        <p:spPr>
          <a:xfrm>
            <a:off x="9677400" y="2857500"/>
            <a:ext cx="7783740" cy="5285614"/>
          </a:xfrm>
          <a:prstGeom prst="rect">
            <a:avLst/>
          </a:prstGeom>
          <a:noFill/>
        </p:spPr>
        <p:txBody>
          <a:bodyPr wrap="square" rtlCol="0">
            <a:spAutoFit/>
          </a:bodyPr>
          <a:lstStyle/>
          <a:p>
            <a:pPr marL="342900" indent="-342900">
              <a:lnSpc>
                <a:spcPct val="250000"/>
              </a:lnSpc>
              <a:buFont typeface="Arial" panose="020B0604020202020204" pitchFamily="34" charset="0"/>
              <a:buChar char="•"/>
            </a:pPr>
            <a:r>
              <a:rPr lang="en-GB" sz="2800" dirty="0">
                <a:latin typeface="Lato" panose="020F0502020204030203" pitchFamily="34" charset="0"/>
                <a:ea typeface="Lato" panose="020F0502020204030203" pitchFamily="34" charset="0"/>
                <a:cs typeface="Lato" panose="020F0502020204030203" pitchFamily="34" charset="0"/>
              </a:rPr>
              <a:t>We identify that there are 9 different departments in the company and all the employees of every department are undergoing a training program respective of their department</a:t>
            </a:r>
          </a:p>
        </p:txBody>
      </p:sp>
    </p:spTree>
    <p:extLst>
      <p:ext uri="{BB962C8B-B14F-4D97-AF65-F5344CB8AC3E}">
        <p14:creationId xmlns:p14="http://schemas.microsoft.com/office/powerpoint/2010/main" val="172249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007508" y="1107107"/>
            <a:ext cx="16051892" cy="551433"/>
          </a:xfrm>
          <a:prstGeom prst="rect">
            <a:avLst/>
          </a:prstGeom>
        </p:spPr>
        <p:txBody>
          <a:bodyPr wrap="square" lIns="0" tIns="0" rIns="0" bIns="0" rtlCol="0" anchor="t">
            <a:spAutoFit/>
          </a:bodyPr>
          <a:lstStyle/>
          <a:p>
            <a:pPr>
              <a:lnSpc>
                <a:spcPts val="4200"/>
              </a:lnSpc>
            </a:pPr>
            <a:r>
              <a:rPr lang="en-US" sz="5400" spc="300" dirty="0">
                <a:solidFill>
                  <a:srgbClr val="000000"/>
                </a:solidFill>
                <a:latin typeface="Lato"/>
              </a:rPr>
              <a:t>Performing t-test on Analytics Department </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6B1B1656-329C-7F72-64DA-CC7E74EAC97F}"/>
              </a:ext>
            </a:extLst>
          </p:cNvPr>
          <p:cNvSpPr txBox="1"/>
          <p:nvPr/>
        </p:nvSpPr>
        <p:spPr>
          <a:xfrm>
            <a:off x="2007509" y="7133284"/>
            <a:ext cx="140263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Lato" panose="020F0502020204030203" pitchFamily="34" charset="0"/>
                <a:ea typeface="Lato" panose="020F0502020204030203" pitchFamily="34" charset="0"/>
                <a:cs typeface="Lato" panose="020F0502020204030203" pitchFamily="34" charset="0"/>
              </a:rPr>
              <a:t>We are selecting random 29 employees from the </a:t>
            </a:r>
            <a:r>
              <a:rPr lang="en-GB" sz="2400" b="1" i="1" dirty="0">
                <a:latin typeface="Lato" panose="020F0502020204030203" pitchFamily="34" charset="0"/>
                <a:ea typeface="Lato" panose="020F0502020204030203" pitchFamily="34" charset="0"/>
                <a:cs typeface="Lato" panose="020F0502020204030203" pitchFamily="34" charset="0"/>
              </a:rPr>
              <a:t>Analytics </a:t>
            </a:r>
            <a:r>
              <a:rPr lang="en-GB" sz="2400" dirty="0">
                <a:latin typeface="Lato" panose="020F0502020204030203" pitchFamily="34" charset="0"/>
                <a:ea typeface="Lato" panose="020F0502020204030203" pitchFamily="34" charset="0"/>
                <a:cs typeface="Lato" panose="020F0502020204030203" pitchFamily="34" charset="0"/>
              </a:rPr>
              <a:t>Department and performing paired sample t-test on those samples</a:t>
            </a: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18" name="Picture 17">
            <a:extLst>
              <a:ext uri="{FF2B5EF4-FFF2-40B4-BE49-F238E27FC236}">
                <a16:creationId xmlns:a16="http://schemas.microsoft.com/office/drawing/2014/main" id="{0CFCACB7-CAA7-9D83-BE06-0417321D7C09}"/>
              </a:ext>
            </a:extLst>
          </p:cNvPr>
          <p:cNvPicPr>
            <a:picLocks noChangeAspect="1"/>
          </p:cNvPicPr>
          <p:nvPr/>
        </p:nvPicPr>
        <p:blipFill>
          <a:blip r:embed="rId2"/>
          <a:stretch>
            <a:fillRect/>
          </a:stretch>
        </p:blipFill>
        <p:spPr>
          <a:xfrm>
            <a:off x="3581400" y="2353445"/>
            <a:ext cx="9970397" cy="3717286"/>
          </a:xfrm>
          <a:prstGeom prst="rect">
            <a:avLst/>
          </a:prstGeom>
        </p:spPr>
      </p:pic>
    </p:spTree>
    <p:extLst>
      <p:ext uri="{BB962C8B-B14F-4D97-AF65-F5344CB8AC3E}">
        <p14:creationId xmlns:p14="http://schemas.microsoft.com/office/powerpoint/2010/main" val="403721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007508" y="1107107"/>
            <a:ext cx="14272984" cy="551433"/>
          </a:xfrm>
          <a:prstGeom prst="rect">
            <a:avLst/>
          </a:prstGeom>
        </p:spPr>
        <p:txBody>
          <a:bodyPr wrap="square" lIns="0" tIns="0" rIns="0" bIns="0" rtlCol="0" anchor="t">
            <a:spAutoFit/>
          </a:bodyPr>
          <a:lstStyle/>
          <a:p>
            <a:pPr>
              <a:lnSpc>
                <a:spcPts val="4200"/>
              </a:lnSpc>
            </a:pPr>
            <a:r>
              <a:rPr lang="en-US" sz="5400" spc="300" dirty="0">
                <a:solidFill>
                  <a:srgbClr val="000000"/>
                </a:solidFill>
                <a:latin typeface="Lato"/>
              </a:rPr>
              <a:t>Findings on Analytics Department </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6B1B1656-329C-7F72-64DA-CC7E74EAC97F}"/>
              </a:ext>
            </a:extLst>
          </p:cNvPr>
          <p:cNvSpPr txBox="1"/>
          <p:nvPr/>
        </p:nvSpPr>
        <p:spPr>
          <a:xfrm>
            <a:off x="2032089" y="6362700"/>
            <a:ext cx="14026300" cy="218918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GB" sz="2400" dirty="0">
                <a:latin typeface="Lato" panose="020F0502020204030203" pitchFamily="34" charset="0"/>
                <a:ea typeface="Lato" panose="020F0502020204030203" pitchFamily="34" charset="0"/>
                <a:cs typeface="Lato" panose="020F0502020204030203" pitchFamily="34" charset="0"/>
              </a:rPr>
              <a:t>Since the p-value is greater than the significance level 0.05, we fail to reject  the null hypothesis and identify that there is no significant difference between the evaluation scores before and after the training (</a:t>
            </a:r>
            <a:r>
              <a:rPr lang="en-GB" sz="2400" dirty="0" err="1">
                <a:latin typeface="Lato" panose="020F0502020204030203" pitchFamily="34" charset="0"/>
                <a:ea typeface="Lato" panose="020F0502020204030203" pitchFamily="34" charset="0"/>
                <a:cs typeface="Lato" panose="020F0502020204030203" pitchFamily="34" charset="0"/>
              </a:rPr>
              <a:t>i.e</a:t>
            </a:r>
            <a:r>
              <a:rPr lang="en-GB" sz="2400" dirty="0">
                <a:latin typeface="Lato" panose="020F0502020204030203" pitchFamily="34" charset="0"/>
                <a:ea typeface="Lato" panose="020F0502020204030203" pitchFamily="34" charset="0"/>
                <a:cs typeface="Lato" panose="020F0502020204030203" pitchFamily="34" charset="0"/>
              </a:rPr>
              <a:t>) </a:t>
            </a:r>
            <a:r>
              <a:rPr lang="en-GB" sz="2400" b="1" i="1" dirty="0">
                <a:latin typeface="Lato" panose="020F0502020204030203" pitchFamily="34" charset="0"/>
                <a:ea typeface="Lato" panose="020F0502020204030203" pitchFamily="34" charset="0"/>
                <a:cs typeface="Lato" panose="020F0502020204030203" pitchFamily="34" charset="0"/>
              </a:rPr>
              <a:t>The Training does not lead to higher last evaluation scores</a:t>
            </a: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18" name="Picture 17">
            <a:extLst>
              <a:ext uri="{FF2B5EF4-FFF2-40B4-BE49-F238E27FC236}">
                <a16:creationId xmlns:a16="http://schemas.microsoft.com/office/drawing/2014/main" id="{BEB5CFC5-2458-7189-EFDE-DDB714616CA5}"/>
              </a:ext>
            </a:extLst>
          </p:cNvPr>
          <p:cNvPicPr>
            <a:picLocks noChangeAspect="1"/>
          </p:cNvPicPr>
          <p:nvPr/>
        </p:nvPicPr>
        <p:blipFill>
          <a:blip r:embed="rId2"/>
          <a:stretch>
            <a:fillRect/>
          </a:stretch>
        </p:blipFill>
        <p:spPr>
          <a:xfrm>
            <a:off x="838200" y="2768206"/>
            <a:ext cx="17012234" cy="2417920"/>
          </a:xfrm>
          <a:prstGeom prst="rect">
            <a:avLst/>
          </a:prstGeom>
        </p:spPr>
      </p:pic>
    </p:spTree>
    <p:extLst>
      <p:ext uri="{BB962C8B-B14F-4D97-AF65-F5344CB8AC3E}">
        <p14:creationId xmlns:p14="http://schemas.microsoft.com/office/powerpoint/2010/main" val="198876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619537" y="8172754"/>
            <a:ext cx="1635964" cy="163334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10" name="Group 10"/>
          <p:cNvGrpSpPr/>
          <p:nvPr/>
        </p:nvGrpSpPr>
        <p:grpSpPr>
          <a:xfrm rot="5400000">
            <a:off x="618228" y="566151"/>
            <a:ext cx="1635964" cy="163334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3" name="TextBox 13"/>
          <p:cNvSpPr txBox="1"/>
          <p:nvPr/>
        </p:nvSpPr>
        <p:spPr>
          <a:xfrm>
            <a:off x="2007508" y="1107107"/>
            <a:ext cx="14272984" cy="551433"/>
          </a:xfrm>
          <a:prstGeom prst="rect">
            <a:avLst/>
          </a:prstGeom>
        </p:spPr>
        <p:txBody>
          <a:bodyPr wrap="square" lIns="0" tIns="0" rIns="0" bIns="0" rtlCol="0" anchor="t">
            <a:spAutoFit/>
          </a:bodyPr>
          <a:lstStyle/>
          <a:p>
            <a:pPr>
              <a:lnSpc>
                <a:spcPts val="4200"/>
              </a:lnSpc>
            </a:pPr>
            <a:r>
              <a:rPr lang="en-US" sz="5400" spc="300" dirty="0">
                <a:solidFill>
                  <a:srgbClr val="000000"/>
                </a:solidFill>
                <a:latin typeface="Lato"/>
              </a:rPr>
              <a:t>Performing t-test on Finance Department </a:t>
            </a:r>
          </a:p>
        </p:txBody>
      </p:sp>
      <p:grpSp>
        <p:nvGrpSpPr>
          <p:cNvPr id="4" name="Group 10">
            <a:extLst>
              <a:ext uri="{FF2B5EF4-FFF2-40B4-BE49-F238E27FC236}">
                <a16:creationId xmlns:a16="http://schemas.microsoft.com/office/drawing/2014/main" id="{42353430-CC54-C14D-3E9C-F70750FE6552}"/>
              </a:ext>
            </a:extLst>
          </p:cNvPr>
          <p:cNvGrpSpPr/>
          <p:nvPr/>
        </p:nvGrpSpPr>
        <p:grpSpPr>
          <a:xfrm rot="10800000">
            <a:off x="16033808" y="566151"/>
            <a:ext cx="1635964" cy="1633346"/>
            <a:chOff x="0" y="0"/>
            <a:chExt cx="6350000" cy="6339840"/>
          </a:xfrm>
        </p:grpSpPr>
        <p:sp>
          <p:nvSpPr>
            <p:cNvPr id="5" name="Freeform 11">
              <a:extLst>
                <a:ext uri="{FF2B5EF4-FFF2-40B4-BE49-F238E27FC236}">
                  <a16:creationId xmlns:a16="http://schemas.microsoft.com/office/drawing/2014/main" id="{2269F15E-290A-7D11-C1A5-F3250193F18E}"/>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grpSp>
        <p:nvGrpSpPr>
          <p:cNvPr id="6" name="Group 10">
            <a:extLst>
              <a:ext uri="{FF2B5EF4-FFF2-40B4-BE49-F238E27FC236}">
                <a16:creationId xmlns:a16="http://schemas.microsoft.com/office/drawing/2014/main" id="{A07341E9-CB5B-88A9-1505-60AF4D1390FD}"/>
              </a:ext>
            </a:extLst>
          </p:cNvPr>
          <p:cNvGrpSpPr/>
          <p:nvPr/>
        </p:nvGrpSpPr>
        <p:grpSpPr>
          <a:xfrm rot="16200000">
            <a:off x="16064454" y="8174063"/>
            <a:ext cx="1635964" cy="1633346"/>
            <a:chOff x="0" y="0"/>
            <a:chExt cx="6350000" cy="6339840"/>
          </a:xfrm>
        </p:grpSpPr>
        <p:sp>
          <p:nvSpPr>
            <p:cNvPr id="7" name="Freeform 11">
              <a:extLst>
                <a:ext uri="{FF2B5EF4-FFF2-40B4-BE49-F238E27FC236}">
                  <a16:creationId xmlns:a16="http://schemas.microsoft.com/office/drawing/2014/main" id="{F049CC2C-C4AE-014B-5CC6-E37DB5A83B8F}"/>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B4A9D"/>
            </a:solidFill>
          </p:spPr>
        </p:sp>
      </p:grpSp>
      <p:sp>
        <p:nvSpPr>
          <p:cNvPr id="14" name="TextBox 13">
            <a:extLst>
              <a:ext uri="{FF2B5EF4-FFF2-40B4-BE49-F238E27FC236}">
                <a16:creationId xmlns:a16="http://schemas.microsoft.com/office/drawing/2014/main" id="{6B1B1656-329C-7F72-64DA-CC7E74EAC97F}"/>
              </a:ext>
            </a:extLst>
          </p:cNvPr>
          <p:cNvSpPr txBox="1"/>
          <p:nvPr/>
        </p:nvSpPr>
        <p:spPr>
          <a:xfrm>
            <a:off x="2007509" y="7133284"/>
            <a:ext cx="140263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Lato" panose="020F0502020204030203" pitchFamily="34" charset="0"/>
                <a:ea typeface="Lato" panose="020F0502020204030203" pitchFamily="34" charset="0"/>
                <a:cs typeface="Lato" panose="020F0502020204030203" pitchFamily="34" charset="0"/>
              </a:rPr>
              <a:t>We are selecting random 29 employees from the </a:t>
            </a:r>
            <a:r>
              <a:rPr lang="en-GB" sz="2400" b="1" i="1" dirty="0">
                <a:latin typeface="Lato" panose="020F0502020204030203" pitchFamily="34" charset="0"/>
                <a:ea typeface="Lato" panose="020F0502020204030203" pitchFamily="34" charset="0"/>
                <a:cs typeface="Lato" panose="020F0502020204030203" pitchFamily="34" charset="0"/>
              </a:rPr>
              <a:t>Finance </a:t>
            </a:r>
            <a:r>
              <a:rPr lang="en-GB" sz="2400" dirty="0">
                <a:latin typeface="Lato" panose="020F0502020204030203" pitchFamily="34" charset="0"/>
                <a:ea typeface="Lato" panose="020F0502020204030203" pitchFamily="34" charset="0"/>
                <a:cs typeface="Lato" panose="020F0502020204030203" pitchFamily="34" charset="0"/>
              </a:rPr>
              <a:t>Department and performing paired sample t-test on those samples</a:t>
            </a:r>
            <a:endParaRPr lang="en-IN" sz="2400" dirty="0">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CB7EED2A-38B6-DC5D-41F9-E0C0453A4F8A}"/>
              </a:ext>
            </a:extLst>
          </p:cNvPr>
          <p:cNvPicPr>
            <a:picLocks noChangeAspect="1"/>
          </p:cNvPicPr>
          <p:nvPr/>
        </p:nvPicPr>
        <p:blipFill>
          <a:blip r:embed="rId2"/>
          <a:stretch>
            <a:fillRect/>
          </a:stretch>
        </p:blipFill>
        <p:spPr>
          <a:xfrm>
            <a:off x="2515195" y="2552701"/>
            <a:ext cx="9124571" cy="3566244"/>
          </a:xfrm>
          <a:prstGeom prst="rect">
            <a:avLst/>
          </a:prstGeom>
        </p:spPr>
      </p:pic>
    </p:spTree>
    <p:extLst>
      <p:ext uri="{BB962C8B-B14F-4D97-AF65-F5344CB8AC3E}">
        <p14:creationId xmlns:p14="http://schemas.microsoft.com/office/powerpoint/2010/main" val="306571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418</Words>
  <Application>Microsoft Office PowerPoint</Application>
  <PresentationFormat>Custom</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Lato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and Professional Company Business Proposal Presentation</dc:title>
  <cp:lastModifiedBy>Vinoth Kannan S</cp:lastModifiedBy>
  <cp:revision>1</cp:revision>
  <dcterms:created xsi:type="dcterms:W3CDTF">2006-08-16T00:00:00Z</dcterms:created>
  <dcterms:modified xsi:type="dcterms:W3CDTF">2024-03-20T04:28:01Z</dcterms:modified>
  <dc:identifier>DAF_-dUWT2g</dc:identifier>
</cp:coreProperties>
</file>