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B5DF05-9797-4462-A71C-59A48510055E}" v="1378" dt="2024-06-11T20:53:33.8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ED8818-0EDF-41FB-8B61-37064070EEA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3BE029-C8D8-4A3A-AFBF-98165731669C}">
      <dgm:prSet/>
      <dgm:spPr/>
      <dgm:t>
        <a:bodyPr/>
        <a:lstStyle/>
        <a:p>
          <a:r>
            <a:rPr lang="en-US" dirty="0"/>
            <a:t>Identified Problem</a:t>
          </a:r>
        </a:p>
      </dgm:t>
    </dgm:pt>
    <dgm:pt modelId="{54AD8799-A88C-46BC-85C0-98E27F353A5A}" type="parTrans" cxnId="{DCDB0557-8D06-4920-A62D-E9BA17C406B5}">
      <dgm:prSet/>
      <dgm:spPr/>
      <dgm:t>
        <a:bodyPr/>
        <a:lstStyle/>
        <a:p>
          <a:endParaRPr lang="en-US"/>
        </a:p>
      </dgm:t>
    </dgm:pt>
    <dgm:pt modelId="{FF38DEBB-0F13-4F72-864C-B090E7ACA2E6}" type="sibTrans" cxnId="{DCDB0557-8D06-4920-A62D-E9BA17C406B5}">
      <dgm:prSet/>
      <dgm:spPr/>
      <dgm:t>
        <a:bodyPr/>
        <a:lstStyle/>
        <a:p>
          <a:endParaRPr lang="en-US"/>
        </a:p>
      </dgm:t>
    </dgm:pt>
    <dgm:pt modelId="{CBC8868B-A85A-42AA-AD17-9B52BE0933E1}">
      <dgm:prSet/>
      <dgm:spPr/>
      <dgm:t>
        <a:bodyPr/>
        <a:lstStyle/>
        <a:p>
          <a:r>
            <a:rPr lang="en-US" dirty="0"/>
            <a:t>Project Scope</a:t>
          </a:r>
        </a:p>
      </dgm:t>
    </dgm:pt>
    <dgm:pt modelId="{BF0DE5C4-E9C3-4FAD-8EE8-FB225D9F44FF}" type="parTrans" cxnId="{3433F2E1-FF90-4F61-ABC6-B4C8B3B7EB57}">
      <dgm:prSet/>
      <dgm:spPr/>
      <dgm:t>
        <a:bodyPr/>
        <a:lstStyle/>
        <a:p>
          <a:endParaRPr lang="en-US"/>
        </a:p>
      </dgm:t>
    </dgm:pt>
    <dgm:pt modelId="{83ED8918-97EF-4E9C-99AB-3FF4E626CB48}" type="sibTrans" cxnId="{3433F2E1-FF90-4F61-ABC6-B4C8B3B7EB57}">
      <dgm:prSet/>
      <dgm:spPr/>
      <dgm:t>
        <a:bodyPr/>
        <a:lstStyle/>
        <a:p>
          <a:endParaRPr lang="en-US"/>
        </a:p>
      </dgm:t>
    </dgm:pt>
    <dgm:pt modelId="{795F143F-2101-42F1-A279-D5ADC37908AE}">
      <dgm:prSet/>
      <dgm:spPr/>
      <dgm:t>
        <a:bodyPr/>
        <a:lstStyle/>
        <a:p>
          <a:r>
            <a:rPr lang="en-US" dirty="0"/>
            <a:t>Objectives</a:t>
          </a:r>
        </a:p>
      </dgm:t>
    </dgm:pt>
    <dgm:pt modelId="{87464670-5B23-4B9A-BD23-19C6423E94C4}" type="parTrans" cxnId="{0967207B-4F69-4C8D-8E4A-E169856FC916}">
      <dgm:prSet/>
      <dgm:spPr/>
      <dgm:t>
        <a:bodyPr/>
        <a:lstStyle/>
        <a:p>
          <a:endParaRPr lang="en-US"/>
        </a:p>
      </dgm:t>
    </dgm:pt>
    <dgm:pt modelId="{B19A614F-A5A1-4B63-A8F4-AFFFA1CE2252}" type="sibTrans" cxnId="{0967207B-4F69-4C8D-8E4A-E169856FC916}">
      <dgm:prSet/>
      <dgm:spPr/>
      <dgm:t>
        <a:bodyPr/>
        <a:lstStyle/>
        <a:p>
          <a:endParaRPr lang="en-US"/>
        </a:p>
      </dgm:t>
    </dgm:pt>
    <dgm:pt modelId="{DB7FD048-6AA7-4DB4-9AAB-5B1C9C899F5A}">
      <dgm:prSet/>
      <dgm:spPr/>
      <dgm:t>
        <a:bodyPr/>
        <a:lstStyle/>
        <a:p>
          <a:r>
            <a:rPr lang="en-US" dirty="0"/>
            <a:t>Intended </a:t>
          </a:r>
          <a:r>
            <a:rPr lang="en-US" dirty="0">
              <a:latin typeface="Corbel" panose="020B0503020204020204"/>
            </a:rPr>
            <a:t>audience</a:t>
          </a:r>
          <a:endParaRPr lang="en-US" dirty="0"/>
        </a:p>
      </dgm:t>
    </dgm:pt>
    <dgm:pt modelId="{B8B5FAC9-1D75-41E3-968A-186D94B460A3}" type="parTrans" cxnId="{191EFFBC-CFD6-4440-9DA0-6BDCFB3BA8B0}">
      <dgm:prSet/>
      <dgm:spPr/>
      <dgm:t>
        <a:bodyPr/>
        <a:lstStyle/>
        <a:p>
          <a:endParaRPr lang="en-US"/>
        </a:p>
      </dgm:t>
    </dgm:pt>
    <dgm:pt modelId="{0AEE8608-CB80-4036-AA1C-ABD6738AFA55}" type="sibTrans" cxnId="{191EFFBC-CFD6-4440-9DA0-6BDCFB3BA8B0}">
      <dgm:prSet/>
      <dgm:spPr/>
      <dgm:t>
        <a:bodyPr/>
        <a:lstStyle/>
        <a:p>
          <a:endParaRPr lang="en-US"/>
        </a:p>
      </dgm:t>
    </dgm:pt>
    <dgm:pt modelId="{4390B7C8-15D0-4E0C-9759-DFA53EA2A10D}">
      <dgm:prSet/>
      <dgm:spPr/>
      <dgm:t>
        <a:bodyPr/>
        <a:lstStyle/>
        <a:p>
          <a:r>
            <a:rPr lang="en-US" dirty="0"/>
            <a:t>UI / UX Design</a:t>
          </a:r>
        </a:p>
      </dgm:t>
    </dgm:pt>
    <dgm:pt modelId="{91778D68-1252-41C8-B1C5-5720805D9AE2}" type="parTrans" cxnId="{2B2D186C-92AE-47F3-A849-063D66BE4820}">
      <dgm:prSet/>
      <dgm:spPr/>
      <dgm:t>
        <a:bodyPr/>
        <a:lstStyle/>
        <a:p>
          <a:endParaRPr lang="en-US"/>
        </a:p>
      </dgm:t>
    </dgm:pt>
    <dgm:pt modelId="{EE30F690-8F68-409F-BCE2-1A8333AB217A}" type="sibTrans" cxnId="{2B2D186C-92AE-47F3-A849-063D66BE4820}">
      <dgm:prSet/>
      <dgm:spPr/>
      <dgm:t>
        <a:bodyPr/>
        <a:lstStyle/>
        <a:p>
          <a:endParaRPr lang="en-US"/>
        </a:p>
      </dgm:t>
    </dgm:pt>
    <dgm:pt modelId="{F9012385-7E3E-4632-A326-1CAA3235D1B9}">
      <dgm:prSet phldr="0"/>
      <dgm:spPr/>
      <dgm:t>
        <a:bodyPr/>
        <a:lstStyle/>
        <a:p>
          <a:r>
            <a:rPr lang="en-US" dirty="0">
              <a:latin typeface="Corbel" panose="020B0503020204020204"/>
            </a:rPr>
            <a:t>Features</a:t>
          </a:r>
        </a:p>
      </dgm:t>
    </dgm:pt>
    <dgm:pt modelId="{0E2603F9-1CAE-4309-A18A-6348073F6FB8}" type="parTrans" cxnId="{A66BC42F-A724-4758-8920-FB403E178A81}">
      <dgm:prSet/>
      <dgm:spPr/>
    </dgm:pt>
    <dgm:pt modelId="{1A286675-1B9D-4B9A-B42C-950E8EE4CDBF}" type="sibTrans" cxnId="{A66BC42F-A724-4758-8920-FB403E178A81}">
      <dgm:prSet/>
      <dgm:spPr/>
      <dgm:t>
        <a:bodyPr/>
        <a:lstStyle/>
        <a:p>
          <a:endParaRPr lang="en-US"/>
        </a:p>
      </dgm:t>
    </dgm:pt>
    <dgm:pt modelId="{556E9483-7C6F-43AD-A190-3BCB2D35EB06}" type="pres">
      <dgm:prSet presAssocID="{25ED8818-0EDF-41FB-8B61-37064070EEA9}" presName="linear" presStyleCnt="0">
        <dgm:presLayoutVars>
          <dgm:dir/>
          <dgm:animLvl val="lvl"/>
          <dgm:resizeHandles val="exact"/>
        </dgm:presLayoutVars>
      </dgm:prSet>
      <dgm:spPr/>
    </dgm:pt>
    <dgm:pt modelId="{F9B88BBB-08B8-467A-A30C-55EE0CF1918A}" type="pres">
      <dgm:prSet presAssocID="{243BE029-C8D8-4A3A-AFBF-98165731669C}" presName="parentLin" presStyleCnt="0"/>
      <dgm:spPr/>
    </dgm:pt>
    <dgm:pt modelId="{799FCE04-B950-4294-A69C-3BE533322513}" type="pres">
      <dgm:prSet presAssocID="{243BE029-C8D8-4A3A-AFBF-98165731669C}" presName="parentLeftMargin" presStyleLbl="node1" presStyleIdx="0" presStyleCnt="6"/>
      <dgm:spPr/>
    </dgm:pt>
    <dgm:pt modelId="{0C9A21BA-1436-46C9-814E-36852D6B303F}" type="pres">
      <dgm:prSet presAssocID="{243BE029-C8D8-4A3A-AFBF-98165731669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09F3684-0CA4-4C5C-9539-89AC6994DBD4}" type="pres">
      <dgm:prSet presAssocID="{243BE029-C8D8-4A3A-AFBF-98165731669C}" presName="negativeSpace" presStyleCnt="0"/>
      <dgm:spPr/>
    </dgm:pt>
    <dgm:pt modelId="{52CA6ABE-E490-4A19-BC68-717E436E0E13}" type="pres">
      <dgm:prSet presAssocID="{243BE029-C8D8-4A3A-AFBF-98165731669C}" presName="childText" presStyleLbl="conFgAcc1" presStyleIdx="0" presStyleCnt="6">
        <dgm:presLayoutVars>
          <dgm:bulletEnabled val="1"/>
        </dgm:presLayoutVars>
      </dgm:prSet>
      <dgm:spPr/>
    </dgm:pt>
    <dgm:pt modelId="{90B43C4A-3535-465B-963F-A4832D6E40C8}" type="pres">
      <dgm:prSet presAssocID="{FF38DEBB-0F13-4F72-864C-B090E7ACA2E6}" presName="spaceBetweenRectangles" presStyleCnt="0"/>
      <dgm:spPr/>
    </dgm:pt>
    <dgm:pt modelId="{FC58957F-7A2C-427E-A2D5-E669F8EB60D7}" type="pres">
      <dgm:prSet presAssocID="{CBC8868B-A85A-42AA-AD17-9B52BE0933E1}" presName="parentLin" presStyleCnt="0"/>
      <dgm:spPr/>
    </dgm:pt>
    <dgm:pt modelId="{1FF0DA65-C147-4295-A384-DC79495DF5B6}" type="pres">
      <dgm:prSet presAssocID="{CBC8868B-A85A-42AA-AD17-9B52BE0933E1}" presName="parentLeftMargin" presStyleLbl="node1" presStyleIdx="0" presStyleCnt="6"/>
      <dgm:spPr/>
    </dgm:pt>
    <dgm:pt modelId="{5E0B8354-B9C6-424D-89C8-3541D74B9E23}" type="pres">
      <dgm:prSet presAssocID="{CBC8868B-A85A-42AA-AD17-9B52BE0933E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9DBE517-CE38-4F4D-9466-24AC5020CC0F}" type="pres">
      <dgm:prSet presAssocID="{CBC8868B-A85A-42AA-AD17-9B52BE0933E1}" presName="negativeSpace" presStyleCnt="0"/>
      <dgm:spPr/>
    </dgm:pt>
    <dgm:pt modelId="{B341DDAE-C381-4327-8D03-38B02DCA84F5}" type="pres">
      <dgm:prSet presAssocID="{CBC8868B-A85A-42AA-AD17-9B52BE0933E1}" presName="childText" presStyleLbl="conFgAcc1" presStyleIdx="1" presStyleCnt="6">
        <dgm:presLayoutVars>
          <dgm:bulletEnabled val="1"/>
        </dgm:presLayoutVars>
      </dgm:prSet>
      <dgm:spPr/>
    </dgm:pt>
    <dgm:pt modelId="{3D159758-72B1-4DC2-A8FB-0E975F89654B}" type="pres">
      <dgm:prSet presAssocID="{83ED8918-97EF-4E9C-99AB-3FF4E626CB48}" presName="spaceBetweenRectangles" presStyleCnt="0"/>
      <dgm:spPr/>
    </dgm:pt>
    <dgm:pt modelId="{2AB9D058-FB03-445A-BEAE-B26F04E3A1A8}" type="pres">
      <dgm:prSet presAssocID="{795F143F-2101-42F1-A279-D5ADC37908AE}" presName="parentLin" presStyleCnt="0"/>
      <dgm:spPr/>
    </dgm:pt>
    <dgm:pt modelId="{BBE150AC-8ECA-4177-99B5-FAD46F1DB5AD}" type="pres">
      <dgm:prSet presAssocID="{795F143F-2101-42F1-A279-D5ADC37908AE}" presName="parentLeftMargin" presStyleLbl="node1" presStyleIdx="1" presStyleCnt="6"/>
      <dgm:spPr/>
    </dgm:pt>
    <dgm:pt modelId="{26AE770A-C597-49D2-9E48-8B662E01838B}" type="pres">
      <dgm:prSet presAssocID="{795F143F-2101-42F1-A279-D5ADC37908A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DD6B13F-A67A-4688-A4E2-133B38075C44}" type="pres">
      <dgm:prSet presAssocID="{795F143F-2101-42F1-A279-D5ADC37908AE}" presName="negativeSpace" presStyleCnt="0"/>
      <dgm:spPr/>
    </dgm:pt>
    <dgm:pt modelId="{B8546FDF-5145-4039-91F0-4FE88E17DBAD}" type="pres">
      <dgm:prSet presAssocID="{795F143F-2101-42F1-A279-D5ADC37908AE}" presName="childText" presStyleLbl="conFgAcc1" presStyleIdx="2" presStyleCnt="6">
        <dgm:presLayoutVars>
          <dgm:bulletEnabled val="1"/>
        </dgm:presLayoutVars>
      </dgm:prSet>
      <dgm:spPr/>
    </dgm:pt>
    <dgm:pt modelId="{E8CEF704-638E-43A2-963C-DBFD9BC5399B}" type="pres">
      <dgm:prSet presAssocID="{B19A614F-A5A1-4B63-A8F4-AFFFA1CE2252}" presName="spaceBetweenRectangles" presStyleCnt="0"/>
      <dgm:spPr/>
    </dgm:pt>
    <dgm:pt modelId="{86C2CFE8-F75B-4193-B045-958B7734AD86}" type="pres">
      <dgm:prSet presAssocID="{F9012385-7E3E-4632-A326-1CAA3235D1B9}" presName="parentLin" presStyleCnt="0"/>
      <dgm:spPr/>
    </dgm:pt>
    <dgm:pt modelId="{710E57A6-CB58-4B56-96C3-D71D455416D2}" type="pres">
      <dgm:prSet presAssocID="{F9012385-7E3E-4632-A326-1CAA3235D1B9}" presName="parentLeftMargin" presStyleLbl="node1" presStyleIdx="2" presStyleCnt="6"/>
      <dgm:spPr/>
    </dgm:pt>
    <dgm:pt modelId="{3D711694-7B1D-4910-BBF9-ABE8F26CAAE5}" type="pres">
      <dgm:prSet presAssocID="{F9012385-7E3E-4632-A326-1CAA3235D1B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02DD18F-2C61-458B-9471-3D9E17A2FB0C}" type="pres">
      <dgm:prSet presAssocID="{F9012385-7E3E-4632-A326-1CAA3235D1B9}" presName="negativeSpace" presStyleCnt="0"/>
      <dgm:spPr/>
    </dgm:pt>
    <dgm:pt modelId="{CF9DE96C-83A5-4C21-B9F9-FBF7BBF09924}" type="pres">
      <dgm:prSet presAssocID="{F9012385-7E3E-4632-A326-1CAA3235D1B9}" presName="childText" presStyleLbl="conFgAcc1" presStyleIdx="3" presStyleCnt="6">
        <dgm:presLayoutVars>
          <dgm:bulletEnabled val="1"/>
        </dgm:presLayoutVars>
      </dgm:prSet>
      <dgm:spPr/>
    </dgm:pt>
    <dgm:pt modelId="{1B4D8CA6-3C36-4D0B-92EE-A12A0493FF35}" type="pres">
      <dgm:prSet presAssocID="{1A286675-1B9D-4B9A-B42C-950E8EE4CDBF}" presName="spaceBetweenRectangles" presStyleCnt="0"/>
      <dgm:spPr/>
    </dgm:pt>
    <dgm:pt modelId="{9D4A13FE-00D5-4A05-B975-085A0C7B345F}" type="pres">
      <dgm:prSet presAssocID="{DB7FD048-6AA7-4DB4-9AAB-5B1C9C899F5A}" presName="parentLin" presStyleCnt="0"/>
      <dgm:spPr/>
    </dgm:pt>
    <dgm:pt modelId="{4A2EF8DC-B128-465D-A84A-9FACA7A3FBC2}" type="pres">
      <dgm:prSet presAssocID="{DB7FD048-6AA7-4DB4-9AAB-5B1C9C899F5A}" presName="parentLeftMargin" presStyleLbl="node1" presStyleIdx="3" presStyleCnt="6"/>
      <dgm:spPr/>
    </dgm:pt>
    <dgm:pt modelId="{A60FF21D-3E92-47D0-BC98-E82EDD54EBD6}" type="pres">
      <dgm:prSet presAssocID="{DB7FD048-6AA7-4DB4-9AAB-5B1C9C899F5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723AA98-9658-4049-BB92-200A80173593}" type="pres">
      <dgm:prSet presAssocID="{DB7FD048-6AA7-4DB4-9AAB-5B1C9C899F5A}" presName="negativeSpace" presStyleCnt="0"/>
      <dgm:spPr/>
    </dgm:pt>
    <dgm:pt modelId="{66CCB95F-1794-460A-B672-66511ED70BEC}" type="pres">
      <dgm:prSet presAssocID="{DB7FD048-6AA7-4DB4-9AAB-5B1C9C899F5A}" presName="childText" presStyleLbl="conFgAcc1" presStyleIdx="4" presStyleCnt="6">
        <dgm:presLayoutVars>
          <dgm:bulletEnabled val="1"/>
        </dgm:presLayoutVars>
      </dgm:prSet>
      <dgm:spPr/>
    </dgm:pt>
    <dgm:pt modelId="{7BDD3F19-DFC5-4E2B-A4C8-BBE9B929E217}" type="pres">
      <dgm:prSet presAssocID="{0AEE8608-CB80-4036-AA1C-ABD6738AFA55}" presName="spaceBetweenRectangles" presStyleCnt="0"/>
      <dgm:spPr/>
    </dgm:pt>
    <dgm:pt modelId="{04B0B056-8106-4CAC-98DD-490EC4996FE3}" type="pres">
      <dgm:prSet presAssocID="{4390B7C8-15D0-4E0C-9759-DFA53EA2A10D}" presName="parentLin" presStyleCnt="0"/>
      <dgm:spPr/>
    </dgm:pt>
    <dgm:pt modelId="{7BE07DB4-21E9-4E7E-82CD-087B410A304E}" type="pres">
      <dgm:prSet presAssocID="{4390B7C8-15D0-4E0C-9759-DFA53EA2A10D}" presName="parentLeftMargin" presStyleLbl="node1" presStyleIdx="4" presStyleCnt="6"/>
      <dgm:spPr/>
    </dgm:pt>
    <dgm:pt modelId="{6479136D-8318-43F0-9286-0F8E508D4401}" type="pres">
      <dgm:prSet presAssocID="{4390B7C8-15D0-4E0C-9759-DFA53EA2A10D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38350DC3-5392-4C0B-BB7A-0A8F999CFE02}" type="pres">
      <dgm:prSet presAssocID="{4390B7C8-15D0-4E0C-9759-DFA53EA2A10D}" presName="negativeSpace" presStyleCnt="0"/>
      <dgm:spPr/>
    </dgm:pt>
    <dgm:pt modelId="{B7232D2D-3A45-4AEA-BDE7-E820F96E39DA}" type="pres">
      <dgm:prSet presAssocID="{4390B7C8-15D0-4E0C-9759-DFA53EA2A10D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987EA218-5647-47B0-B20C-A6910ECD867A}" type="presOf" srcId="{243BE029-C8D8-4A3A-AFBF-98165731669C}" destId="{799FCE04-B950-4294-A69C-3BE533322513}" srcOrd="0" destOrd="0" presId="urn:microsoft.com/office/officeart/2005/8/layout/list1"/>
    <dgm:cxn modelId="{06D56A1F-F897-488D-985C-3314ACBA8F2E}" type="presOf" srcId="{F9012385-7E3E-4632-A326-1CAA3235D1B9}" destId="{3D711694-7B1D-4910-BBF9-ABE8F26CAAE5}" srcOrd="1" destOrd="0" presId="urn:microsoft.com/office/officeart/2005/8/layout/list1"/>
    <dgm:cxn modelId="{25997022-B2A2-4001-B85C-088A86B6D051}" type="presOf" srcId="{DB7FD048-6AA7-4DB4-9AAB-5B1C9C899F5A}" destId="{4A2EF8DC-B128-465D-A84A-9FACA7A3FBC2}" srcOrd="0" destOrd="0" presId="urn:microsoft.com/office/officeart/2005/8/layout/list1"/>
    <dgm:cxn modelId="{A66BC42F-A724-4758-8920-FB403E178A81}" srcId="{25ED8818-0EDF-41FB-8B61-37064070EEA9}" destId="{F9012385-7E3E-4632-A326-1CAA3235D1B9}" srcOrd="3" destOrd="0" parTransId="{0E2603F9-1CAE-4309-A18A-6348073F6FB8}" sibTransId="{1A286675-1B9D-4B9A-B42C-950E8EE4CDBF}"/>
    <dgm:cxn modelId="{20A60E33-23CC-40F4-B803-C9D01D1F20EF}" type="presOf" srcId="{243BE029-C8D8-4A3A-AFBF-98165731669C}" destId="{0C9A21BA-1436-46C9-814E-36852D6B303F}" srcOrd="1" destOrd="0" presId="urn:microsoft.com/office/officeart/2005/8/layout/list1"/>
    <dgm:cxn modelId="{4C54DB5E-0771-422C-A609-93345E00140F}" type="presOf" srcId="{4390B7C8-15D0-4E0C-9759-DFA53EA2A10D}" destId="{7BE07DB4-21E9-4E7E-82CD-087B410A304E}" srcOrd="0" destOrd="0" presId="urn:microsoft.com/office/officeart/2005/8/layout/list1"/>
    <dgm:cxn modelId="{2B2D186C-92AE-47F3-A849-063D66BE4820}" srcId="{25ED8818-0EDF-41FB-8B61-37064070EEA9}" destId="{4390B7C8-15D0-4E0C-9759-DFA53EA2A10D}" srcOrd="5" destOrd="0" parTransId="{91778D68-1252-41C8-B1C5-5720805D9AE2}" sibTransId="{EE30F690-8F68-409F-BCE2-1A8333AB217A}"/>
    <dgm:cxn modelId="{BDD0C271-D017-48DE-B99D-2284E6B0DAD9}" type="presOf" srcId="{F9012385-7E3E-4632-A326-1CAA3235D1B9}" destId="{710E57A6-CB58-4B56-96C3-D71D455416D2}" srcOrd="0" destOrd="0" presId="urn:microsoft.com/office/officeart/2005/8/layout/list1"/>
    <dgm:cxn modelId="{DCDB0557-8D06-4920-A62D-E9BA17C406B5}" srcId="{25ED8818-0EDF-41FB-8B61-37064070EEA9}" destId="{243BE029-C8D8-4A3A-AFBF-98165731669C}" srcOrd="0" destOrd="0" parTransId="{54AD8799-A88C-46BC-85C0-98E27F353A5A}" sibTransId="{FF38DEBB-0F13-4F72-864C-B090E7ACA2E6}"/>
    <dgm:cxn modelId="{0967207B-4F69-4C8D-8E4A-E169856FC916}" srcId="{25ED8818-0EDF-41FB-8B61-37064070EEA9}" destId="{795F143F-2101-42F1-A279-D5ADC37908AE}" srcOrd="2" destOrd="0" parTransId="{87464670-5B23-4B9A-BD23-19C6423E94C4}" sibTransId="{B19A614F-A5A1-4B63-A8F4-AFFFA1CE2252}"/>
    <dgm:cxn modelId="{4B7BD592-3555-4816-B053-22BC6447BC45}" type="presOf" srcId="{DB7FD048-6AA7-4DB4-9AAB-5B1C9C899F5A}" destId="{A60FF21D-3E92-47D0-BC98-E82EDD54EBD6}" srcOrd="1" destOrd="0" presId="urn:microsoft.com/office/officeart/2005/8/layout/list1"/>
    <dgm:cxn modelId="{07A6229C-0E00-4895-9805-C6222CE2292A}" type="presOf" srcId="{795F143F-2101-42F1-A279-D5ADC37908AE}" destId="{BBE150AC-8ECA-4177-99B5-FAD46F1DB5AD}" srcOrd="0" destOrd="0" presId="urn:microsoft.com/office/officeart/2005/8/layout/list1"/>
    <dgm:cxn modelId="{5205F59D-AF20-4739-A8AC-F4ACDC4DEA36}" type="presOf" srcId="{25ED8818-0EDF-41FB-8B61-37064070EEA9}" destId="{556E9483-7C6F-43AD-A190-3BCB2D35EB06}" srcOrd="0" destOrd="0" presId="urn:microsoft.com/office/officeart/2005/8/layout/list1"/>
    <dgm:cxn modelId="{CC4F2EA9-7114-46C0-BB95-C1826246B347}" type="presOf" srcId="{CBC8868B-A85A-42AA-AD17-9B52BE0933E1}" destId="{1FF0DA65-C147-4295-A384-DC79495DF5B6}" srcOrd="0" destOrd="0" presId="urn:microsoft.com/office/officeart/2005/8/layout/list1"/>
    <dgm:cxn modelId="{191EFFBC-CFD6-4440-9DA0-6BDCFB3BA8B0}" srcId="{25ED8818-0EDF-41FB-8B61-37064070EEA9}" destId="{DB7FD048-6AA7-4DB4-9AAB-5B1C9C899F5A}" srcOrd="4" destOrd="0" parTransId="{B8B5FAC9-1D75-41E3-968A-186D94B460A3}" sibTransId="{0AEE8608-CB80-4036-AA1C-ABD6738AFA55}"/>
    <dgm:cxn modelId="{C8B5ACC4-C5A9-4746-9440-8B5727099C5C}" type="presOf" srcId="{4390B7C8-15D0-4E0C-9759-DFA53EA2A10D}" destId="{6479136D-8318-43F0-9286-0F8E508D4401}" srcOrd="1" destOrd="0" presId="urn:microsoft.com/office/officeart/2005/8/layout/list1"/>
    <dgm:cxn modelId="{3433F2E1-FF90-4F61-ABC6-B4C8B3B7EB57}" srcId="{25ED8818-0EDF-41FB-8B61-37064070EEA9}" destId="{CBC8868B-A85A-42AA-AD17-9B52BE0933E1}" srcOrd="1" destOrd="0" parTransId="{BF0DE5C4-E9C3-4FAD-8EE8-FB225D9F44FF}" sibTransId="{83ED8918-97EF-4E9C-99AB-3FF4E626CB48}"/>
    <dgm:cxn modelId="{CBAC0CF7-BB13-4C04-882B-815CECB82B84}" type="presOf" srcId="{CBC8868B-A85A-42AA-AD17-9B52BE0933E1}" destId="{5E0B8354-B9C6-424D-89C8-3541D74B9E23}" srcOrd="1" destOrd="0" presId="urn:microsoft.com/office/officeart/2005/8/layout/list1"/>
    <dgm:cxn modelId="{867F83F9-8F21-4B71-B1D7-05BC5A787578}" type="presOf" srcId="{795F143F-2101-42F1-A279-D5ADC37908AE}" destId="{26AE770A-C597-49D2-9E48-8B662E01838B}" srcOrd="1" destOrd="0" presId="urn:microsoft.com/office/officeart/2005/8/layout/list1"/>
    <dgm:cxn modelId="{1B1A6F98-BEB1-4BE9-9145-906C07E767E6}" type="presParOf" srcId="{556E9483-7C6F-43AD-A190-3BCB2D35EB06}" destId="{F9B88BBB-08B8-467A-A30C-55EE0CF1918A}" srcOrd="0" destOrd="0" presId="urn:microsoft.com/office/officeart/2005/8/layout/list1"/>
    <dgm:cxn modelId="{EFAD9431-8879-4DC2-A128-A643D3D2A3BB}" type="presParOf" srcId="{F9B88BBB-08B8-467A-A30C-55EE0CF1918A}" destId="{799FCE04-B950-4294-A69C-3BE533322513}" srcOrd="0" destOrd="0" presId="urn:microsoft.com/office/officeart/2005/8/layout/list1"/>
    <dgm:cxn modelId="{37424E76-AA0A-4701-90EB-4C37E85F0B3B}" type="presParOf" srcId="{F9B88BBB-08B8-467A-A30C-55EE0CF1918A}" destId="{0C9A21BA-1436-46C9-814E-36852D6B303F}" srcOrd="1" destOrd="0" presId="urn:microsoft.com/office/officeart/2005/8/layout/list1"/>
    <dgm:cxn modelId="{FC00B6C8-A327-42E8-9241-59C58AB36FBE}" type="presParOf" srcId="{556E9483-7C6F-43AD-A190-3BCB2D35EB06}" destId="{109F3684-0CA4-4C5C-9539-89AC6994DBD4}" srcOrd="1" destOrd="0" presId="urn:microsoft.com/office/officeart/2005/8/layout/list1"/>
    <dgm:cxn modelId="{D91236CA-E4F6-4D4A-99E0-183BBAC8CF13}" type="presParOf" srcId="{556E9483-7C6F-43AD-A190-3BCB2D35EB06}" destId="{52CA6ABE-E490-4A19-BC68-717E436E0E13}" srcOrd="2" destOrd="0" presId="urn:microsoft.com/office/officeart/2005/8/layout/list1"/>
    <dgm:cxn modelId="{BA6CF3FF-F1C7-45A8-A3EF-5DEDC2A5CE4C}" type="presParOf" srcId="{556E9483-7C6F-43AD-A190-3BCB2D35EB06}" destId="{90B43C4A-3535-465B-963F-A4832D6E40C8}" srcOrd="3" destOrd="0" presId="urn:microsoft.com/office/officeart/2005/8/layout/list1"/>
    <dgm:cxn modelId="{C7FCFA89-27C9-4698-B50F-474AC7D99464}" type="presParOf" srcId="{556E9483-7C6F-43AD-A190-3BCB2D35EB06}" destId="{FC58957F-7A2C-427E-A2D5-E669F8EB60D7}" srcOrd="4" destOrd="0" presId="urn:microsoft.com/office/officeart/2005/8/layout/list1"/>
    <dgm:cxn modelId="{AE2EF0DB-24B6-49B1-A116-E7DED5886CAF}" type="presParOf" srcId="{FC58957F-7A2C-427E-A2D5-E669F8EB60D7}" destId="{1FF0DA65-C147-4295-A384-DC79495DF5B6}" srcOrd="0" destOrd="0" presId="urn:microsoft.com/office/officeart/2005/8/layout/list1"/>
    <dgm:cxn modelId="{5E506A93-DED6-4B88-AAC0-369B1D7F0302}" type="presParOf" srcId="{FC58957F-7A2C-427E-A2D5-E669F8EB60D7}" destId="{5E0B8354-B9C6-424D-89C8-3541D74B9E23}" srcOrd="1" destOrd="0" presId="urn:microsoft.com/office/officeart/2005/8/layout/list1"/>
    <dgm:cxn modelId="{3FD9064C-9A0E-4F6A-A4EE-3CDC34DEF66A}" type="presParOf" srcId="{556E9483-7C6F-43AD-A190-3BCB2D35EB06}" destId="{59DBE517-CE38-4F4D-9466-24AC5020CC0F}" srcOrd="5" destOrd="0" presId="urn:microsoft.com/office/officeart/2005/8/layout/list1"/>
    <dgm:cxn modelId="{38086F07-8172-4BD9-80E8-D2C9ACE46778}" type="presParOf" srcId="{556E9483-7C6F-43AD-A190-3BCB2D35EB06}" destId="{B341DDAE-C381-4327-8D03-38B02DCA84F5}" srcOrd="6" destOrd="0" presId="urn:microsoft.com/office/officeart/2005/8/layout/list1"/>
    <dgm:cxn modelId="{DB57B042-A7F8-48CF-8791-7124EFAF3C47}" type="presParOf" srcId="{556E9483-7C6F-43AD-A190-3BCB2D35EB06}" destId="{3D159758-72B1-4DC2-A8FB-0E975F89654B}" srcOrd="7" destOrd="0" presId="urn:microsoft.com/office/officeart/2005/8/layout/list1"/>
    <dgm:cxn modelId="{7792D595-5438-4598-877F-9D6BD504A7D4}" type="presParOf" srcId="{556E9483-7C6F-43AD-A190-3BCB2D35EB06}" destId="{2AB9D058-FB03-445A-BEAE-B26F04E3A1A8}" srcOrd="8" destOrd="0" presId="urn:microsoft.com/office/officeart/2005/8/layout/list1"/>
    <dgm:cxn modelId="{240985D7-FD2A-4F31-B098-74604148D42A}" type="presParOf" srcId="{2AB9D058-FB03-445A-BEAE-B26F04E3A1A8}" destId="{BBE150AC-8ECA-4177-99B5-FAD46F1DB5AD}" srcOrd="0" destOrd="0" presId="urn:microsoft.com/office/officeart/2005/8/layout/list1"/>
    <dgm:cxn modelId="{1705D698-70A1-45AD-8BF6-F426C6634F29}" type="presParOf" srcId="{2AB9D058-FB03-445A-BEAE-B26F04E3A1A8}" destId="{26AE770A-C597-49D2-9E48-8B662E01838B}" srcOrd="1" destOrd="0" presId="urn:microsoft.com/office/officeart/2005/8/layout/list1"/>
    <dgm:cxn modelId="{757EDA5D-328A-4611-9291-141F7B32906A}" type="presParOf" srcId="{556E9483-7C6F-43AD-A190-3BCB2D35EB06}" destId="{7DD6B13F-A67A-4688-A4E2-133B38075C44}" srcOrd="9" destOrd="0" presId="urn:microsoft.com/office/officeart/2005/8/layout/list1"/>
    <dgm:cxn modelId="{0E6912F3-BDE5-40AA-B544-E64B9293EE51}" type="presParOf" srcId="{556E9483-7C6F-43AD-A190-3BCB2D35EB06}" destId="{B8546FDF-5145-4039-91F0-4FE88E17DBAD}" srcOrd="10" destOrd="0" presId="urn:microsoft.com/office/officeart/2005/8/layout/list1"/>
    <dgm:cxn modelId="{67943A34-89D4-4D02-ADED-3BEE7C88D94C}" type="presParOf" srcId="{556E9483-7C6F-43AD-A190-3BCB2D35EB06}" destId="{E8CEF704-638E-43A2-963C-DBFD9BC5399B}" srcOrd="11" destOrd="0" presId="urn:microsoft.com/office/officeart/2005/8/layout/list1"/>
    <dgm:cxn modelId="{FD60C132-4BA1-4D12-A21D-8E2B23524BAC}" type="presParOf" srcId="{556E9483-7C6F-43AD-A190-3BCB2D35EB06}" destId="{86C2CFE8-F75B-4193-B045-958B7734AD86}" srcOrd="12" destOrd="0" presId="urn:microsoft.com/office/officeart/2005/8/layout/list1"/>
    <dgm:cxn modelId="{EAD3B4BA-FCC3-474D-A59C-90DCFEFAAB68}" type="presParOf" srcId="{86C2CFE8-F75B-4193-B045-958B7734AD86}" destId="{710E57A6-CB58-4B56-96C3-D71D455416D2}" srcOrd="0" destOrd="0" presId="urn:microsoft.com/office/officeart/2005/8/layout/list1"/>
    <dgm:cxn modelId="{A54B1582-E4D1-4531-9CFF-857DB95413D1}" type="presParOf" srcId="{86C2CFE8-F75B-4193-B045-958B7734AD86}" destId="{3D711694-7B1D-4910-BBF9-ABE8F26CAAE5}" srcOrd="1" destOrd="0" presId="urn:microsoft.com/office/officeart/2005/8/layout/list1"/>
    <dgm:cxn modelId="{F1347D39-C1AC-48D2-96E5-FD11F5781BD5}" type="presParOf" srcId="{556E9483-7C6F-43AD-A190-3BCB2D35EB06}" destId="{E02DD18F-2C61-458B-9471-3D9E17A2FB0C}" srcOrd="13" destOrd="0" presId="urn:microsoft.com/office/officeart/2005/8/layout/list1"/>
    <dgm:cxn modelId="{EF61F36D-D8E2-4410-A476-03E0C436937B}" type="presParOf" srcId="{556E9483-7C6F-43AD-A190-3BCB2D35EB06}" destId="{CF9DE96C-83A5-4C21-B9F9-FBF7BBF09924}" srcOrd="14" destOrd="0" presId="urn:microsoft.com/office/officeart/2005/8/layout/list1"/>
    <dgm:cxn modelId="{26F76D66-74C4-4436-A05F-06AE023DCC71}" type="presParOf" srcId="{556E9483-7C6F-43AD-A190-3BCB2D35EB06}" destId="{1B4D8CA6-3C36-4D0B-92EE-A12A0493FF35}" srcOrd="15" destOrd="0" presId="urn:microsoft.com/office/officeart/2005/8/layout/list1"/>
    <dgm:cxn modelId="{D0297379-739B-4D8F-A6F3-7453FC298736}" type="presParOf" srcId="{556E9483-7C6F-43AD-A190-3BCB2D35EB06}" destId="{9D4A13FE-00D5-4A05-B975-085A0C7B345F}" srcOrd="16" destOrd="0" presId="urn:microsoft.com/office/officeart/2005/8/layout/list1"/>
    <dgm:cxn modelId="{43FC8D3F-B388-4A89-866F-C2FE13C9AA0E}" type="presParOf" srcId="{9D4A13FE-00D5-4A05-B975-085A0C7B345F}" destId="{4A2EF8DC-B128-465D-A84A-9FACA7A3FBC2}" srcOrd="0" destOrd="0" presId="urn:microsoft.com/office/officeart/2005/8/layout/list1"/>
    <dgm:cxn modelId="{DD12EB2B-8394-4C43-865D-F79D95F01345}" type="presParOf" srcId="{9D4A13FE-00D5-4A05-B975-085A0C7B345F}" destId="{A60FF21D-3E92-47D0-BC98-E82EDD54EBD6}" srcOrd="1" destOrd="0" presId="urn:microsoft.com/office/officeart/2005/8/layout/list1"/>
    <dgm:cxn modelId="{D933F7E1-0E6D-4F73-B143-AB8267C35B1A}" type="presParOf" srcId="{556E9483-7C6F-43AD-A190-3BCB2D35EB06}" destId="{C723AA98-9658-4049-BB92-200A80173593}" srcOrd="17" destOrd="0" presId="urn:microsoft.com/office/officeart/2005/8/layout/list1"/>
    <dgm:cxn modelId="{50BCCAED-0445-452C-9B80-8D493B3042F5}" type="presParOf" srcId="{556E9483-7C6F-43AD-A190-3BCB2D35EB06}" destId="{66CCB95F-1794-460A-B672-66511ED70BEC}" srcOrd="18" destOrd="0" presId="urn:microsoft.com/office/officeart/2005/8/layout/list1"/>
    <dgm:cxn modelId="{4E3F5F09-3E78-48CA-8EB6-A70F2E7611CD}" type="presParOf" srcId="{556E9483-7C6F-43AD-A190-3BCB2D35EB06}" destId="{7BDD3F19-DFC5-4E2B-A4C8-BBE9B929E217}" srcOrd="19" destOrd="0" presId="urn:microsoft.com/office/officeart/2005/8/layout/list1"/>
    <dgm:cxn modelId="{DB1A4A2E-83B8-41CF-B4EB-8C0DC8BC7206}" type="presParOf" srcId="{556E9483-7C6F-43AD-A190-3BCB2D35EB06}" destId="{04B0B056-8106-4CAC-98DD-490EC4996FE3}" srcOrd="20" destOrd="0" presId="urn:microsoft.com/office/officeart/2005/8/layout/list1"/>
    <dgm:cxn modelId="{929B48F3-D384-4ADF-ACB8-08557AE7565B}" type="presParOf" srcId="{04B0B056-8106-4CAC-98DD-490EC4996FE3}" destId="{7BE07DB4-21E9-4E7E-82CD-087B410A304E}" srcOrd="0" destOrd="0" presId="urn:microsoft.com/office/officeart/2005/8/layout/list1"/>
    <dgm:cxn modelId="{E84BD806-5DBE-4042-94C0-BE37924BA6D2}" type="presParOf" srcId="{04B0B056-8106-4CAC-98DD-490EC4996FE3}" destId="{6479136D-8318-43F0-9286-0F8E508D4401}" srcOrd="1" destOrd="0" presId="urn:microsoft.com/office/officeart/2005/8/layout/list1"/>
    <dgm:cxn modelId="{04930EAE-96AA-4952-B59D-25AC1A95E2A5}" type="presParOf" srcId="{556E9483-7C6F-43AD-A190-3BCB2D35EB06}" destId="{38350DC3-5392-4C0B-BB7A-0A8F999CFE02}" srcOrd="21" destOrd="0" presId="urn:microsoft.com/office/officeart/2005/8/layout/list1"/>
    <dgm:cxn modelId="{FD2EED7E-8F34-408D-913D-303E843AC5B2}" type="presParOf" srcId="{556E9483-7C6F-43AD-A190-3BCB2D35EB06}" destId="{B7232D2D-3A45-4AEA-BDE7-E820F96E39DA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A6ABE-E490-4A19-BC68-717E436E0E13}">
      <dsp:nvSpPr>
        <dsp:cNvPr id="0" name=""/>
        <dsp:cNvSpPr/>
      </dsp:nvSpPr>
      <dsp:spPr>
        <a:xfrm>
          <a:off x="0" y="366124"/>
          <a:ext cx="6749521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A21BA-1436-46C9-814E-36852D6B303F}">
      <dsp:nvSpPr>
        <dsp:cNvPr id="0" name=""/>
        <dsp:cNvSpPr/>
      </dsp:nvSpPr>
      <dsp:spPr>
        <a:xfrm>
          <a:off x="337476" y="85684"/>
          <a:ext cx="4724664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581" tIns="0" rIns="17858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Identified Problem</a:t>
          </a:r>
        </a:p>
      </dsp:txBody>
      <dsp:txXfrm>
        <a:off x="364856" y="113064"/>
        <a:ext cx="4669904" cy="506120"/>
      </dsp:txXfrm>
    </dsp:sp>
    <dsp:sp modelId="{B341DDAE-C381-4327-8D03-38B02DCA84F5}">
      <dsp:nvSpPr>
        <dsp:cNvPr id="0" name=""/>
        <dsp:cNvSpPr/>
      </dsp:nvSpPr>
      <dsp:spPr>
        <a:xfrm>
          <a:off x="0" y="1227964"/>
          <a:ext cx="6749521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0B8354-B9C6-424D-89C8-3541D74B9E23}">
      <dsp:nvSpPr>
        <dsp:cNvPr id="0" name=""/>
        <dsp:cNvSpPr/>
      </dsp:nvSpPr>
      <dsp:spPr>
        <a:xfrm>
          <a:off x="337476" y="947524"/>
          <a:ext cx="4724664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581" tIns="0" rIns="17858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Project Scope</a:t>
          </a:r>
        </a:p>
      </dsp:txBody>
      <dsp:txXfrm>
        <a:off x="364856" y="974904"/>
        <a:ext cx="4669904" cy="506120"/>
      </dsp:txXfrm>
    </dsp:sp>
    <dsp:sp modelId="{B8546FDF-5145-4039-91F0-4FE88E17DBAD}">
      <dsp:nvSpPr>
        <dsp:cNvPr id="0" name=""/>
        <dsp:cNvSpPr/>
      </dsp:nvSpPr>
      <dsp:spPr>
        <a:xfrm>
          <a:off x="0" y="2089804"/>
          <a:ext cx="6749521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AE770A-C597-49D2-9E48-8B662E01838B}">
      <dsp:nvSpPr>
        <dsp:cNvPr id="0" name=""/>
        <dsp:cNvSpPr/>
      </dsp:nvSpPr>
      <dsp:spPr>
        <a:xfrm>
          <a:off x="337476" y="1809364"/>
          <a:ext cx="4724664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581" tIns="0" rIns="17858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Objectives</a:t>
          </a:r>
        </a:p>
      </dsp:txBody>
      <dsp:txXfrm>
        <a:off x="364856" y="1836744"/>
        <a:ext cx="4669904" cy="506120"/>
      </dsp:txXfrm>
    </dsp:sp>
    <dsp:sp modelId="{CF9DE96C-83A5-4C21-B9F9-FBF7BBF09924}">
      <dsp:nvSpPr>
        <dsp:cNvPr id="0" name=""/>
        <dsp:cNvSpPr/>
      </dsp:nvSpPr>
      <dsp:spPr>
        <a:xfrm>
          <a:off x="0" y="2951644"/>
          <a:ext cx="6749521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711694-7B1D-4910-BBF9-ABE8F26CAAE5}">
      <dsp:nvSpPr>
        <dsp:cNvPr id="0" name=""/>
        <dsp:cNvSpPr/>
      </dsp:nvSpPr>
      <dsp:spPr>
        <a:xfrm>
          <a:off x="337476" y="2671204"/>
          <a:ext cx="4724664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581" tIns="0" rIns="17858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orbel" panose="020B0503020204020204"/>
            </a:rPr>
            <a:t>Features</a:t>
          </a:r>
        </a:p>
      </dsp:txBody>
      <dsp:txXfrm>
        <a:off x="364856" y="2698584"/>
        <a:ext cx="4669904" cy="506120"/>
      </dsp:txXfrm>
    </dsp:sp>
    <dsp:sp modelId="{66CCB95F-1794-460A-B672-66511ED70BEC}">
      <dsp:nvSpPr>
        <dsp:cNvPr id="0" name=""/>
        <dsp:cNvSpPr/>
      </dsp:nvSpPr>
      <dsp:spPr>
        <a:xfrm>
          <a:off x="0" y="3813484"/>
          <a:ext cx="6749521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0FF21D-3E92-47D0-BC98-E82EDD54EBD6}">
      <dsp:nvSpPr>
        <dsp:cNvPr id="0" name=""/>
        <dsp:cNvSpPr/>
      </dsp:nvSpPr>
      <dsp:spPr>
        <a:xfrm>
          <a:off x="337476" y="3533044"/>
          <a:ext cx="4724664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581" tIns="0" rIns="17858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Intended </a:t>
          </a:r>
          <a:r>
            <a:rPr lang="en-US" sz="1900" kern="1200" dirty="0">
              <a:latin typeface="Corbel" panose="020B0503020204020204"/>
            </a:rPr>
            <a:t>audience</a:t>
          </a:r>
          <a:endParaRPr lang="en-US" sz="1900" kern="1200" dirty="0"/>
        </a:p>
      </dsp:txBody>
      <dsp:txXfrm>
        <a:off x="364856" y="3560424"/>
        <a:ext cx="4669904" cy="506120"/>
      </dsp:txXfrm>
    </dsp:sp>
    <dsp:sp modelId="{B7232D2D-3A45-4AEA-BDE7-E820F96E39DA}">
      <dsp:nvSpPr>
        <dsp:cNvPr id="0" name=""/>
        <dsp:cNvSpPr/>
      </dsp:nvSpPr>
      <dsp:spPr>
        <a:xfrm>
          <a:off x="0" y="4675323"/>
          <a:ext cx="6749521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79136D-8318-43F0-9286-0F8E508D4401}">
      <dsp:nvSpPr>
        <dsp:cNvPr id="0" name=""/>
        <dsp:cNvSpPr/>
      </dsp:nvSpPr>
      <dsp:spPr>
        <a:xfrm>
          <a:off x="337476" y="4394884"/>
          <a:ext cx="4724664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581" tIns="0" rIns="17858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UI / UX Design</a:t>
          </a:r>
        </a:p>
      </dsp:txBody>
      <dsp:txXfrm>
        <a:off x="364856" y="4422264"/>
        <a:ext cx="4669904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362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70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58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778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110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22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78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02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12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24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82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82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8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04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67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5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Online - Registrar</a:t>
            </a:r>
            <a:br>
              <a:rPr lang="en-US" b="1" dirty="0">
                <a:latin typeface="Times New Roman"/>
                <a:cs typeface="Times New Roman"/>
              </a:rPr>
            </a:br>
            <a:r>
              <a:rPr lang="en-US" sz="3200" dirty="0">
                <a:latin typeface="Times New Roman"/>
                <a:cs typeface="Times New Roman"/>
              </a:rPr>
              <a:t>Online Web Portal for Obtaining Certificates from Registrar's General Department</a:t>
            </a:r>
            <a:r>
              <a:rPr lang="en-US" sz="4000" dirty="0">
                <a:latin typeface="Times New Roman"/>
                <a:cs typeface="Times New Roman"/>
              </a:rPr>
              <a:t>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Bookman Old Style"/>
              </a:rPr>
              <a:t>Group Name: Syntex Squad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741FF-7D26-797C-D153-C6EC4283B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385" y="1072609"/>
            <a:ext cx="9520854" cy="45226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9600" dirty="0">
                <a:latin typeface="Times New Roman"/>
                <a:cs typeface="Times New Roman"/>
              </a:rPr>
              <a:t>Thank You</a:t>
            </a:r>
          </a:p>
        </p:txBody>
      </p:sp>
    </p:spTree>
    <p:extLst>
      <p:ext uri="{BB962C8B-B14F-4D97-AF65-F5344CB8AC3E}">
        <p14:creationId xmlns:p14="http://schemas.microsoft.com/office/powerpoint/2010/main" val="3784531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3336871-0118-4F6E-8DBD-20AEFC62A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6306" y="1"/>
            <a:ext cx="445569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C0DBE-09B9-B9E2-355D-157B44A3E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392" y="1074392"/>
            <a:ext cx="2443433" cy="437796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Overview</a:t>
            </a:r>
            <a:endParaRPr lang="en-US" b="1" dirty="0">
              <a:solidFill>
                <a:srgbClr val="000000"/>
              </a:solidFill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F03CC8D0-33AF-417F-8454-1FDB6C22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032100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5A08A69-9EE1-4A9E-96B6-D769D87C2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667" y="0"/>
            <a:ext cx="2436813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4E4F433A-15D2-423F-8739-13AEA4E47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4021F900-DEF3-4537-92E5-C37ECB7AE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653620E7-B03C-48E2-8561-FCA918F8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108701B4-8FEE-43D1-9954-9C064D75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99E0FE54-1668-4AD5-9242-892A6323B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75498FE5-B57D-4FD9-81E0-4E1CB65C0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38347F30-418A-7625-4C69-DD771943E5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0827766"/>
              </p:ext>
            </p:extLst>
          </p:nvPr>
        </p:nvGraphicFramePr>
        <p:xfrm>
          <a:off x="643467" y="643468"/>
          <a:ext cx="6749521" cy="5239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9179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hand holding a pen and shading circles on a sheet">
            <a:extLst>
              <a:ext uri="{FF2B5EF4-FFF2-40B4-BE49-F238E27FC236}">
                <a16:creationId xmlns:a16="http://schemas.microsoft.com/office/drawing/2014/main" id="{8B4CD386-895A-99BD-3656-8B4712C6F0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1000"/>
          </a:blip>
          <a:srcRect r="-2" b="35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E44BAAA-0355-4DE7-A0FE-B7F21F18A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881F11E1-3B50-4A51-992E-148EA526F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10E700E6-F178-46CD-A8F7-C7105888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76DA14BF-8092-436D-9DA3-C6E098F98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97EEEB8A-6EE6-421C-BF9F-D7AC6A4E3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0910DC29-86B5-4496-8762-C0124016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F0484A8-90CF-4948-A538-103F963D2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BAEE5A-F6A0-F484-8FAF-D66440AF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15153"/>
            <a:ext cx="10018713" cy="11811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Identified 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741FF-7D26-797C-D153-C6EC4283B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89529"/>
            <a:ext cx="10018713" cy="477146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>
                <a:latin typeface="Times New Roman"/>
                <a:cs typeface="Arial"/>
              </a:rPr>
              <a:t>The current system for Obtaining </a:t>
            </a:r>
            <a:r>
              <a:rPr lang="en-US" sz="2800" dirty="0">
                <a:latin typeface="Times New Roman"/>
                <a:cs typeface="Times New Roman"/>
              </a:rPr>
              <a:t>Certificates </a:t>
            </a:r>
            <a:r>
              <a:rPr lang="en-US" sz="2800" dirty="0">
                <a:latin typeface="Times New Roman"/>
                <a:cs typeface="Arial"/>
              </a:rPr>
              <a:t>is physically visit the Divisional Secretariat, wait and fill out paper forms and request needed certificates. This process is time consuming. </a:t>
            </a:r>
            <a:endParaRPr lang="en-US">
              <a:latin typeface="Times New Roman"/>
              <a:cs typeface="Times New Roman"/>
            </a:endParaRPr>
          </a:p>
          <a:p>
            <a:pPr algn="just">
              <a:buClr>
                <a:srgbClr val="1287C3"/>
              </a:buClr>
            </a:pPr>
            <a:r>
              <a:rPr lang="en-US" sz="2800" dirty="0">
                <a:latin typeface="Times New Roman"/>
                <a:ea typeface="+mn-lt"/>
                <a:cs typeface="+mn-lt"/>
              </a:rPr>
              <a:t>The purpose of this online system is obtaining Certificates from the divisional secretariat without a physical visit.</a:t>
            </a:r>
            <a:endParaRPr lang="en-US" sz="2800" dirty="0">
              <a:latin typeface="Times New Roman"/>
              <a:cs typeface="Arial"/>
            </a:endParaRPr>
          </a:p>
          <a:p>
            <a:pPr marL="0" indent="0" algn="just">
              <a:buClr>
                <a:srgbClr val="1287C3"/>
              </a:buClr>
              <a:buNone/>
            </a:pPr>
            <a:endParaRPr lang="en-US" sz="2800" b="1" dirty="0">
              <a:latin typeface="Times New Roman"/>
              <a:cs typeface="Arial"/>
            </a:endParaRPr>
          </a:p>
          <a:p>
            <a:pPr marL="0" indent="0" algn="just">
              <a:buNone/>
            </a:pPr>
            <a:r>
              <a:rPr lang="en-US" sz="2800" b="1" dirty="0">
                <a:latin typeface="Times New Roman"/>
                <a:cs typeface="Arial"/>
              </a:rPr>
              <a:t>Resource Person</a:t>
            </a:r>
            <a:endParaRPr lang="en-US" dirty="0"/>
          </a:p>
          <a:p>
            <a:pPr marL="0" indent="0" algn="just">
              <a:buNone/>
            </a:pPr>
            <a:r>
              <a:rPr lang="en-US" sz="2800" dirty="0">
                <a:latin typeface="Times New Roman"/>
                <a:ea typeface="+mn-lt"/>
                <a:cs typeface="+mn-lt"/>
              </a:rPr>
              <a:t>Managment Assistance of Registrar Section,</a:t>
            </a:r>
            <a:endParaRPr lang="en-US" dirty="0" err="1">
              <a:latin typeface="Times New Roman"/>
              <a:ea typeface="+mn-lt"/>
              <a:cs typeface="Times New Roman"/>
            </a:endParaRPr>
          </a:p>
          <a:p>
            <a:pPr marL="0" indent="0" algn="just">
              <a:buNone/>
            </a:pPr>
            <a:r>
              <a:rPr lang="en-US" sz="2800" dirty="0">
                <a:latin typeface="Times New Roman"/>
                <a:ea typeface="+mn-lt"/>
                <a:cs typeface="+mn-lt"/>
              </a:rPr>
              <a:t>Division secretariat,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0" indent="0" algn="just">
              <a:buNone/>
            </a:pPr>
            <a:r>
              <a:rPr lang="en-US" sz="2800" dirty="0" err="1">
                <a:latin typeface="Times New Roman"/>
                <a:ea typeface="+mn-lt"/>
                <a:cs typeface="+mn-lt"/>
              </a:rPr>
              <a:t>Mihinthale</a:t>
            </a:r>
            <a:r>
              <a:rPr lang="en-US" sz="2800" dirty="0">
                <a:latin typeface="Times New Roman"/>
                <a:ea typeface="+mn-lt"/>
                <a:cs typeface="+mn-lt"/>
              </a:rPr>
              <a:t>.</a:t>
            </a:r>
            <a:endParaRPr lang="en-US" dirty="0" err="1">
              <a:latin typeface="Times New Roman"/>
              <a:cs typeface="Times New Roman"/>
            </a:endParaRPr>
          </a:p>
          <a:p>
            <a:pPr marL="0" indent="0">
              <a:buClr>
                <a:srgbClr val="1287C3"/>
              </a:buClr>
              <a:buNone/>
            </a:pPr>
            <a:endParaRPr lang="en-US"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7943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2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3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BAEE5A-F6A0-F484-8FAF-D66440AF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/>
                <a:cs typeface="Times New Roman"/>
              </a:rPr>
              <a:t>Project Scope</a:t>
            </a:r>
          </a:p>
        </p:txBody>
      </p:sp>
      <p:pic>
        <p:nvPicPr>
          <p:cNvPr id="5" name="Picture 4" descr="Desk with stethoscope and computer keyboard">
            <a:extLst>
              <a:ext uri="{FF2B5EF4-FFF2-40B4-BE49-F238E27FC236}">
                <a16:creationId xmlns:a16="http://schemas.microsoft.com/office/drawing/2014/main" id="{373487D9-49CF-DFD0-AB43-357E7908EE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584" r="8750" b="4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741FF-7D26-797C-D153-C6EC4283B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/>
                <a:ea typeface="+mn-lt"/>
                <a:cs typeface="+mn-lt"/>
              </a:rPr>
              <a:t>The scope of this project is to create user user-friendly web portal that allows users to check the availability of their certificate at a certain branch and place the order for the certificates they need and get them through a courier service. 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975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23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3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BAEE5A-F6A0-F484-8FAF-D66440AF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223" y="304800"/>
            <a:ext cx="7345891" cy="1413933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/>
                <a:cs typeface="Times New Roman"/>
              </a:rPr>
              <a:t>Objectives</a:t>
            </a:r>
          </a:p>
        </p:txBody>
      </p:sp>
      <p:pic>
        <p:nvPicPr>
          <p:cNvPr id="24" name="Picture 23" descr="Graph on document with pen">
            <a:extLst>
              <a:ext uri="{FF2B5EF4-FFF2-40B4-BE49-F238E27FC236}">
                <a16:creationId xmlns:a16="http://schemas.microsoft.com/office/drawing/2014/main" id="{A661EC4E-B930-F5C5-98B8-922A7A613A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216" r="26164" b="-3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A8741FF-7D26-797C-D153-C6EC4283B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1712756"/>
            <a:ext cx="7659156" cy="421291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Streamline the process of obtain certificates.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 sz="2800" dirty="0">
                <a:latin typeface="Times New Roman"/>
                <a:cs typeface="Times New Roman"/>
              </a:rPr>
              <a:t>Reduce the time for obtain certificate.</a:t>
            </a:r>
          </a:p>
          <a:p>
            <a:pPr>
              <a:buClr>
                <a:srgbClr val="1287C3"/>
              </a:buClr>
            </a:pPr>
            <a:r>
              <a:rPr lang="en-US" sz="2800" dirty="0">
                <a:latin typeface="Times New Roman"/>
                <a:cs typeface="Times New Roman"/>
              </a:rPr>
              <a:t>Increase accessibility to request certificates.</a:t>
            </a:r>
          </a:p>
          <a:p>
            <a:pPr>
              <a:buClr>
                <a:srgbClr val="1287C3"/>
              </a:buClr>
            </a:pPr>
            <a:r>
              <a:rPr lang="en-US" sz="2800" dirty="0">
                <a:latin typeface="Times New Roman"/>
                <a:cs typeface="Times New Roman"/>
              </a:rPr>
              <a:t>Ensure the accuracy and reliability of certificate issuance.</a:t>
            </a:r>
          </a:p>
          <a:p>
            <a:pPr>
              <a:buClr>
                <a:srgbClr val="1287C3"/>
              </a:buClr>
            </a:pPr>
            <a:r>
              <a:rPr lang="en-US" sz="2800" dirty="0">
                <a:latin typeface="Times New Roman"/>
                <a:cs typeface="Times New Roman"/>
              </a:rPr>
              <a:t>Provide ability to check the availability of certificates.</a:t>
            </a:r>
          </a:p>
          <a:p>
            <a:pPr>
              <a:buClr>
                <a:srgbClr val="1287C3"/>
              </a:buClr>
            </a:pPr>
            <a:r>
              <a:rPr lang="en-US" sz="2800" dirty="0">
                <a:latin typeface="Times New Roman"/>
                <a:cs typeface="Times New Roman"/>
              </a:rPr>
              <a:t>Incorporate a notification system</a:t>
            </a:r>
          </a:p>
        </p:txBody>
      </p:sp>
    </p:spTree>
    <p:extLst>
      <p:ext uri="{BB962C8B-B14F-4D97-AF65-F5344CB8AC3E}">
        <p14:creationId xmlns:p14="http://schemas.microsoft.com/office/powerpoint/2010/main" val="2994068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AEE5A-F6A0-F484-8FAF-D66440AF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200" y="852055"/>
            <a:ext cx="7257455" cy="175259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cs typeface="Times New Roman"/>
              </a:rPr>
              <a:t>Features</a:t>
            </a:r>
            <a:endParaRPr lang="en-US" sz="3600" b="1">
              <a:latin typeface="Times New Roman"/>
              <a:cs typeface="Times New Roman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34CC1C8-EBDD-4AEA-83E6-B27575B6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649700" y="0"/>
            <a:ext cx="1063625" cy="2782888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6B38644-B85D-4211-9526-5B4C2A662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2116425" y="0"/>
            <a:ext cx="1035050" cy="2673350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8A8B2820-6B8F-4C19-BFC5-D28EE44E5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457487" y="2587625"/>
            <a:ext cx="2693987" cy="4270375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CA45AB7-441E-40A8-A98B-557D68F4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2692400"/>
            <a:ext cx="2713324" cy="3390788"/>
          </a:xfrm>
          <a:custGeom>
            <a:avLst/>
            <a:gdLst>
              <a:gd name="connsiteX0" fmla="*/ 0 w 2713324"/>
              <a:gd name="connsiteY0" fmla="*/ 0 h 3390788"/>
              <a:gd name="connsiteX1" fmla="*/ 4763 w 2713324"/>
              <a:gd name="connsiteY1" fmla="*/ 4763 h 3390788"/>
              <a:gd name="connsiteX2" fmla="*/ 2713324 w 2713324"/>
              <a:gd name="connsiteY2" fmla="*/ 3390788 h 3390788"/>
              <a:gd name="connsiteX3" fmla="*/ 2713324 w 2713324"/>
              <a:gd name="connsiteY3" fmla="*/ 2368619 h 3390788"/>
              <a:gd name="connsiteX4" fmla="*/ 357188 w 2713324"/>
              <a:gd name="connsiteY4" fmla="*/ 90488 h 339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3324" h="3390788">
                <a:moveTo>
                  <a:pt x="0" y="0"/>
                </a:moveTo>
                <a:lnTo>
                  <a:pt x="4763" y="4763"/>
                </a:lnTo>
                <a:lnTo>
                  <a:pt x="2713324" y="3390788"/>
                </a:lnTo>
                <a:lnTo>
                  <a:pt x="2713324" y="2368619"/>
                </a:lnTo>
                <a:lnTo>
                  <a:pt x="357188" y="9048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F516030-4F00-4C48-AD93-91EFA17A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582863"/>
            <a:ext cx="3151474" cy="4275137"/>
          </a:xfrm>
          <a:custGeom>
            <a:avLst/>
            <a:gdLst>
              <a:gd name="connsiteX0" fmla="*/ 0 w 3151474"/>
              <a:gd name="connsiteY0" fmla="*/ 0 h 4275137"/>
              <a:gd name="connsiteX1" fmla="*/ 0 w 3151474"/>
              <a:gd name="connsiteY1" fmla="*/ 4757 h 4275137"/>
              <a:gd name="connsiteX2" fmla="*/ 2693987 w 3151474"/>
              <a:gd name="connsiteY2" fmla="*/ 4275137 h 4275137"/>
              <a:gd name="connsiteX3" fmla="*/ 3151474 w 3151474"/>
              <a:gd name="connsiteY3" fmla="*/ 4275137 h 4275137"/>
              <a:gd name="connsiteX4" fmla="*/ 3151474 w 3151474"/>
              <a:gd name="connsiteY4" fmla="*/ 3714295 h 4275137"/>
              <a:gd name="connsiteX5" fmla="*/ 419100 w 3151474"/>
              <a:gd name="connsiteY5" fmla="*/ 176017 h 4275137"/>
              <a:gd name="connsiteX6" fmla="*/ 361950 w 3151474"/>
              <a:gd name="connsiteY6" fmla="*/ 95144 h 4275137"/>
              <a:gd name="connsiteX7" fmla="*/ 357188 w 3151474"/>
              <a:gd name="connsiteY7" fmla="*/ 90387 h 42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474" h="4275137">
                <a:moveTo>
                  <a:pt x="0" y="0"/>
                </a:moveTo>
                <a:lnTo>
                  <a:pt x="0" y="4757"/>
                </a:lnTo>
                <a:lnTo>
                  <a:pt x="2693987" y="4275137"/>
                </a:lnTo>
                <a:lnTo>
                  <a:pt x="3151474" y="4275137"/>
                </a:lnTo>
                <a:lnTo>
                  <a:pt x="3151474" y="3714295"/>
                </a:lnTo>
                <a:lnTo>
                  <a:pt x="419100" y="176017"/>
                </a:lnTo>
                <a:lnTo>
                  <a:pt x="361950" y="95144"/>
                </a:lnTo>
                <a:lnTo>
                  <a:pt x="357188" y="90387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820085E-2582-4A95-98EE-45DFFD5C0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697164"/>
            <a:ext cx="2706398" cy="3513899"/>
          </a:xfrm>
          <a:custGeom>
            <a:avLst/>
            <a:gdLst>
              <a:gd name="connsiteX0" fmla="*/ 0 w 2706398"/>
              <a:gd name="connsiteY0" fmla="*/ 0 h 3513899"/>
              <a:gd name="connsiteX1" fmla="*/ 2706398 w 2706398"/>
              <a:gd name="connsiteY1" fmla="*/ 3513899 h 3513899"/>
              <a:gd name="connsiteX2" fmla="*/ 2706398 w 2706398"/>
              <a:gd name="connsiteY2" fmla="*/ 3383321 h 351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6398" h="3513899">
                <a:moveTo>
                  <a:pt x="0" y="0"/>
                </a:moveTo>
                <a:lnTo>
                  <a:pt x="2706398" y="3513899"/>
                </a:lnTo>
                <a:lnTo>
                  <a:pt x="2706398" y="338332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741FF-7D26-797C-D153-C6EC4283B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237" y="2839605"/>
            <a:ext cx="7200236" cy="2712842"/>
          </a:xfrm>
        </p:spPr>
        <p:txBody>
          <a:bodyPr anchor="t"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User Registration and Authentication</a:t>
            </a:r>
          </a:p>
          <a:p>
            <a:pPr>
              <a:buClr>
                <a:srgbClr val="1287C3"/>
              </a:buClr>
            </a:pPr>
            <a:r>
              <a:rPr lang="en-US" sz="2800" dirty="0">
                <a:latin typeface="Times New Roman"/>
                <a:cs typeface="Times New Roman"/>
              </a:rPr>
              <a:t>Order Placement</a:t>
            </a:r>
          </a:p>
          <a:p>
            <a:pPr>
              <a:buClr>
                <a:srgbClr val="1287C3"/>
              </a:buClr>
            </a:pPr>
            <a:r>
              <a:rPr lang="en-US" sz="2800" dirty="0">
                <a:latin typeface="Times New Roman"/>
                <a:cs typeface="Times New Roman"/>
              </a:rPr>
              <a:t>Order Reception</a:t>
            </a:r>
          </a:p>
          <a:p>
            <a:pPr>
              <a:buClr>
                <a:srgbClr val="1287C3"/>
              </a:buClr>
            </a:pPr>
            <a:r>
              <a:rPr lang="en-US" sz="2800" dirty="0">
                <a:latin typeface="Times New Roman"/>
                <a:cs typeface="Times New Roman"/>
              </a:rPr>
              <a:t>Order fulfillment</a:t>
            </a:r>
          </a:p>
        </p:txBody>
      </p:sp>
    </p:spTree>
    <p:extLst>
      <p:ext uri="{BB962C8B-B14F-4D97-AF65-F5344CB8AC3E}">
        <p14:creationId xmlns:p14="http://schemas.microsoft.com/office/powerpoint/2010/main" val="3354592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AEE5A-F6A0-F484-8FAF-D66440AF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88894"/>
          </a:xfrm>
        </p:spPr>
        <p:txBody>
          <a:bodyPr/>
          <a:lstStyle/>
          <a:p>
            <a:pPr algn="l"/>
            <a:r>
              <a:rPr lang="en-US" sz="3600" b="1" dirty="0">
                <a:latin typeface="Times New Roman"/>
                <a:cs typeface="Times New Roman"/>
              </a:rPr>
              <a:t>Intended 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741FF-7D26-797C-D153-C6EC4283B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79175"/>
            <a:ext cx="10018713" cy="4110318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/>
            <a:r>
              <a:rPr lang="en-US" sz="2800" dirty="0">
                <a:latin typeface="Times New Roman"/>
                <a:ea typeface="+mn-lt"/>
                <a:cs typeface="+mn-lt"/>
              </a:rPr>
              <a:t>Individuals needing certificates </a:t>
            </a:r>
            <a:endParaRPr lang="en-US" sz="2800">
              <a:latin typeface="Times New Roman"/>
              <a:ea typeface="+mn-lt"/>
              <a:cs typeface="Times New Roman"/>
            </a:endParaRPr>
          </a:p>
          <a:p>
            <a:pPr algn="just">
              <a:buClr>
                <a:srgbClr val="1287C3"/>
              </a:buClr>
            </a:pPr>
            <a:r>
              <a:rPr lang="en-US" sz="2800" dirty="0">
                <a:latin typeface="Times New Roman"/>
                <a:ea typeface="+mn-lt"/>
                <a:cs typeface="+mn-lt"/>
              </a:rPr>
              <a:t>Legal Professionals </a:t>
            </a:r>
            <a:endParaRPr lang="en-US" sz="2800">
              <a:latin typeface="Times New Roman"/>
              <a:ea typeface="+mn-lt"/>
              <a:cs typeface="Times New Roman"/>
            </a:endParaRPr>
          </a:p>
          <a:p>
            <a:pPr algn="just">
              <a:buClr>
                <a:srgbClr val="1287C3"/>
              </a:buClr>
            </a:pPr>
            <a:r>
              <a:rPr lang="en-US" sz="2800">
                <a:latin typeface="Times New Roman"/>
                <a:ea typeface="+mn-lt"/>
                <a:cs typeface="+mn-lt"/>
              </a:rPr>
              <a:t>Government Agencies</a:t>
            </a:r>
            <a:endParaRPr lang="en-US" sz="2800">
              <a:latin typeface="Times New Roman"/>
              <a:ea typeface="+mn-lt"/>
              <a:cs typeface="Times New Roman"/>
            </a:endParaRPr>
          </a:p>
          <a:p>
            <a:pPr algn="just">
              <a:buClr>
                <a:srgbClr val="1287C3"/>
              </a:buClr>
            </a:pPr>
            <a:r>
              <a:rPr lang="en-US" sz="2800" dirty="0">
                <a:latin typeface="Times New Roman"/>
                <a:ea typeface="+mn-lt"/>
                <a:cs typeface="+mn-lt"/>
              </a:rPr>
              <a:t>Business </a:t>
            </a:r>
            <a:endParaRPr lang="en-US" sz="2800">
              <a:latin typeface="Times New Roman"/>
              <a:ea typeface="+mn-lt"/>
              <a:cs typeface="Times New Roman"/>
            </a:endParaRPr>
          </a:p>
          <a:p>
            <a:pPr algn="just">
              <a:buClr>
                <a:srgbClr val="1287C3"/>
              </a:buClr>
            </a:pPr>
            <a:r>
              <a:rPr lang="en-US" sz="2800" dirty="0">
                <a:latin typeface="Times New Roman"/>
                <a:ea typeface="+mn-lt"/>
                <a:cs typeface="+mn-lt"/>
              </a:rPr>
              <a:t>Immigration Services </a:t>
            </a:r>
            <a:endParaRPr lang="en-US" sz="2800">
              <a:latin typeface="Times New Roman"/>
              <a:ea typeface="+mn-lt"/>
              <a:cs typeface="Times New Roman"/>
            </a:endParaRPr>
          </a:p>
          <a:p>
            <a:pPr algn="just">
              <a:buClr>
                <a:srgbClr val="1287C3"/>
              </a:buClr>
            </a:pPr>
            <a:r>
              <a:rPr lang="en-US" sz="2800" dirty="0">
                <a:latin typeface="Times New Roman"/>
                <a:ea typeface="+mn-lt"/>
                <a:cs typeface="+mn-lt"/>
              </a:rPr>
              <a:t>Educational Institution </a:t>
            </a:r>
            <a:endParaRPr lang="en-US"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9362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BAEE5A-F6A0-F484-8FAF-D66440AF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299" y="1380068"/>
            <a:ext cx="6054723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b="1" dirty="0">
                <a:latin typeface="Times New Roman"/>
                <a:cs typeface="Times New Roman"/>
              </a:rPr>
              <a:t>UI / UX Design</a:t>
            </a:r>
          </a:p>
        </p:txBody>
      </p:sp>
      <p:pic>
        <p:nvPicPr>
          <p:cNvPr id="4" name="Picture 3" descr="Technological background">
            <a:extLst>
              <a:ext uri="{FF2B5EF4-FFF2-40B4-BE49-F238E27FC236}">
                <a16:creationId xmlns:a16="http://schemas.microsoft.com/office/drawing/2014/main" id="{9EB18B1B-731E-96E7-185A-A04494556E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13" r="25654" b="9098"/>
          <a:stretch/>
        </p:blipFill>
        <p:spPr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454441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ands holding each other's wrists and interlinked to form a circle">
            <a:extLst>
              <a:ext uri="{FF2B5EF4-FFF2-40B4-BE49-F238E27FC236}">
                <a16:creationId xmlns:a16="http://schemas.microsoft.com/office/drawing/2014/main" id="{CD3373CC-5CA9-1F2D-4B89-E5770CF392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1000"/>
          </a:blip>
          <a:srcRect r="-2" b="156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E44BAAA-0355-4DE7-A0FE-B7F21F18A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81F11E1-3B50-4A51-992E-148EA526F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10E700E6-F178-46CD-A8F7-C7105888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76DA14BF-8092-436D-9DA3-C6E098F98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97EEEB8A-6EE6-421C-BF9F-D7AC6A4E3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0910DC29-86B5-4496-8762-C0124016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F0484A8-90CF-4948-A538-103F963D2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BAEE5A-F6A0-F484-8FAF-D66440AF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Group Members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741FF-7D26-797C-D153-C6EC4283B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ea typeface="+mn-lt"/>
                <a:cs typeface="+mn-lt"/>
              </a:rPr>
              <a:t>21CIS005_Kaumadi</a:t>
            </a:r>
            <a:endParaRPr lang="en-US" sz="2800" dirty="0">
              <a:latin typeface="Times New Roman"/>
              <a:ea typeface="+mn-lt"/>
              <a:cs typeface="Times New Roman"/>
            </a:endParaRPr>
          </a:p>
          <a:p>
            <a:pPr>
              <a:buClr>
                <a:srgbClr val="1287C3"/>
              </a:buClr>
            </a:pPr>
            <a:r>
              <a:rPr lang="en-US" sz="2800" dirty="0">
                <a:latin typeface="Times New Roman"/>
                <a:ea typeface="+mn-lt"/>
                <a:cs typeface="+mn-lt"/>
              </a:rPr>
              <a:t>21CIS0016_Vinoth</a:t>
            </a:r>
            <a:endParaRPr lang="en-US" sz="2800" dirty="0">
              <a:latin typeface="Times New Roman"/>
              <a:ea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200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222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Corbel</vt:lpstr>
      <vt:lpstr>Times New Roman</vt:lpstr>
      <vt:lpstr>Parallax</vt:lpstr>
      <vt:lpstr>Online - Registrar Online Web Portal for Obtaining Certificates from Registrar's General Department </vt:lpstr>
      <vt:lpstr>Overview</vt:lpstr>
      <vt:lpstr>Identified Problem</vt:lpstr>
      <vt:lpstr>Project Scope</vt:lpstr>
      <vt:lpstr>Objectives</vt:lpstr>
      <vt:lpstr>Features</vt:lpstr>
      <vt:lpstr>Intended audience</vt:lpstr>
      <vt:lpstr>UI / UX Design</vt:lpstr>
      <vt:lpstr>Group Members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vinoth 1211</cp:lastModifiedBy>
  <cp:revision>720</cp:revision>
  <dcterms:created xsi:type="dcterms:W3CDTF">2024-06-11T19:34:07Z</dcterms:created>
  <dcterms:modified xsi:type="dcterms:W3CDTF">2024-06-12T05:14:16Z</dcterms:modified>
</cp:coreProperties>
</file>