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Jura Medium"/>
      <p:regular r:id="rId19"/>
      <p:bold r:id="rId20"/>
    </p:embeddedFont>
    <p:embeddedFont>
      <p:font typeface="Jura"/>
      <p:regular r:id="rId21"/>
      <p:bold r:id="rId22"/>
    </p:embeddedFont>
    <p:embeddedFont>
      <p:font typeface="Lexend"/>
      <p:regular r:id="rId23"/>
      <p:bold r:id="rId24"/>
    </p:embeddedFont>
    <p:embeddedFont>
      <p:font typeface="Orbitron Black"/>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JuraMedium-bold.fntdata"/><Relationship Id="rId22" Type="http://schemas.openxmlformats.org/officeDocument/2006/relationships/font" Target="fonts/Jura-bold.fntdata"/><Relationship Id="rId21" Type="http://schemas.openxmlformats.org/officeDocument/2006/relationships/font" Target="fonts/Jura-regular.fntdata"/><Relationship Id="rId24" Type="http://schemas.openxmlformats.org/officeDocument/2006/relationships/font" Target="fonts/Lexend-bold.fntdata"/><Relationship Id="rId23" Type="http://schemas.openxmlformats.org/officeDocument/2006/relationships/font" Target="fonts/Lexen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OrbitronBlack-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JuraMedium-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4da692b18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24da692b18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4da692b18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24da692b18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4da692b18b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24da692b18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2dfce2b872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2dfce2b872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24da692b1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24da692b1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e4b7ac326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e4b7ac326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2dfce2b872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2dfce2b872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24d9f40cfd4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24d9f40cfd4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e4b7ac326b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e4b7ac326b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e4b7ac326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e4b7ac326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4d9f40cfd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24d9f40cfd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52d55466680c7c3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52d55466680c7c3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4da692b18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24da692b18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mt="16000"/>
          </a:blip>
          <a:srcRect b="0" l="3332" r="3332" t="0"/>
          <a:stretch/>
        </p:blipFill>
        <p:spPr>
          <a:xfrm>
            <a:off x="0" y="0"/>
            <a:ext cx="9144000" cy="5143500"/>
          </a:xfrm>
          <a:prstGeom prst="rect">
            <a:avLst/>
          </a:prstGeom>
          <a:noFill/>
          <a:ln>
            <a:noFill/>
          </a:ln>
        </p:spPr>
      </p:pic>
      <p:sp>
        <p:nvSpPr>
          <p:cNvPr id="10" name="Google Shape;10;p2"/>
          <p:cNvSpPr txBox="1"/>
          <p:nvPr>
            <p:ph type="ctrTitle"/>
          </p:nvPr>
        </p:nvSpPr>
        <p:spPr>
          <a:xfrm>
            <a:off x="3763391" y="1204207"/>
            <a:ext cx="4959600" cy="2308500"/>
          </a:xfrm>
          <a:prstGeom prst="rect">
            <a:avLst/>
          </a:prstGeom>
        </p:spPr>
        <p:txBody>
          <a:bodyPr anchorCtr="0" anchor="ctr" bIns="91425" lIns="91425" spcFirstLastPara="1" rIns="91425" wrap="square" tIns="91425">
            <a:noAutofit/>
          </a:bodyPr>
          <a:lstStyle>
            <a:lvl1pPr lvl="0">
              <a:lnSpc>
                <a:spcPct val="90000"/>
              </a:lnSpc>
              <a:spcBef>
                <a:spcPts val="0"/>
              </a:spcBef>
              <a:spcAft>
                <a:spcPts val="0"/>
              </a:spcAft>
              <a:buSzPts val="5200"/>
              <a:buNone/>
              <a:defRPr sz="5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763391" y="3534443"/>
            <a:ext cx="4630800" cy="228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2" name="Google Shape;12;p2"/>
          <p:cNvGrpSpPr/>
          <p:nvPr/>
        </p:nvGrpSpPr>
        <p:grpSpPr>
          <a:xfrm>
            <a:off x="579614" y="1447486"/>
            <a:ext cx="8191850" cy="3488981"/>
            <a:chOff x="579614" y="1447486"/>
            <a:chExt cx="8191850" cy="3488981"/>
          </a:xfrm>
        </p:grpSpPr>
        <p:sp>
          <p:nvSpPr>
            <p:cNvPr id="13" name="Google Shape;13;p2"/>
            <p:cNvSpPr/>
            <p:nvPr/>
          </p:nvSpPr>
          <p:spPr>
            <a:xfrm flipH="1" rot="-877252">
              <a:off x="599228" y="3602516"/>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rot="-877252">
              <a:off x="892594" y="1467099"/>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rot="-877252">
              <a:off x="4536179" y="4738580"/>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rot="-877252">
              <a:off x="8573578" y="2915664"/>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
          <p:cNvSpPr/>
          <p:nvPr/>
        </p:nvSpPr>
        <p:spPr>
          <a:xfrm>
            <a:off x="5870975" y="4608500"/>
            <a:ext cx="4745100" cy="1292100"/>
          </a:xfrm>
          <a:prstGeom prst="snip2SameRect">
            <a:avLst>
              <a:gd fmla="val 50000" name="adj1"/>
              <a:gd fmla="val 0" name="adj2"/>
            </a:avLst>
          </a:prstGeom>
          <a:solidFill>
            <a:schemeClr val="dk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2"/>
          <p:cNvGrpSpPr/>
          <p:nvPr/>
        </p:nvGrpSpPr>
        <p:grpSpPr>
          <a:xfrm>
            <a:off x="-818425" y="4412100"/>
            <a:ext cx="2554000" cy="244175"/>
            <a:chOff x="-818425" y="4412100"/>
            <a:chExt cx="2554000" cy="244175"/>
          </a:xfrm>
        </p:grpSpPr>
        <p:cxnSp>
          <p:nvCxnSpPr>
            <p:cNvPr id="19" name="Google Shape;19;p2"/>
            <p:cNvCxnSpPr/>
            <p:nvPr/>
          </p:nvCxnSpPr>
          <p:spPr>
            <a:xfrm>
              <a:off x="-377025" y="4534188"/>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20" name="Google Shape;20;p2"/>
            <p:cNvCxnSpPr/>
            <p:nvPr/>
          </p:nvCxnSpPr>
          <p:spPr>
            <a:xfrm>
              <a:off x="-818425" y="4656275"/>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21" name="Google Shape;21;p2"/>
            <p:cNvCxnSpPr/>
            <p:nvPr/>
          </p:nvCxnSpPr>
          <p:spPr>
            <a:xfrm>
              <a:off x="-647700" y="4412100"/>
              <a:ext cx="2112600" cy="0"/>
            </a:xfrm>
            <a:prstGeom prst="straightConnector1">
              <a:avLst/>
            </a:prstGeom>
            <a:noFill/>
            <a:ln cap="flat" cmpd="sng" w="9525">
              <a:solidFill>
                <a:schemeClr val="accent2"/>
              </a:solidFill>
              <a:prstDash val="solid"/>
              <a:round/>
              <a:headEnd len="med" w="med" type="none"/>
              <a:tailEnd len="med" w="med" type="oval"/>
            </a:ln>
          </p:spPr>
        </p:cxnSp>
      </p:grpSp>
      <p:grpSp>
        <p:nvGrpSpPr>
          <p:cNvPr id="22" name="Google Shape;22;p2"/>
          <p:cNvGrpSpPr/>
          <p:nvPr/>
        </p:nvGrpSpPr>
        <p:grpSpPr>
          <a:xfrm flipH="1">
            <a:off x="7282750" y="456050"/>
            <a:ext cx="2554000" cy="244175"/>
            <a:chOff x="-818425" y="4412100"/>
            <a:chExt cx="2554000" cy="244175"/>
          </a:xfrm>
        </p:grpSpPr>
        <p:cxnSp>
          <p:nvCxnSpPr>
            <p:cNvPr id="23" name="Google Shape;23;p2"/>
            <p:cNvCxnSpPr/>
            <p:nvPr/>
          </p:nvCxnSpPr>
          <p:spPr>
            <a:xfrm>
              <a:off x="-377025" y="4534188"/>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24" name="Google Shape;24;p2"/>
            <p:cNvCxnSpPr/>
            <p:nvPr/>
          </p:nvCxnSpPr>
          <p:spPr>
            <a:xfrm>
              <a:off x="-818425" y="4656275"/>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25" name="Google Shape;25;p2"/>
            <p:cNvCxnSpPr/>
            <p:nvPr/>
          </p:nvCxnSpPr>
          <p:spPr>
            <a:xfrm>
              <a:off x="-647700" y="4412100"/>
              <a:ext cx="2112600" cy="0"/>
            </a:xfrm>
            <a:prstGeom prst="straightConnector1">
              <a:avLst/>
            </a:prstGeom>
            <a:noFill/>
            <a:ln cap="flat" cmpd="sng" w="9525">
              <a:solidFill>
                <a:schemeClr val="accent2"/>
              </a:solidFill>
              <a:prstDash val="solid"/>
              <a:round/>
              <a:headEnd len="med" w="med" type="none"/>
              <a:tailEnd len="med" w="med" type="oval"/>
            </a:ln>
          </p:spPr>
        </p:cxnSp>
      </p:grpSp>
      <p:sp>
        <p:nvSpPr>
          <p:cNvPr id="26" name="Google Shape;26;p2"/>
          <p:cNvSpPr/>
          <p:nvPr/>
        </p:nvSpPr>
        <p:spPr>
          <a:xfrm flipH="1">
            <a:off x="-1605200" y="4796577"/>
            <a:ext cx="3556500" cy="357000"/>
          </a:xfrm>
          <a:prstGeom prst="trapezoid">
            <a:avLst>
              <a:gd fmla="val 32100" name="adj"/>
            </a:avLst>
          </a:prstGeom>
          <a:gradFill>
            <a:gsLst>
              <a:gs pos="0">
                <a:srgbClr val="59A4D3">
                  <a:alpha val="24580"/>
                </a:srgbClr>
              </a:gs>
              <a:gs pos="100000">
                <a:srgbClr val="2A5F80">
                  <a:alpha val="245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flipH="1">
            <a:off x="6781500" y="-3074"/>
            <a:ext cx="3556500" cy="357000"/>
          </a:xfrm>
          <a:prstGeom prst="trapezoid">
            <a:avLst>
              <a:gd fmla="val 32100" name="adj"/>
            </a:avLst>
          </a:prstGeom>
          <a:gradFill>
            <a:gsLst>
              <a:gs pos="0">
                <a:srgbClr val="59A4D3">
                  <a:alpha val="24580"/>
                </a:srgbClr>
              </a:gs>
              <a:gs pos="100000">
                <a:srgbClr val="2A5F80">
                  <a:alpha val="245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flipH="1" rot="10800000">
            <a:off x="-675825" y="-755600"/>
            <a:ext cx="4745100" cy="1290600"/>
          </a:xfrm>
          <a:prstGeom prst="snip2SameRect">
            <a:avLst>
              <a:gd fmla="val 50000" name="adj1"/>
              <a:gd fmla="val 0" name="adj2"/>
            </a:avLst>
          </a:prstGeom>
          <a:solidFill>
            <a:schemeClr val="dk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07" name="Shape 207"/>
        <p:cNvGrpSpPr/>
        <p:nvPr/>
      </p:nvGrpSpPr>
      <p:grpSpPr>
        <a:xfrm>
          <a:off x="0" y="0"/>
          <a:ext cx="0" cy="0"/>
          <a:chOff x="0" y="0"/>
          <a:chExt cx="0" cy="0"/>
        </a:xfrm>
      </p:grpSpPr>
      <p:pic>
        <p:nvPicPr>
          <p:cNvPr id="208" name="Google Shape;208;p11"/>
          <p:cNvPicPr preferRelativeResize="0"/>
          <p:nvPr/>
        </p:nvPicPr>
        <p:blipFill rotWithShape="1">
          <a:blip r:embed="rId2">
            <a:alphaModFix amt="16000"/>
          </a:blip>
          <a:srcRect b="0" l="3332" r="3332" t="0"/>
          <a:stretch/>
        </p:blipFill>
        <p:spPr>
          <a:xfrm>
            <a:off x="0" y="0"/>
            <a:ext cx="9144000" cy="5143500"/>
          </a:xfrm>
          <a:prstGeom prst="rect">
            <a:avLst/>
          </a:prstGeom>
          <a:noFill/>
          <a:ln>
            <a:noFill/>
          </a:ln>
        </p:spPr>
      </p:pic>
      <p:sp>
        <p:nvSpPr>
          <p:cNvPr id="209" name="Google Shape;209;p11"/>
          <p:cNvSpPr txBox="1"/>
          <p:nvPr>
            <p:ph hasCustomPrompt="1" type="title"/>
          </p:nvPr>
        </p:nvSpPr>
        <p:spPr>
          <a:xfrm>
            <a:off x="1284000" y="1775825"/>
            <a:ext cx="6576000" cy="12345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9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10" name="Google Shape;210;p11"/>
          <p:cNvSpPr txBox="1"/>
          <p:nvPr>
            <p:ph idx="1" type="subTitle"/>
          </p:nvPr>
        </p:nvSpPr>
        <p:spPr>
          <a:xfrm>
            <a:off x="1284000" y="3020275"/>
            <a:ext cx="6576000" cy="34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211" name="Google Shape;211;p11"/>
          <p:cNvGrpSpPr/>
          <p:nvPr/>
        </p:nvGrpSpPr>
        <p:grpSpPr>
          <a:xfrm>
            <a:off x="894177" y="523177"/>
            <a:ext cx="7396464" cy="4080424"/>
            <a:chOff x="894177" y="523177"/>
            <a:chExt cx="7396464" cy="4080424"/>
          </a:xfrm>
        </p:grpSpPr>
        <p:sp>
          <p:nvSpPr>
            <p:cNvPr id="212" name="Google Shape;212;p11"/>
            <p:cNvSpPr/>
            <p:nvPr/>
          </p:nvSpPr>
          <p:spPr>
            <a:xfrm flipH="1" rot="-877252">
              <a:off x="2667849" y="4405714"/>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rot="-877252">
              <a:off x="8092754" y="632830"/>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flipH="1" rot="-877252">
              <a:off x="4482874" y="542791"/>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flipH="1" rot="-877252">
              <a:off x="913791" y="2990449"/>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rot="-877252">
              <a:off x="7612612" y="3765047"/>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 name="Google Shape;217;p11"/>
          <p:cNvGrpSpPr/>
          <p:nvPr/>
        </p:nvGrpSpPr>
        <p:grpSpPr>
          <a:xfrm flipH="1">
            <a:off x="7314600" y="114238"/>
            <a:ext cx="2554000" cy="244175"/>
            <a:chOff x="-818425" y="4412100"/>
            <a:chExt cx="2554000" cy="244175"/>
          </a:xfrm>
        </p:grpSpPr>
        <p:cxnSp>
          <p:nvCxnSpPr>
            <p:cNvPr id="218" name="Google Shape;218;p11"/>
            <p:cNvCxnSpPr/>
            <p:nvPr/>
          </p:nvCxnSpPr>
          <p:spPr>
            <a:xfrm>
              <a:off x="-377025" y="4534188"/>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219" name="Google Shape;219;p11"/>
            <p:cNvCxnSpPr/>
            <p:nvPr/>
          </p:nvCxnSpPr>
          <p:spPr>
            <a:xfrm>
              <a:off x="-818425" y="4656275"/>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220" name="Google Shape;220;p11"/>
            <p:cNvCxnSpPr/>
            <p:nvPr/>
          </p:nvCxnSpPr>
          <p:spPr>
            <a:xfrm>
              <a:off x="-647700" y="4412100"/>
              <a:ext cx="2112600" cy="0"/>
            </a:xfrm>
            <a:prstGeom prst="straightConnector1">
              <a:avLst/>
            </a:prstGeom>
            <a:noFill/>
            <a:ln cap="flat" cmpd="sng" w="9525">
              <a:solidFill>
                <a:schemeClr val="accent2"/>
              </a:solidFill>
              <a:prstDash val="solid"/>
              <a:round/>
              <a:headEnd len="med" w="med" type="none"/>
              <a:tailEnd len="med" w="med" type="oval"/>
            </a:ln>
          </p:spPr>
        </p:cxnSp>
      </p:grpSp>
      <p:sp>
        <p:nvSpPr>
          <p:cNvPr id="221" name="Google Shape;221;p11"/>
          <p:cNvSpPr/>
          <p:nvPr/>
        </p:nvSpPr>
        <p:spPr>
          <a:xfrm flipH="1" rot="10800000">
            <a:off x="-675825" y="-755600"/>
            <a:ext cx="4745100" cy="1290600"/>
          </a:xfrm>
          <a:prstGeom prst="snip2SameRect">
            <a:avLst>
              <a:gd fmla="val 50000" name="adj1"/>
              <a:gd fmla="val 0" name="adj2"/>
            </a:avLst>
          </a:prstGeom>
          <a:solidFill>
            <a:schemeClr val="dk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11"/>
          <p:cNvGrpSpPr/>
          <p:nvPr/>
        </p:nvGrpSpPr>
        <p:grpSpPr>
          <a:xfrm>
            <a:off x="-818425" y="4785650"/>
            <a:ext cx="2554000" cy="244175"/>
            <a:chOff x="-818425" y="4412100"/>
            <a:chExt cx="2554000" cy="244175"/>
          </a:xfrm>
        </p:grpSpPr>
        <p:cxnSp>
          <p:nvCxnSpPr>
            <p:cNvPr id="223" name="Google Shape;223;p11"/>
            <p:cNvCxnSpPr/>
            <p:nvPr/>
          </p:nvCxnSpPr>
          <p:spPr>
            <a:xfrm>
              <a:off x="-377025" y="4534188"/>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224" name="Google Shape;224;p11"/>
            <p:cNvCxnSpPr/>
            <p:nvPr/>
          </p:nvCxnSpPr>
          <p:spPr>
            <a:xfrm>
              <a:off x="-818425" y="4656275"/>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225" name="Google Shape;225;p11"/>
            <p:cNvCxnSpPr/>
            <p:nvPr/>
          </p:nvCxnSpPr>
          <p:spPr>
            <a:xfrm>
              <a:off x="-647700" y="4412100"/>
              <a:ext cx="2112600" cy="0"/>
            </a:xfrm>
            <a:prstGeom prst="straightConnector1">
              <a:avLst/>
            </a:prstGeom>
            <a:noFill/>
            <a:ln cap="flat" cmpd="sng" w="9525">
              <a:solidFill>
                <a:schemeClr val="accent2"/>
              </a:solidFill>
              <a:prstDash val="solid"/>
              <a:round/>
              <a:headEnd len="med" w="med" type="none"/>
              <a:tailEnd len="med" w="med" type="oval"/>
            </a:ln>
          </p:spPr>
        </p:cxnSp>
      </p:grpSp>
      <p:grpSp>
        <p:nvGrpSpPr>
          <p:cNvPr id="226" name="Google Shape;226;p11"/>
          <p:cNvGrpSpPr/>
          <p:nvPr/>
        </p:nvGrpSpPr>
        <p:grpSpPr>
          <a:xfrm>
            <a:off x="2704700" y="4420712"/>
            <a:ext cx="1524800" cy="3281825"/>
            <a:chOff x="3809600" y="4276487"/>
            <a:chExt cx="1524800" cy="1263212"/>
          </a:xfrm>
        </p:grpSpPr>
        <p:sp>
          <p:nvSpPr>
            <p:cNvPr id="227" name="Google Shape;227;p11"/>
            <p:cNvSpPr/>
            <p:nvPr/>
          </p:nvSpPr>
          <p:spPr>
            <a:xfrm flipH="1" rot="5400000">
              <a:off x="4625350" y="4830649"/>
              <a:ext cx="1061100" cy="357000"/>
            </a:xfrm>
            <a:prstGeom prst="trapezoid">
              <a:avLst>
                <a:gd fmla="val 32100" name="adj"/>
              </a:avLst>
            </a:prstGeom>
            <a:gradFill>
              <a:gsLst>
                <a:gs pos="0">
                  <a:srgbClr val="59A4D3">
                    <a:alpha val="24580"/>
                  </a:srgbClr>
                </a:gs>
                <a:gs pos="100000">
                  <a:srgbClr val="2A5F80">
                    <a:alpha val="245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p:nvPr/>
          </p:nvSpPr>
          <p:spPr>
            <a:xfrm rot="-5400000">
              <a:off x="4041450" y="4628537"/>
              <a:ext cx="1061100" cy="357000"/>
            </a:xfrm>
            <a:prstGeom prst="trapezoid">
              <a:avLst>
                <a:gd fmla="val 32100" name="adj"/>
              </a:avLst>
            </a:prstGeom>
            <a:gradFill>
              <a:gsLst>
                <a:gs pos="0">
                  <a:srgbClr val="59A4D3">
                    <a:alpha val="24580"/>
                  </a:srgbClr>
                </a:gs>
                <a:gs pos="100000">
                  <a:srgbClr val="2A5F80">
                    <a:alpha val="245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1"/>
            <p:cNvSpPr/>
            <p:nvPr/>
          </p:nvSpPr>
          <p:spPr>
            <a:xfrm flipH="1" rot="5400000">
              <a:off x="3457550" y="4738148"/>
              <a:ext cx="1061100" cy="357000"/>
            </a:xfrm>
            <a:prstGeom prst="trapezoid">
              <a:avLst>
                <a:gd fmla="val 32100" name="adj"/>
              </a:avLst>
            </a:prstGeom>
            <a:gradFill>
              <a:gsLst>
                <a:gs pos="0">
                  <a:srgbClr val="59A4D3">
                    <a:alpha val="24580"/>
                  </a:srgbClr>
                </a:gs>
                <a:gs pos="100000">
                  <a:srgbClr val="2A5F80">
                    <a:alpha val="245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 name="Google Shape;230;p11"/>
          <p:cNvGrpSpPr/>
          <p:nvPr/>
        </p:nvGrpSpPr>
        <p:grpSpPr>
          <a:xfrm flipH="1" rot="10800000">
            <a:off x="4914500" y="-2559038"/>
            <a:ext cx="1524800" cy="3281825"/>
            <a:chOff x="3809600" y="4276487"/>
            <a:chExt cx="1524800" cy="1263212"/>
          </a:xfrm>
        </p:grpSpPr>
        <p:sp>
          <p:nvSpPr>
            <p:cNvPr id="231" name="Google Shape;231;p11"/>
            <p:cNvSpPr/>
            <p:nvPr/>
          </p:nvSpPr>
          <p:spPr>
            <a:xfrm flipH="1" rot="5400000">
              <a:off x="4625350" y="4830649"/>
              <a:ext cx="1061100" cy="357000"/>
            </a:xfrm>
            <a:prstGeom prst="trapezoid">
              <a:avLst>
                <a:gd fmla="val 32100" name="adj"/>
              </a:avLst>
            </a:prstGeom>
            <a:gradFill>
              <a:gsLst>
                <a:gs pos="0">
                  <a:srgbClr val="59A4D3">
                    <a:alpha val="24580"/>
                  </a:srgbClr>
                </a:gs>
                <a:gs pos="100000">
                  <a:srgbClr val="2A5F80">
                    <a:alpha val="245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rot="-5400000">
              <a:off x="4041450" y="4628537"/>
              <a:ext cx="1061100" cy="357000"/>
            </a:xfrm>
            <a:prstGeom prst="trapezoid">
              <a:avLst>
                <a:gd fmla="val 32100" name="adj"/>
              </a:avLst>
            </a:prstGeom>
            <a:gradFill>
              <a:gsLst>
                <a:gs pos="0">
                  <a:srgbClr val="59A4D3">
                    <a:alpha val="24580"/>
                  </a:srgbClr>
                </a:gs>
                <a:gs pos="100000">
                  <a:srgbClr val="2A5F80">
                    <a:alpha val="245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rot="5400000">
              <a:off x="3457550" y="4738148"/>
              <a:ext cx="1061100" cy="357000"/>
            </a:xfrm>
            <a:prstGeom prst="trapezoid">
              <a:avLst>
                <a:gd fmla="val 32100" name="adj"/>
              </a:avLst>
            </a:prstGeom>
            <a:gradFill>
              <a:gsLst>
                <a:gs pos="0">
                  <a:srgbClr val="59A4D3">
                    <a:alpha val="24580"/>
                  </a:srgbClr>
                </a:gs>
                <a:gs pos="100000">
                  <a:srgbClr val="2A5F80">
                    <a:alpha val="245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 name="Google Shape;234;p11"/>
          <p:cNvSpPr/>
          <p:nvPr/>
        </p:nvSpPr>
        <p:spPr>
          <a:xfrm>
            <a:off x="5870975" y="4608500"/>
            <a:ext cx="4745100" cy="1292100"/>
          </a:xfrm>
          <a:prstGeom prst="snip2SameRect">
            <a:avLst>
              <a:gd fmla="val 50000" name="adj1"/>
              <a:gd fmla="val 0" name="adj2"/>
            </a:avLst>
          </a:prstGeom>
          <a:solidFill>
            <a:schemeClr val="dk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35" name="Shape 23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36" name="Shape 236"/>
        <p:cNvGrpSpPr/>
        <p:nvPr/>
      </p:nvGrpSpPr>
      <p:grpSpPr>
        <a:xfrm>
          <a:off x="0" y="0"/>
          <a:ext cx="0" cy="0"/>
          <a:chOff x="0" y="0"/>
          <a:chExt cx="0" cy="0"/>
        </a:xfrm>
      </p:grpSpPr>
      <p:pic>
        <p:nvPicPr>
          <p:cNvPr id="237" name="Google Shape;237;p13"/>
          <p:cNvPicPr preferRelativeResize="0"/>
          <p:nvPr/>
        </p:nvPicPr>
        <p:blipFill rotWithShape="1">
          <a:blip r:embed="rId2">
            <a:alphaModFix amt="16000"/>
          </a:blip>
          <a:srcRect b="0" l="3332" r="3332" t="0"/>
          <a:stretch/>
        </p:blipFill>
        <p:spPr>
          <a:xfrm>
            <a:off x="0" y="0"/>
            <a:ext cx="9144000" cy="5143500"/>
          </a:xfrm>
          <a:prstGeom prst="rect">
            <a:avLst/>
          </a:prstGeom>
          <a:noFill/>
          <a:ln>
            <a:noFill/>
          </a:ln>
        </p:spPr>
      </p:pic>
      <p:sp>
        <p:nvSpPr>
          <p:cNvPr id="238" name="Google Shape;238;p13"/>
          <p:cNvSpPr txBox="1"/>
          <p:nvPr>
            <p:ph type="title"/>
          </p:nvPr>
        </p:nvSpPr>
        <p:spPr>
          <a:xfrm>
            <a:off x="1723975" y="159037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39" name="Google Shape;239;p13"/>
          <p:cNvSpPr txBox="1"/>
          <p:nvPr>
            <p:ph hasCustomPrompt="1" idx="2" type="title"/>
          </p:nvPr>
        </p:nvSpPr>
        <p:spPr>
          <a:xfrm>
            <a:off x="1028275" y="1458509"/>
            <a:ext cx="7287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0" name="Google Shape;240;p13"/>
          <p:cNvSpPr txBox="1"/>
          <p:nvPr>
            <p:ph idx="1" type="subTitle"/>
          </p:nvPr>
        </p:nvSpPr>
        <p:spPr>
          <a:xfrm>
            <a:off x="1723975" y="2213290"/>
            <a:ext cx="2336400" cy="393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41" name="Google Shape;241;p13"/>
          <p:cNvSpPr txBox="1"/>
          <p:nvPr>
            <p:ph idx="3" type="title"/>
          </p:nvPr>
        </p:nvSpPr>
        <p:spPr>
          <a:xfrm>
            <a:off x="720000" y="5974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2" name="Google Shape;242;p13"/>
          <p:cNvSpPr txBox="1"/>
          <p:nvPr>
            <p:ph idx="4" type="title"/>
          </p:nvPr>
        </p:nvSpPr>
        <p:spPr>
          <a:xfrm>
            <a:off x="1723975" y="3172150"/>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43" name="Google Shape;243;p13"/>
          <p:cNvSpPr txBox="1"/>
          <p:nvPr>
            <p:ph hasCustomPrompt="1" idx="5" type="title"/>
          </p:nvPr>
        </p:nvSpPr>
        <p:spPr>
          <a:xfrm>
            <a:off x="1028275" y="3040284"/>
            <a:ext cx="7287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4" name="Google Shape;244;p13"/>
          <p:cNvSpPr txBox="1"/>
          <p:nvPr>
            <p:ph idx="6" type="subTitle"/>
          </p:nvPr>
        </p:nvSpPr>
        <p:spPr>
          <a:xfrm>
            <a:off x="1723975" y="3787869"/>
            <a:ext cx="2336400" cy="393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45" name="Google Shape;245;p13"/>
          <p:cNvSpPr txBox="1"/>
          <p:nvPr>
            <p:ph idx="7" type="title"/>
          </p:nvPr>
        </p:nvSpPr>
        <p:spPr>
          <a:xfrm>
            <a:off x="5779325" y="159037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46" name="Google Shape;246;p13"/>
          <p:cNvSpPr txBox="1"/>
          <p:nvPr>
            <p:ph hasCustomPrompt="1" idx="8" type="title"/>
          </p:nvPr>
        </p:nvSpPr>
        <p:spPr>
          <a:xfrm>
            <a:off x="5083625" y="1458509"/>
            <a:ext cx="7287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7" name="Google Shape;247;p13"/>
          <p:cNvSpPr txBox="1"/>
          <p:nvPr>
            <p:ph idx="9" type="subTitle"/>
          </p:nvPr>
        </p:nvSpPr>
        <p:spPr>
          <a:xfrm>
            <a:off x="5779325" y="2213290"/>
            <a:ext cx="2336400" cy="393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48" name="Google Shape;248;p13"/>
          <p:cNvSpPr txBox="1"/>
          <p:nvPr>
            <p:ph idx="13" type="title"/>
          </p:nvPr>
        </p:nvSpPr>
        <p:spPr>
          <a:xfrm>
            <a:off x="5779325" y="3172150"/>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49" name="Google Shape;249;p13"/>
          <p:cNvSpPr txBox="1"/>
          <p:nvPr>
            <p:ph hasCustomPrompt="1" idx="14" type="title"/>
          </p:nvPr>
        </p:nvSpPr>
        <p:spPr>
          <a:xfrm>
            <a:off x="5083625" y="3040284"/>
            <a:ext cx="7287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0" name="Google Shape;250;p13"/>
          <p:cNvSpPr txBox="1"/>
          <p:nvPr>
            <p:ph idx="15" type="subTitle"/>
          </p:nvPr>
        </p:nvSpPr>
        <p:spPr>
          <a:xfrm>
            <a:off x="5779325" y="3787869"/>
            <a:ext cx="2336400" cy="393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251" name="Google Shape;251;p13"/>
          <p:cNvGrpSpPr/>
          <p:nvPr/>
        </p:nvGrpSpPr>
        <p:grpSpPr>
          <a:xfrm>
            <a:off x="1506468" y="358428"/>
            <a:ext cx="7193875" cy="4521060"/>
            <a:chOff x="1506468" y="358428"/>
            <a:chExt cx="7193875" cy="4521060"/>
          </a:xfrm>
        </p:grpSpPr>
        <p:sp>
          <p:nvSpPr>
            <p:cNvPr id="252" name="Google Shape;252;p13"/>
            <p:cNvSpPr/>
            <p:nvPr/>
          </p:nvSpPr>
          <p:spPr>
            <a:xfrm flipH="1" rot="9922748">
              <a:off x="4227052" y="4681602"/>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3"/>
            <p:cNvSpPr/>
            <p:nvPr/>
          </p:nvSpPr>
          <p:spPr>
            <a:xfrm flipH="1" rot="9922748">
              <a:off x="1526082" y="378041"/>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3"/>
            <p:cNvSpPr/>
            <p:nvPr/>
          </p:nvSpPr>
          <p:spPr>
            <a:xfrm flipH="1" rot="9922748">
              <a:off x="1628153" y="4507393"/>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3"/>
            <p:cNvSpPr/>
            <p:nvPr/>
          </p:nvSpPr>
          <p:spPr>
            <a:xfrm flipH="1" rot="9922748">
              <a:off x="8231003" y="606491"/>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3"/>
            <p:cNvSpPr/>
            <p:nvPr/>
          </p:nvSpPr>
          <p:spPr>
            <a:xfrm flipH="1" rot="9922748">
              <a:off x="8502457" y="3842255"/>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 name="Google Shape;257;p13"/>
          <p:cNvSpPr/>
          <p:nvPr/>
        </p:nvSpPr>
        <p:spPr>
          <a:xfrm>
            <a:off x="5870975" y="4608500"/>
            <a:ext cx="4745100" cy="1292100"/>
          </a:xfrm>
          <a:prstGeom prst="snip2SameRect">
            <a:avLst>
              <a:gd fmla="val 50000" name="adj1"/>
              <a:gd fmla="val 0" name="adj2"/>
            </a:avLst>
          </a:prstGeom>
          <a:solidFill>
            <a:schemeClr val="dk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3"/>
          <p:cNvSpPr/>
          <p:nvPr/>
        </p:nvSpPr>
        <p:spPr>
          <a:xfrm flipH="1" rot="5400000">
            <a:off x="-2756450" y="1926450"/>
            <a:ext cx="5557200" cy="1290600"/>
          </a:xfrm>
          <a:prstGeom prst="snip2SameRect">
            <a:avLst>
              <a:gd fmla="val 50000" name="adj1"/>
              <a:gd fmla="val 0" name="adj2"/>
            </a:avLst>
          </a:prstGeom>
          <a:solidFill>
            <a:schemeClr val="dk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9" name="Google Shape;259;p13"/>
          <p:cNvGrpSpPr/>
          <p:nvPr/>
        </p:nvGrpSpPr>
        <p:grpSpPr>
          <a:xfrm flipH="1" rot="8100000">
            <a:off x="-817703" y="5253317"/>
            <a:ext cx="2553976" cy="244173"/>
            <a:chOff x="-818425" y="4412100"/>
            <a:chExt cx="2554000" cy="244175"/>
          </a:xfrm>
        </p:grpSpPr>
        <p:cxnSp>
          <p:nvCxnSpPr>
            <p:cNvPr id="260" name="Google Shape;260;p13"/>
            <p:cNvCxnSpPr/>
            <p:nvPr/>
          </p:nvCxnSpPr>
          <p:spPr>
            <a:xfrm>
              <a:off x="-377025" y="4534188"/>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261" name="Google Shape;261;p13"/>
            <p:cNvCxnSpPr/>
            <p:nvPr/>
          </p:nvCxnSpPr>
          <p:spPr>
            <a:xfrm>
              <a:off x="-818425" y="4656275"/>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262" name="Google Shape;262;p13"/>
            <p:cNvCxnSpPr/>
            <p:nvPr/>
          </p:nvCxnSpPr>
          <p:spPr>
            <a:xfrm>
              <a:off x="-647700" y="4412100"/>
              <a:ext cx="2112600" cy="0"/>
            </a:xfrm>
            <a:prstGeom prst="straightConnector1">
              <a:avLst/>
            </a:prstGeom>
            <a:noFill/>
            <a:ln cap="flat" cmpd="sng" w="9525">
              <a:solidFill>
                <a:schemeClr val="accent2"/>
              </a:solidFill>
              <a:prstDash val="solid"/>
              <a:round/>
              <a:headEnd len="med" w="med" type="none"/>
              <a:tailEnd len="med" w="med" type="oval"/>
            </a:ln>
          </p:spPr>
        </p:cxnSp>
      </p:grpSp>
      <p:grpSp>
        <p:nvGrpSpPr>
          <p:cNvPr id="263" name="Google Shape;263;p13"/>
          <p:cNvGrpSpPr/>
          <p:nvPr/>
        </p:nvGrpSpPr>
        <p:grpSpPr>
          <a:xfrm flipH="1">
            <a:off x="7314600" y="114238"/>
            <a:ext cx="2554000" cy="244175"/>
            <a:chOff x="-818425" y="4412100"/>
            <a:chExt cx="2554000" cy="244175"/>
          </a:xfrm>
        </p:grpSpPr>
        <p:cxnSp>
          <p:nvCxnSpPr>
            <p:cNvPr id="264" name="Google Shape;264;p13"/>
            <p:cNvCxnSpPr/>
            <p:nvPr/>
          </p:nvCxnSpPr>
          <p:spPr>
            <a:xfrm>
              <a:off x="-377025" y="4534188"/>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265" name="Google Shape;265;p13"/>
            <p:cNvCxnSpPr/>
            <p:nvPr/>
          </p:nvCxnSpPr>
          <p:spPr>
            <a:xfrm>
              <a:off x="-818425" y="4656275"/>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266" name="Google Shape;266;p13"/>
            <p:cNvCxnSpPr/>
            <p:nvPr/>
          </p:nvCxnSpPr>
          <p:spPr>
            <a:xfrm>
              <a:off x="-647700" y="4412100"/>
              <a:ext cx="2112600" cy="0"/>
            </a:xfrm>
            <a:prstGeom prst="straightConnector1">
              <a:avLst/>
            </a:prstGeom>
            <a:noFill/>
            <a:ln cap="flat" cmpd="sng" w="9525">
              <a:solidFill>
                <a:schemeClr val="accent2"/>
              </a:solidFill>
              <a:prstDash val="solid"/>
              <a:round/>
              <a:headEnd len="med" w="med" type="none"/>
              <a:tailEnd len="med" w="med" type="oval"/>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67" name="Shape 267"/>
        <p:cNvGrpSpPr/>
        <p:nvPr/>
      </p:nvGrpSpPr>
      <p:grpSpPr>
        <a:xfrm>
          <a:off x="0" y="0"/>
          <a:ext cx="0" cy="0"/>
          <a:chOff x="0" y="0"/>
          <a:chExt cx="0" cy="0"/>
        </a:xfrm>
      </p:grpSpPr>
      <p:sp>
        <p:nvSpPr>
          <p:cNvPr id="268" name="Google Shape;268;p14"/>
          <p:cNvSpPr txBox="1"/>
          <p:nvPr>
            <p:ph type="title"/>
          </p:nvPr>
        </p:nvSpPr>
        <p:spPr>
          <a:xfrm>
            <a:off x="2230475" y="3308014"/>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69" name="Google Shape;269;p14"/>
          <p:cNvSpPr txBox="1"/>
          <p:nvPr>
            <p:ph idx="1" type="subTitle"/>
          </p:nvPr>
        </p:nvSpPr>
        <p:spPr>
          <a:xfrm>
            <a:off x="1031550" y="1303586"/>
            <a:ext cx="7080900" cy="20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3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pic>
        <p:nvPicPr>
          <p:cNvPr id="270" name="Google Shape;270;p14"/>
          <p:cNvPicPr preferRelativeResize="0"/>
          <p:nvPr/>
        </p:nvPicPr>
        <p:blipFill rotWithShape="1">
          <a:blip r:embed="rId2">
            <a:alphaModFix amt="16000"/>
          </a:blip>
          <a:srcRect b="0" l="3332" r="3332" t="0"/>
          <a:stretch/>
        </p:blipFill>
        <p:spPr>
          <a:xfrm>
            <a:off x="0" y="0"/>
            <a:ext cx="9144000" cy="5143500"/>
          </a:xfrm>
          <a:prstGeom prst="rect">
            <a:avLst/>
          </a:prstGeom>
          <a:noFill/>
          <a:ln>
            <a:noFill/>
          </a:ln>
        </p:spPr>
      </p:pic>
      <p:grpSp>
        <p:nvGrpSpPr>
          <p:cNvPr id="271" name="Google Shape;271;p14"/>
          <p:cNvGrpSpPr/>
          <p:nvPr/>
        </p:nvGrpSpPr>
        <p:grpSpPr>
          <a:xfrm>
            <a:off x="894177" y="523177"/>
            <a:ext cx="7396464" cy="4080424"/>
            <a:chOff x="894177" y="523177"/>
            <a:chExt cx="7396464" cy="4080424"/>
          </a:xfrm>
        </p:grpSpPr>
        <p:sp>
          <p:nvSpPr>
            <p:cNvPr id="272" name="Google Shape;272;p14"/>
            <p:cNvSpPr/>
            <p:nvPr/>
          </p:nvSpPr>
          <p:spPr>
            <a:xfrm flipH="1" rot="-877252">
              <a:off x="2667849" y="4405714"/>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4"/>
            <p:cNvSpPr/>
            <p:nvPr/>
          </p:nvSpPr>
          <p:spPr>
            <a:xfrm flipH="1" rot="-877252">
              <a:off x="8092754" y="632830"/>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4"/>
            <p:cNvSpPr/>
            <p:nvPr/>
          </p:nvSpPr>
          <p:spPr>
            <a:xfrm flipH="1" rot="-877252">
              <a:off x="4482874" y="542791"/>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4"/>
            <p:cNvSpPr/>
            <p:nvPr/>
          </p:nvSpPr>
          <p:spPr>
            <a:xfrm flipH="1" rot="-877252">
              <a:off x="913791" y="2990449"/>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4"/>
            <p:cNvSpPr/>
            <p:nvPr/>
          </p:nvSpPr>
          <p:spPr>
            <a:xfrm flipH="1" rot="-877252">
              <a:off x="7612612" y="3765047"/>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 name="Google Shape;277;p14"/>
          <p:cNvSpPr/>
          <p:nvPr/>
        </p:nvSpPr>
        <p:spPr>
          <a:xfrm flipH="1" rot="5400000">
            <a:off x="-2756450" y="1926450"/>
            <a:ext cx="5557200" cy="1290600"/>
          </a:xfrm>
          <a:prstGeom prst="snip2SameRect">
            <a:avLst>
              <a:gd fmla="val 50000" name="adj1"/>
              <a:gd fmla="val 0" name="adj2"/>
            </a:avLst>
          </a:prstGeom>
          <a:solidFill>
            <a:schemeClr val="dk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8" name="Google Shape;278;p14"/>
          <p:cNvGrpSpPr/>
          <p:nvPr/>
        </p:nvGrpSpPr>
        <p:grpSpPr>
          <a:xfrm rot="-8100000">
            <a:off x="7367297" y="5253317"/>
            <a:ext cx="2553976" cy="244173"/>
            <a:chOff x="-818425" y="4412100"/>
            <a:chExt cx="2554000" cy="244175"/>
          </a:xfrm>
        </p:grpSpPr>
        <p:cxnSp>
          <p:nvCxnSpPr>
            <p:cNvPr id="279" name="Google Shape;279;p14"/>
            <p:cNvCxnSpPr/>
            <p:nvPr/>
          </p:nvCxnSpPr>
          <p:spPr>
            <a:xfrm>
              <a:off x="-377025" y="4534188"/>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280" name="Google Shape;280;p14"/>
            <p:cNvCxnSpPr/>
            <p:nvPr/>
          </p:nvCxnSpPr>
          <p:spPr>
            <a:xfrm>
              <a:off x="-818425" y="4656275"/>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281" name="Google Shape;281;p14"/>
            <p:cNvCxnSpPr/>
            <p:nvPr/>
          </p:nvCxnSpPr>
          <p:spPr>
            <a:xfrm>
              <a:off x="-647700" y="4412100"/>
              <a:ext cx="2112600" cy="0"/>
            </a:xfrm>
            <a:prstGeom prst="straightConnector1">
              <a:avLst/>
            </a:prstGeom>
            <a:noFill/>
            <a:ln cap="flat" cmpd="sng" w="9525">
              <a:solidFill>
                <a:schemeClr val="accent2"/>
              </a:solidFill>
              <a:prstDash val="solid"/>
              <a:round/>
              <a:headEnd len="med" w="med" type="none"/>
              <a:tailEnd len="med" w="med" type="oval"/>
            </a:ln>
          </p:spPr>
        </p:cxnSp>
      </p:grpSp>
      <p:grpSp>
        <p:nvGrpSpPr>
          <p:cNvPr id="282" name="Google Shape;282;p14"/>
          <p:cNvGrpSpPr/>
          <p:nvPr/>
        </p:nvGrpSpPr>
        <p:grpSpPr>
          <a:xfrm flipH="1" rot="-8100000">
            <a:off x="-777272" y="-353989"/>
            <a:ext cx="2553976" cy="244173"/>
            <a:chOff x="-818425" y="4412100"/>
            <a:chExt cx="2554000" cy="244175"/>
          </a:xfrm>
        </p:grpSpPr>
        <p:cxnSp>
          <p:nvCxnSpPr>
            <p:cNvPr id="283" name="Google Shape;283;p14"/>
            <p:cNvCxnSpPr/>
            <p:nvPr/>
          </p:nvCxnSpPr>
          <p:spPr>
            <a:xfrm>
              <a:off x="-377025" y="4534188"/>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284" name="Google Shape;284;p14"/>
            <p:cNvCxnSpPr/>
            <p:nvPr/>
          </p:nvCxnSpPr>
          <p:spPr>
            <a:xfrm>
              <a:off x="-818425" y="4656275"/>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285" name="Google Shape;285;p14"/>
            <p:cNvCxnSpPr/>
            <p:nvPr/>
          </p:nvCxnSpPr>
          <p:spPr>
            <a:xfrm>
              <a:off x="-647700" y="4412100"/>
              <a:ext cx="2112600" cy="0"/>
            </a:xfrm>
            <a:prstGeom prst="straightConnector1">
              <a:avLst/>
            </a:prstGeom>
            <a:noFill/>
            <a:ln cap="flat" cmpd="sng" w="9525">
              <a:solidFill>
                <a:schemeClr val="accent2"/>
              </a:solidFill>
              <a:prstDash val="solid"/>
              <a:round/>
              <a:headEnd len="med" w="med" type="none"/>
              <a:tailEnd len="med" w="med" type="oval"/>
            </a:ln>
          </p:spPr>
        </p:cxnSp>
      </p:grpSp>
      <p:grpSp>
        <p:nvGrpSpPr>
          <p:cNvPr id="286" name="Google Shape;286;p14"/>
          <p:cNvGrpSpPr/>
          <p:nvPr/>
        </p:nvGrpSpPr>
        <p:grpSpPr>
          <a:xfrm>
            <a:off x="3809600" y="4276487"/>
            <a:ext cx="1524800" cy="1263212"/>
            <a:chOff x="3809600" y="4276487"/>
            <a:chExt cx="1524800" cy="1263212"/>
          </a:xfrm>
        </p:grpSpPr>
        <p:sp>
          <p:nvSpPr>
            <p:cNvPr id="287" name="Google Shape;287;p14"/>
            <p:cNvSpPr/>
            <p:nvPr/>
          </p:nvSpPr>
          <p:spPr>
            <a:xfrm flipH="1" rot="5400000">
              <a:off x="4625350" y="4830649"/>
              <a:ext cx="1061100" cy="357000"/>
            </a:xfrm>
            <a:prstGeom prst="trapezoid">
              <a:avLst>
                <a:gd fmla="val 32100" name="adj"/>
              </a:avLst>
            </a:prstGeom>
            <a:gradFill>
              <a:gsLst>
                <a:gs pos="0">
                  <a:srgbClr val="59A4D3">
                    <a:alpha val="24580"/>
                  </a:srgbClr>
                </a:gs>
                <a:gs pos="100000">
                  <a:srgbClr val="2A5F80">
                    <a:alpha val="245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4"/>
            <p:cNvSpPr/>
            <p:nvPr/>
          </p:nvSpPr>
          <p:spPr>
            <a:xfrm rot="-5400000">
              <a:off x="4041450" y="4628537"/>
              <a:ext cx="1061100" cy="357000"/>
            </a:xfrm>
            <a:prstGeom prst="trapezoid">
              <a:avLst>
                <a:gd fmla="val 32100" name="adj"/>
              </a:avLst>
            </a:prstGeom>
            <a:gradFill>
              <a:gsLst>
                <a:gs pos="0">
                  <a:srgbClr val="59A4D3">
                    <a:alpha val="24580"/>
                  </a:srgbClr>
                </a:gs>
                <a:gs pos="100000">
                  <a:srgbClr val="2A5F80">
                    <a:alpha val="245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flipH="1" rot="5400000">
              <a:off x="3457550" y="4738148"/>
              <a:ext cx="1061100" cy="357000"/>
            </a:xfrm>
            <a:prstGeom prst="trapezoid">
              <a:avLst>
                <a:gd fmla="val 32100" name="adj"/>
              </a:avLst>
            </a:prstGeom>
            <a:gradFill>
              <a:gsLst>
                <a:gs pos="0">
                  <a:srgbClr val="59A4D3">
                    <a:alpha val="24580"/>
                  </a:srgbClr>
                </a:gs>
                <a:gs pos="100000">
                  <a:srgbClr val="2A5F80">
                    <a:alpha val="245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14"/>
          <p:cNvSpPr/>
          <p:nvPr/>
        </p:nvSpPr>
        <p:spPr>
          <a:xfrm rot="-5400000">
            <a:off x="6295600" y="1974913"/>
            <a:ext cx="5557200" cy="1290600"/>
          </a:xfrm>
          <a:prstGeom prst="snip2SameRect">
            <a:avLst>
              <a:gd fmla="val 50000" name="adj1"/>
              <a:gd fmla="val 0" name="adj2"/>
            </a:avLst>
          </a:prstGeom>
          <a:solidFill>
            <a:schemeClr val="dk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91" name="Shape 291"/>
        <p:cNvGrpSpPr/>
        <p:nvPr/>
      </p:nvGrpSpPr>
      <p:grpSpPr>
        <a:xfrm>
          <a:off x="0" y="0"/>
          <a:ext cx="0" cy="0"/>
          <a:chOff x="0" y="0"/>
          <a:chExt cx="0" cy="0"/>
        </a:xfrm>
      </p:grpSpPr>
      <p:pic>
        <p:nvPicPr>
          <p:cNvPr id="292" name="Google Shape;292;p15"/>
          <p:cNvPicPr preferRelativeResize="0"/>
          <p:nvPr/>
        </p:nvPicPr>
        <p:blipFill rotWithShape="1">
          <a:blip r:embed="rId2">
            <a:alphaModFix amt="16000"/>
          </a:blip>
          <a:srcRect b="0" l="3332" r="3332" t="0"/>
          <a:stretch/>
        </p:blipFill>
        <p:spPr>
          <a:xfrm>
            <a:off x="0" y="0"/>
            <a:ext cx="9144000" cy="5143500"/>
          </a:xfrm>
          <a:prstGeom prst="rect">
            <a:avLst/>
          </a:prstGeom>
          <a:noFill/>
          <a:ln>
            <a:noFill/>
          </a:ln>
        </p:spPr>
      </p:pic>
      <p:sp>
        <p:nvSpPr>
          <p:cNvPr id="293" name="Google Shape;293;p15"/>
          <p:cNvSpPr txBox="1"/>
          <p:nvPr>
            <p:ph idx="1" type="subTitle"/>
          </p:nvPr>
        </p:nvSpPr>
        <p:spPr>
          <a:xfrm>
            <a:off x="829925" y="1526175"/>
            <a:ext cx="4041300" cy="252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294" name="Google Shape;294;p15"/>
          <p:cNvSpPr txBox="1"/>
          <p:nvPr>
            <p:ph type="title"/>
          </p:nvPr>
        </p:nvSpPr>
        <p:spPr>
          <a:xfrm>
            <a:off x="720000" y="5974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5" name="Google Shape;295;p15"/>
          <p:cNvSpPr/>
          <p:nvPr/>
        </p:nvSpPr>
        <p:spPr>
          <a:xfrm>
            <a:off x="5870975" y="4608500"/>
            <a:ext cx="4745100" cy="1292100"/>
          </a:xfrm>
          <a:prstGeom prst="snip2SameRect">
            <a:avLst>
              <a:gd fmla="val 50000" name="adj1"/>
              <a:gd fmla="val 0" name="adj2"/>
            </a:avLst>
          </a:prstGeom>
          <a:solidFill>
            <a:schemeClr val="dk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6" name="Google Shape;296;p15"/>
          <p:cNvGrpSpPr/>
          <p:nvPr/>
        </p:nvGrpSpPr>
        <p:grpSpPr>
          <a:xfrm flipH="1">
            <a:off x="7314600" y="114238"/>
            <a:ext cx="2554000" cy="244175"/>
            <a:chOff x="-818425" y="4412100"/>
            <a:chExt cx="2554000" cy="244175"/>
          </a:xfrm>
        </p:grpSpPr>
        <p:cxnSp>
          <p:nvCxnSpPr>
            <p:cNvPr id="297" name="Google Shape;297;p15"/>
            <p:cNvCxnSpPr/>
            <p:nvPr/>
          </p:nvCxnSpPr>
          <p:spPr>
            <a:xfrm>
              <a:off x="-377025" y="4534188"/>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298" name="Google Shape;298;p15"/>
            <p:cNvCxnSpPr/>
            <p:nvPr/>
          </p:nvCxnSpPr>
          <p:spPr>
            <a:xfrm>
              <a:off x="-818425" y="4656275"/>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299" name="Google Shape;299;p15"/>
            <p:cNvCxnSpPr/>
            <p:nvPr/>
          </p:nvCxnSpPr>
          <p:spPr>
            <a:xfrm>
              <a:off x="-647700" y="4412100"/>
              <a:ext cx="2112600" cy="0"/>
            </a:xfrm>
            <a:prstGeom prst="straightConnector1">
              <a:avLst/>
            </a:prstGeom>
            <a:noFill/>
            <a:ln cap="flat" cmpd="sng" w="9525">
              <a:solidFill>
                <a:schemeClr val="accent2"/>
              </a:solidFill>
              <a:prstDash val="solid"/>
              <a:round/>
              <a:headEnd len="med" w="med" type="none"/>
              <a:tailEnd len="med" w="med" type="oval"/>
            </a:ln>
          </p:spPr>
        </p:cxnSp>
      </p:grpSp>
      <p:sp>
        <p:nvSpPr>
          <p:cNvPr id="300" name="Google Shape;300;p15"/>
          <p:cNvSpPr/>
          <p:nvPr/>
        </p:nvSpPr>
        <p:spPr>
          <a:xfrm flipH="1" rot="10800000">
            <a:off x="-675825" y="-755600"/>
            <a:ext cx="4745100" cy="1290600"/>
          </a:xfrm>
          <a:prstGeom prst="snip2SameRect">
            <a:avLst>
              <a:gd fmla="val 50000" name="adj1"/>
              <a:gd fmla="val 0" name="adj2"/>
            </a:avLst>
          </a:prstGeom>
          <a:solidFill>
            <a:schemeClr val="dk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1" name="Google Shape;301;p15"/>
          <p:cNvGrpSpPr/>
          <p:nvPr/>
        </p:nvGrpSpPr>
        <p:grpSpPr>
          <a:xfrm>
            <a:off x="-818425" y="4785650"/>
            <a:ext cx="2554000" cy="244175"/>
            <a:chOff x="-818425" y="4412100"/>
            <a:chExt cx="2554000" cy="244175"/>
          </a:xfrm>
        </p:grpSpPr>
        <p:cxnSp>
          <p:nvCxnSpPr>
            <p:cNvPr id="302" name="Google Shape;302;p15"/>
            <p:cNvCxnSpPr/>
            <p:nvPr/>
          </p:nvCxnSpPr>
          <p:spPr>
            <a:xfrm>
              <a:off x="-377025" y="4534188"/>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303" name="Google Shape;303;p15"/>
            <p:cNvCxnSpPr/>
            <p:nvPr/>
          </p:nvCxnSpPr>
          <p:spPr>
            <a:xfrm>
              <a:off x="-818425" y="4656275"/>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304" name="Google Shape;304;p15"/>
            <p:cNvCxnSpPr/>
            <p:nvPr/>
          </p:nvCxnSpPr>
          <p:spPr>
            <a:xfrm>
              <a:off x="-647700" y="4412100"/>
              <a:ext cx="2112600" cy="0"/>
            </a:xfrm>
            <a:prstGeom prst="straightConnector1">
              <a:avLst/>
            </a:prstGeom>
            <a:noFill/>
            <a:ln cap="flat" cmpd="sng" w="9525">
              <a:solidFill>
                <a:schemeClr val="accent2"/>
              </a:solidFill>
              <a:prstDash val="solid"/>
              <a:round/>
              <a:headEnd len="med" w="med" type="none"/>
              <a:tailEnd len="med" w="med" type="oval"/>
            </a:ln>
          </p:spPr>
        </p:cxnSp>
      </p:grpSp>
      <p:grpSp>
        <p:nvGrpSpPr>
          <p:cNvPr id="305" name="Google Shape;305;p15"/>
          <p:cNvGrpSpPr/>
          <p:nvPr/>
        </p:nvGrpSpPr>
        <p:grpSpPr>
          <a:xfrm rot="-5400000">
            <a:off x="7829204" y="930837"/>
            <a:ext cx="1524800" cy="3281825"/>
            <a:chOff x="3809600" y="4276487"/>
            <a:chExt cx="1524800" cy="1263212"/>
          </a:xfrm>
        </p:grpSpPr>
        <p:sp>
          <p:nvSpPr>
            <p:cNvPr id="306" name="Google Shape;306;p15"/>
            <p:cNvSpPr/>
            <p:nvPr/>
          </p:nvSpPr>
          <p:spPr>
            <a:xfrm flipH="1" rot="5400000">
              <a:off x="4625350" y="4830649"/>
              <a:ext cx="1061100" cy="357000"/>
            </a:xfrm>
            <a:prstGeom prst="trapezoid">
              <a:avLst>
                <a:gd fmla="val 32100" name="adj"/>
              </a:avLst>
            </a:prstGeom>
            <a:gradFill>
              <a:gsLst>
                <a:gs pos="0">
                  <a:srgbClr val="59A4D3">
                    <a:alpha val="24580"/>
                  </a:srgbClr>
                </a:gs>
                <a:gs pos="100000">
                  <a:srgbClr val="2A5F80">
                    <a:alpha val="245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5"/>
            <p:cNvSpPr/>
            <p:nvPr/>
          </p:nvSpPr>
          <p:spPr>
            <a:xfrm rot="-5400000">
              <a:off x="4041450" y="4628537"/>
              <a:ext cx="1061100" cy="357000"/>
            </a:xfrm>
            <a:prstGeom prst="trapezoid">
              <a:avLst>
                <a:gd fmla="val 32100" name="adj"/>
              </a:avLst>
            </a:prstGeom>
            <a:gradFill>
              <a:gsLst>
                <a:gs pos="0">
                  <a:srgbClr val="59A4D3">
                    <a:alpha val="24580"/>
                  </a:srgbClr>
                </a:gs>
                <a:gs pos="100000">
                  <a:srgbClr val="2A5F80">
                    <a:alpha val="245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5"/>
            <p:cNvSpPr/>
            <p:nvPr/>
          </p:nvSpPr>
          <p:spPr>
            <a:xfrm flipH="1" rot="5400000">
              <a:off x="3457550" y="4738148"/>
              <a:ext cx="1061100" cy="357000"/>
            </a:xfrm>
            <a:prstGeom prst="trapezoid">
              <a:avLst>
                <a:gd fmla="val 32100" name="adj"/>
              </a:avLst>
            </a:prstGeom>
            <a:gradFill>
              <a:gsLst>
                <a:gs pos="0">
                  <a:srgbClr val="59A4D3">
                    <a:alpha val="24580"/>
                  </a:srgbClr>
                </a:gs>
                <a:gs pos="100000">
                  <a:srgbClr val="2A5F80">
                    <a:alpha val="245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 name="Google Shape;309;p15"/>
          <p:cNvGrpSpPr/>
          <p:nvPr/>
        </p:nvGrpSpPr>
        <p:grpSpPr>
          <a:xfrm flipH="1" rot="10800000">
            <a:off x="349836" y="1072352"/>
            <a:ext cx="7921755" cy="3473881"/>
            <a:chOff x="760561" y="523177"/>
            <a:chExt cx="7921755" cy="3473881"/>
          </a:xfrm>
        </p:grpSpPr>
        <p:sp>
          <p:nvSpPr>
            <p:cNvPr id="310" name="Google Shape;310;p15"/>
            <p:cNvSpPr/>
            <p:nvPr/>
          </p:nvSpPr>
          <p:spPr>
            <a:xfrm flipH="1" rot="-877252">
              <a:off x="780174" y="3562839"/>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5"/>
            <p:cNvSpPr/>
            <p:nvPr/>
          </p:nvSpPr>
          <p:spPr>
            <a:xfrm flipH="1" rot="-877252">
              <a:off x="8484429" y="1371230"/>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5"/>
            <p:cNvSpPr/>
            <p:nvPr/>
          </p:nvSpPr>
          <p:spPr>
            <a:xfrm flipH="1" rot="-877252">
              <a:off x="4482874" y="542791"/>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5"/>
            <p:cNvSpPr/>
            <p:nvPr/>
          </p:nvSpPr>
          <p:spPr>
            <a:xfrm flipH="1" rot="-877252">
              <a:off x="885216" y="865899"/>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5"/>
            <p:cNvSpPr/>
            <p:nvPr/>
          </p:nvSpPr>
          <p:spPr>
            <a:xfrm flipH="1" rot="-877252">
              <a:off x="8266937" y="3799172"/>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315" name="Shape 315"/>
        <p:cNvGrpSpPr/>
        <p:nvPr/>
      </p:nvGrpSpPr>
      <p:grpSpPr>
        <a:xfrm>
          <a:off x="0" y="0"/>
          <a:ext cx="0" cy="0"/>
          <a:chOff x="0" y="0"/>
          <a:chExt cx="0" cy="0"/>
        </a:xfrm>
      </p:grpSpPr>
      <p:pic>
        <p:nvPicPr>
          <p:cNvPr id="316" name="Google Shape;316;p16"/>
          <p:cNvPicPr preferRelativeResize="0"/>
          <p:nvPr/>
        </p:nvPicPr>
        <p:blipFill rotWithShape="1">
          <a:blip r:embed="rId2">
            <a:alphaModFix amt="16000"/>
          </a:blip>
          <a:srcRect b="0" l="3332" r="3332" t="0"/>
          <a:stretch/>
        </p:blipFill>
        <p:spPr>
          <a:xfrm>
            <a:off x="0" y="0"/>
            <a:ext cx="9144000" cy="5143500"/>
          </a:xfrm>
          <a:prstGeom prst="rect">
            <a:avLst/>
          </a:prstGeom>
          <a:noFill/>
          <a:ln>
            <a:noFill/>
          </a:ln>
        </p:spPr>
      </p:pic>
      <p:sp>
        <p:nvSpPr>
          <p:cNvPr id="317" name="Google Shape;317;p16"/>
          <p:cNvSpPr txBox="1"/>
          <p:nvPr>
            <p:ph type="title"/>
          </p:nvPr>
        </p:nvSpPr>
        <p:spPr>
          <a:xfrm>
            <a:off x="927750" y="2651925"/>
            <a:ext cx="19209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8" name="Google Shape;318;p16"/>
          <p:cNvSpPr txBox="1"/>
          <p:nvPr>
            <p:ph idx="1" type="subTitle"/>
          </p:nvPr>
        </p:nvSpPr>
        <p:spPr>
          <a:xfrm>
            <a:off x="927750" y="3025774"/>
            <a:ext cx="1920900" cy="63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9" name="Google Shape;319;p16"/>
          <p:cNvSpPr txBox="1"/>
          <p:nvPr>
            <p:ph idx="2" type="title"/>
          </p:nvPr>
        </p:nvSpPr>
        <p:spPr>
          <a:xfrm>
            <a:off x="3611550" y="2651925"/>
            <a:ext cx="19209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0" name="Google Shape;320;p16"/>
          <p:cNvSpPr txBox="1"/>
          <p:nvPr>
            <p:ph idx="3" type="subTitle"/>
          </p:nvPr>
        </p:nvSpPr>
        <p:spPr>
          <a:xfrm>
            <a:off x="3611550" y="3025774"/>
            <a:ext cx="1920900" cy="63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1" name="Google Shape;321;p16"/>
          <p:cNvSpPr txBox="1"/>
          <p:nvPr>
            <p:ph idx="4" type="title"/>
          </p:nvPr>
        </p:nvSpPr>
        <p:spPr>
          <a:xfrm>
            <a:off x="6295350" y="2651925"/>
            <a:ext cx="19209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2" name="Google Shape;322;p16"/>
          <p:cNvSpPr txBox="1"/>
          <p:nvPr>
            <p:ph idx="5" type="subTitle"/>
          </p:nvPr>
        </p:nvSpPr>
        <p:spPr>
          <a:xfrm>
            <a:off x="6295350" y="3025774"/>
            <a:ext cx="1920900" cy="63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3" name="Google Shape;323;p16"/>
          <p:cNvSpPr txBox="1"/>
          <p:nvPr>
            <p:ph idx="6" type="title"/>
          </p:nvPr>
        </p:nvSpPr>
        <p:spPr>
          <a:xfrm>
            <a:off x="720000" y="5974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4" name="Google Shape;324;p16"/>
          <p:cNvSpPr/>
          <p:nvPr/>
        </p:nvSpPr>
        <p:spPr>
          <a:xfrm flipH="1">
            <a:off x="-675825" y="4608500"/>
            <a:ext cx="4745100" cy="1292100"/>
          </a:xfrm>
          <a:prstGeom prst="snip2SameRect">
            <a:avLst>
              <a:gd fmla="val 50000" name="adj1"/>
              <a:gd fmla="val 0" name="adj2"/>
            </a:avLst>
          </a:prstGeom>
          <a:solidFill>
            <a:schemeClr val="dk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rot="10800000">
            <a:off x="5870975" y="-755600"/>
            <a:ext cx="4745100" cy="1290600"/>
          </a:xfrm>
          <a:prstGeom prst="snip2SameRect">
            <a:avLst>
              <a:gd fmla="val 50000" name="adj1"/>
              <a:gd fmla="val 0" name="adj2"/>
            </a:avLst>
          </a:prstGeom>
          <a:solidFill>
            <a:schemeClr val="dk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6" name="Google Shape;326;p16"/>
          <p:cNvGrpSpPr/>
          <p:nvPr/>
        </p:nvGrpSpPr>
        <p:grpSpPr>
          <a:xfrm>
            <a:off x="-818425" y="114238"/>
            <a:ext cx="2554000" cy="244175"/>
            <a:chOff x="-818425" y="4412100"/>
            <a:chExt cx="2554000" cy="244175"/>
          </a:xfrm>
        </p:grpSpPr>
        <p:cxnSp>
          <p:nvCxnSpPr>
            <p:cNvPr id="327" name="Google Shape;327;p16"/>
            <p:cNvCxnSpPr/>
            <p:nvPr/>
          </p:nvCxnSpPr>
          <p:spPr>
            <a:xfrm>
              <a:off x="-377025" y="4534188"/>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328" name="Google Shape;328;p16"/>
            <p:cNvCxnSpPr/>
            <p:nvPr/>
          </p:nvCxnSpPr>
          <p:spPr>
            <a:xfrm>
              <a:off x="-818425" y="4656275"/>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329" name="Google Shape;329;p16"/>
            <p:cNvCxnSpPr/>
            <p:nvPr/>
          </p:nvCxnSpPr>
          <p:spPr>
            <a:xfrm>
              <a:off x="-647700" y="4412100"/>
              <a:ext cx="2112600" cy="0"/>
            </a:xfrm>
            <a:prstGeom prst="straightConnector1">
              <a:avLst/>
            </a:prstGeom>
            <a:noFill/>
            <a:ln cap="flat" cmpd="sng" w="9525">
              <a:solidFill>
                <a:schemeClr val="accent2"/>
              </a:solidFill>
              <a:prstDash val="solid"/>
              <a:round/>
              <a:headEnd len="med" w="med" type="none"/>
              <a:tailEnd len="med" w="med" type="oval"/>
            </a:ln>
          </p:spPr>
        </p:cxnSp>
      </p:grpSp>
      <p:grpSp>
        <p:nvGrpSpPr>
          <p:cNvPr id="330" name="Google Shape;330;p16"/>
          <p:cNvGrpSpPr/>
          <p:nvPr/>
        </p:nvGrpSpPr>
        <p:grpSpPr>
          <a:xfrm rot="10800000">
            <a:off x="306744" y="523177"/>
            <a:ext cx="7946971" cy="4297924"/>
            <a:chOff x="931102" y="305677"/>
            <a:chExt cx="7946971" cy="4297924"/>
          </a:xfrm>
        </p:grpSpPr>
        <p:sp>
          <p:nvSpPr>
            <p:cNvPr id="331" name="Google Shape;331;p16"/>
            <p:cNvSpPr/>
            <p:nvPr/>
          </p:nvSpPr>
          <p:spPr>
            <a:xfrm flipH="1" rot="-877252">
              <a:off x="2667849" y="4405714"/>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flipH="1" rot="-877252">
              <a:off x="1066254" y="784905"/>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6"/>
            <p:cNvSpPr/>
            <p:nvPr/>
          </p:nvSpPr>
          <p:spPr>
            <a:xfrm flipH="1" rot="-877252">
              <a:off x="4523674" y="325291"/>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6"/>
            <p:cNvSpPr/>
            <p:nvPr/>
          </p:nvSpPr>
          <p:spPr>
            <a:xfrm flipH="1" rot="-877252">
              <a:off x="950716" y="3444187"/>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6"/>
            <p:cNvSpPr/>
            <p:nvPr/>
          </p:nvSpPr>
          <p:spPr>
            <a:xfrm flipH="1" rot="-877252">
              <a:off x="8680187" y="1997547"/>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 name="Google Shape;336;p16"/>
          <p:cNvGrpSpPr/>
          <p:nvPr/>
        </p:nvGrpSpPr>
        <p:grpSpPr>
          <a:xfrm flipH="1">
            <a:off x="7314600" y="4785088"/>
            <a:ext cx="2554000" cy="244175"/>
            <a:chOff x="-818425" y="4412100"/>
            <a:chExt cx="2554000" cy="244175"/>
          </a:xfrm>
        </p:grpSpPr>
        <p:cxnSp>
          <p:nvCxnSpPr>
            <p:cNvPr id="337" name="Google Shape;337;p16"/>
            <p:cNvCxnSpPr/>
            <p:nvPr/>
          </p:nvCxnSpPr>
          <p:spPr>
            <a:xfrm>
              <a:off x="-377025" y="4534188"/>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338" name="Google Shape;338;p16"/>
            <p:cNvCxnSpPr/>
            <p:nvPr/>
          </p:nvCxnSpPr>
          <p:spPr>
            <a:xfrm>
              <a:off x="-818425" y="4656275"/>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339" name="Google Shape;339;p16"/>
            <p:cNvCxnSpPr/>
            <p:nvPr/>
          </p:nvCxnSpPr>
          <p:spPr>
            <a:xfrm>
              <a:off x="-647700" y="4412100"/>
              <a:ext cx="2112600" cy="0"/>
            </a:xfrm>
            <a:prstGeom prst="straightConnector1">
              <a:avLst/>
            </a:prstGeom>
            <a:noFill/>
            <a:ln cap="flat" cmpd="sng" w="9525">
              <a:solidFill>
                <a:schemeClr val="accent2"/>
              </a:solidFill>
              <a:prstDash val="solid"/>
              <a:round/>
              <a:headEnd len="med" w="med" type="none"/>
              <a:tailEnd len="med" w="med" type="oval"/>
            </a:ln>
          </p:spPr>
        </p:cxn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340" name="Shape 340"/>
        <p:cNvGrpSpPr/>
        <p:nvPr/>
      </p:nvGrpSpPr>
      <p:grpSpPr>
        <a:xfrm>
          <a:off x="0" y="0"/>
          <a:ext cx="0" cy="0"/>
          <a:chOff x="0" y="0"/>
          <a:chExt cx="0" cy="0"/>
        </a:xfrm>
      </p:grpSpPr>
      <p:pic>
        <p:nvPicPr>
          <p:cNvPr id="341" name="Google Shape;341;p17"/>
          <p:cNvPicPr preferRelativeResize="0"/>
          <p:nvPr/>
        </p:nvPicPr>
        <p:blipFill rotWithShape="1">
          <a:blip r:embed="rId2">
            <a:alphaModFix amt="16000"/>
          </a:blip>
          <a:srcRect b="0" l="3332" r="3332" t="0"/>
          <a:stretch/>
        </p:blipFill>
        <p:spPr>
          <a:xfrm>
            <a:off x="0" y="0"/>
            <a:ext cx="9144000" cy="5143500"/>
          </a:xfrm>
          <a:prstGeom prst="rect">
            <a:avLst/>
          </a:prstGeom>
          <a:noFill/>
          <a:ln>
            <a:noFill/>
          </a:ln>
        </p:spPr>
      </p:pic>
      <p:sp>
        <p:nvSpPr>
          <p:cNvPr id="342" name="Google Shape;342;p17"/>
          <p:cNvSpPr txBox="1"/>
          <p:nvPr>
            <p:ph type="title"/>
          </p:nvPr>
        </p:nvSpPr>
        <p:spPr>
          <a:xfrm>
            <a:off x="1132350" y="1682850"/>
            <a:ext cx="2314800" cy="347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3" name="Google Shape;343;p17"/>
          <p:cNvSpPr txBox="1"/>
          <p:nvPr>
            <p:ph idx="1" type="subTitle"/>
          </p:nvPr>
        </p:nvSpPr>
        <p:spPr>
          <a:xfrm>
            <a:off x="1132350" y="2033630"/>
            <a:ext cx="23148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4" name="Google Shape;344;p17"/>
          <p:cNvSpPr txBox="1"/>
          <p:nvPr>
            <p:ph idx="2" type="title"/>
          </p:nvPr>
        </p:nvSpPr>
        <p:spPr>
          <a:xfrm>
            <a:off x="720000" y="5974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45" name="Google Shape;345;p17"/>
          <p:cNvSpPr txBox="1"/>
          <p:nvPr>
            <p:ph idx="3" type="title"/>
          </p:nvPr>
        </p:nvSpPr>
        <p:spPr>
          <a:xfrm>
            <a:off x="1132350" y="3168745"/>
            <a:ext cx="2314800" cy="347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6" name="Google Shape;346;p17"/>
          <p:cNvSpPr txBox="1"/>
          <p:nvPr>
            <p:ph idx="4" type="subTitle"/>
          </p:nvPr>
        </p:nvSpPr>
        <p:spPr>
          <a:xfrm>
            <a:off x="1132350" y="3519525"/>
            <a:ext cx="23148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7" name="Google Shape;347;p17"/>
          <p:cNvSpPr txBox="1"/>
          <p:nvPr>
            <p:ph idx="5" type="title"/>
          </p:nvPr>
        </p:nvSpPr>
        <p:spPr>
          <a:xfrm>
            <a:off x="5696850" y="1682850"/>
            <a:ext cx="2314800" cy="3474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8" name="Google Shape;348;p17"/>
          <p:cNvSpPr txBox="1"/>
          <p:nvPr>
            <p:ph idx="6" type="subTitle"/>
          </p:nvPr>
        </p:nvSpPr>
        <p:spPr>
          <a:xfrm>
            <a:off x="5696850" y="2033630"/>
            <a:ext cx="23148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9" name="Google Shape;349;p17"/>
          <p:cNvSpPr txBox="1"/>
          <p:nvPr>
            <p:ph idx="7" type="title"/>
          </p:nvPr>
        </p:nvSpPr>
        <p:spPr>
          <a:xfrm>
            <a:off x="5696850" y="3168745"/>
            <a:ext cx="2314800" cy="3474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0" name="Google Shape;350;p17"/>
          <p:cNvSpPr txBox="1"/>
          <p:nvPr>
            <p:ph idx="8" type="subTitle"/>
          </p:nvPr>
        </p:nvSpPr>
        <p:spPr>
          <a:xfrm>
            <a:off x="5696850" y="3519525"/>
            <a:ext cx="23148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51" name="Google Shape;351;p17"/>
          <p:cNvGrpSpPr/>
          <p:nvPr/>
        </p:nvGrpSpPr>
        <p:grpSpPr>
          <a:xfrm>
            <a:off x="294102" y="613217"/>
            <a:ext cx="7996539" cy="3990384"/>
            <a:chOff x="294102" y="613217"/>
            <a:chExt cx="7996539" cy="3990384"/>
          </a:xfrm>
        </p:grpSpPr>
        <p:sp>
          <p:nvSpPr>
            <p:cNvPr id="352" name="Google Shape;352;p17"/>
            <p:cNvSpPr/>
            <p:nvPr/>
          </p:nvSpPr>
          <p:spPr>
            <a:xfrm flipH="1" rot="-877252">
              <a:off x="2667849" y="4405714"/>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7"/>
            <p:cNvSpPr/>
            <p:nvPr/>
          </p:nvSpPr>
          <p:spPr>
            <a:xfrm flipH="1" rot="-877252">
              <a:off x="8092754" y="632830"/>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7"/>
            <p:cNvSpPr/>
            <p:nvPr/>
          </p:nvSpPr>
          <p:spPr>
            <a:xfrm flipH="1" rot="-877252">
              <a:off x="313716" y="3253324"/>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
            <p:cNvSpPr/>
            <p:nvPr/>
          </p:nvSpPr>
          <p:spPr>
            <a:xfrm flipH="1" rot="-877252">
              <a:off x="7961412" y="4260347"/>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6" name="Google Shape;356;p17"/>
          <p:cNvSpPr/>
          <p:nvPr/>
        </p:nvSpPr>
        <p:spPr>
          <a:xfrm flipH="1">
            <a:off x="-675825" y="4608500"/>
            <a:ext cx="4745100" cy="1292100"/>
          </a:xfrm>
          <a:prstGeom prst="snip2SameRect">
            <a:avLst>
              <a:gd fmla="val 50000" name="adj1"/>
              <a:gd fmla="val 0" name="adj2"/>
            </a:avLst>
          </a:prstGeom>
          <a:solidFill>
            <a:schemeClr val="dk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7"/>
          <p:cNvSpPr/>
          <p:nvPr/>
        </p:nvSpPr>
        <p:spPr>
          <a:xfrm rot="10800000">
            <a:off x="5870975" y="-755600"/>
            <a:ext cx="4745100" cy="1290600"/>
          </a:xfrm>
          <a:prstGeom prst="snip2SameRect">
            <a:avLst>
              <a:gd fmla="val 50000" name="adj1"/>
              <a:gd fmla="val 0" name="adj2"/>
            </a:avLst>
          </a:prstGeom>
          <a:solidFill>
            <a:schemeClr val="dk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8" name="Google Shape;358;p17"/>
          <p:cNvGrpSpPr/>
          <p:nvPr/>
        </p:nvGrpSpPr>
        <p:grpSpPr>
          <a:xfrm>
            <a:off x="-818425" y="114238"/>
            <a:ext cx="2554000" cy="244175"/>
            <a:chOff x="-818425" y="4412100"/>
            <a:chExt cx="2554000" cy="244175"/>
          </a:xfrm>
        </p:grpSpPr>
        <p:cxnSp>
          <p:nvCxnSpPr>
            <p:cNvPr id="359" name="Google Shape;359;p17"/>
            <p:cNvCxnSpPr/>
            <p:nvPr/>
          </p:nvCxnSpPr>
          <p:spPr>
            <a:xfrm>
              <a:off x="-377025" y="4534188"/>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360" name="Google Shape;360;p17"/>
            <p:cNvCxnSpPr/>
            <p:nvPr/>
          </p:nvCxnSpPr>
          <p:spPr>
            <a:xfrm>
              <a:off x="-818425" y="4656275"/>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361" name="Google Shape;361;p17"/>
            <p:cNvCxnSpPr/>
            <p:nvPr/>
          </p:nvCxnSpPr>
          <p:spPr>
            <a:xfrm>
              <a:off x="-647700" y="4412100"/>
              <a:ext cx="2112600" cy="0"/>
            </a:xfrm>
            <a:prstGeom prst="straightConnector1">
              <a:avLst/>
            </a:prstGeom>
            <a:noFill/>
            <a:ln cap="flat" cmpd="sng" w="9525">
              <a:solidFill>
                <a:schemeClr val="accent2"/>
              </a:solidFill>
              <a:prstDash val="solid"/>
              <a:round/>
              <a:headEnd len="med" w="med" type="none"/>
              <a:tailEnd len="med" w="med" type="oval"/>
            </a:ln>
          </p:spPr>
        </p:cxnSp>
      </p:grpSp>
      <p:grpSp>
        <p:nvGrpSpPr>
          <p:cNvPr id="362" name="Google Shape;362;p17"/>
          <p:cNvGrpSpPr/>
          <p:nvPr/>
        </p:nvGrpSpPr>
        <p:grpSpPr>
          <a:xfrm flipH="1">
            <a:off x="7314600" y="4785088"/>
            <a:ext cx="2554000" cy="244175"/>
            <a:chOff x="-818425" y="4412100"/>
            <a:chExt cx="2554000" cy="244175"/>
          </a:xfrm>
        </p:grpSpPr>
        <p:cxnSp>
          <p:nvCxnSpPr>
            <p:cNvPr id="363" name="Google Shape;363;p17"/>
            <p:cNvCxnSpPr/>
            <p:nvPr/>
          </p:nvCxnSpPr>
          <p:spPr>
            <a:xfrm>
              <a:off x="-377025" y="4534188"/>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364" name="Google Shape;364;p17"/>
            <p:cNvCxnSpPr/>
            <p:nvPr/>
          </p:nvCxnSpPr>
          <p:spPr>
            <a:xfrm>
              <a:off x="-818425" y="4656275"/>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365" name="Google Shape;365;p17"/>
            <p:cNvCxnSpPr/>
            <p:nvPr/>
          </p:nvCxnSpPr>
          <p:spPr>
            <a:xfrm>
              <a:off x="-647700" y="4412100"/>
              <a:ext cx="2112600" cy="0"/>
            </a:xfrm>
            <a:prstGeom prst="straightConnector1">
              <a:avLst/>
            </a:prstGeom>
            <a:noFill/>
            <a:ln cap="flat" cmpd="sng" w="9525">
              <a:solidFill>
                <a:schemeClr val="accent2"/>
              </a:solidFill>
              <a:prstDash val="solid"/>
              <a:round/>
              <a:headEnd len="med" w="med" type="none"/>
              <a:tailEnd len="med" w="med" type="oval"/>
            </a:ln>
          </p:spPr>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366" name="Shape 366"/>
        <p:cNvGrpSpPr/>
        <p:nvPr/>
      </p:nvGrpSpPr>
      <p:grpSpPr>
        <a:xfrm>
          <a:off x="0" y="0"/>
          <a:ext cx="0" cy="0"/>
          <a:chOff x="0" y="0"/>
          <a:chExt cx="0" cy="0"/>
        </a:xfrm>
      </p:grpSpPr>
      <p:pic>
        <p:nvPicPr>
          <p:cNvPr id="367" name="Google Shape;367;p18"/>
          <p:cNvPicPr preferRelativeResize="0"/>
          <p:nvPr/>
        </p:nvPicPr>
        <p:blipFill rotWithShape="1">
          <a:blip r:embed="rId2">
            <a:alphaModFix amt="16000"/>
          </a:blip>
          <a:srcRect b="0" l="3332" r="3332" t="0"/>
          <a:stretch/>
        </p:blipFill>
        <p:spPr>
          <a:xfrm>
            <a:off x="0" y="0"/>
            <a:ext cx="9144000" cy="5143500"/>
          </a:xfrm>
          <a:prstGeom prst="rect">
            <a:avLst/>
          </a:prstGeom>
          <a:noFill/>
          <a:ln>
            <a:noFill/>
          </a:ln>
        </p:spPr>
      </p:pic>
      <p:sp>
        <p:nvSpPr>
          <p:cNvPr id="368" name="Google Shape;368;p18"/>
          <p:cNvSpPr txBox="1"/>
          <p:nvPr>
            <p:ph type="title"/>
          </p:nvPr>
        </p:nvSpPr>
        <p:spPr>
          <a:xfrm>
            <a:off x="720000" y="1901925"/>
            <a:ext cx="23055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9" name="Google Shape;369;p18"/>
          <p:cNvSpPr txBox="1"/>
          <p:nvPr>
            <p:ph idx="1" type="subTitle"/>
          </p:nvPr>
        </p:nvSpPr>
        <p:spPr>
          <a:xfrm>
            <a:off x="720000" y="2259850"/>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0" name="Google Shape;370;p18"/>
          <p:cNvSpPr txBox="1"/>
          <p:nvPr>
            <p:ph idx="2" type="title"/>
          </p:nvPr>
        </p:nvSpPr>
        <p:spPr>
          <a:xfrm>
            <a:off x="3419269" y="1901925"/>
            <a:ext cx="23055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1" name="Google Shape;371;p18"/>
          <p:cNvSpPr txBox="1"/>
          <p:nvPr>
            <p:ph idx="3" type="subTitle"/>
          </p:nvPr>
        </p:nvSpPr>
        <p:spPr>
          <a:xfrm>
            <a:off x="3419269" y="2259850"/>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2" name="Google Shape;372;p18"/>
          <p:cNvSpPr txBox="1"/>
          <p:nvPr>
            <p:ph idx="4" type="title"/>
          </p:nvPr>
        </p:nvSpPr>
        <p:spPr>
          <a:xfrm>
            <a:off x="720000" y="3573450"/>
            <a:ext cx="23055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3" name="Google Shape;373;p18"/>
          <p:cNvSpPr txBox="1"/>
          <p:nvPr>
            <p:ph idx="5" type="subTitle"/>
          </p:nvPr>
        </p:nvSpPr>
        <p:spPr>
          <a:xfrm>
            <a:off x="720000" y="39313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4" name="Google Shape;374;p18"/>
          <p:cNvSpPr txBox="1"/>
          <p:nvPr>
            <p:ph idx="6" type="title"/>
          </p:nvPr>
        </p:nvSpPr>
        <p:spPr>
          <a:xfrm>
            <a:off x="3419269" y="3573450"/>
            <a:ext cx="23055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5" name="Google Shape;375;p18"/>
          <p:cNvSpPr txBox="1"/>
          <p:nvPr>
            <p:ph idx="7" type="subTitle"/>
          </p:nvPr>
        </p:nvSpPr>
        <p:spPr>
          <a:xfrm>
            <a:off x="3419269" y="39313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6" name="Google Shape;376;p18"/>
          <p:cNvSpPr txBox="1"/>
          <p:nvPr>
            <p:ph idx="8" type="title"/>
          </p:nvPr>
        </p:nvSpPr>
        <p:spPr>
          <a:xfrm>
            <a:off x="6118545" y="1901925"/>
            <a:ext cx="23055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7" name="Google Shape;377;p18"/>
          <p:cNvSpPr txBox="1"/>
          <p:nvPr>
            <p:ph idx="9" type="subTitle"/>
          </p:nvPr>
        </p:nvSpPr>
        <p:spPr>
          <a:xfrm>
            <a:off x="6118545" y="2259850"/>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8" name="Google Shape;378;p18"/>
          <p:cNvSpPr txBox="1"/>
          <p:nvPr>
            <p:ph idx="13" type="title"/>
          </p:nvPr>
        </p:nvSpPr>
        <p:spPr>
          <a:xfrm>
            <a:off x="6118545" y="3573450"/>
            <a:ext cx="23055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9" name="Google Shape;379;p18"/>
          <p:cNvSpPr txBox="1"/>
          <p:nvPr>
            <p:ph idx="14" type="subTitle"/>
          </p:nvPr>
        </p:nvSpPr>
        <p:spPr>
          <a:xfrm>
            <a:off x="6118545" y="39313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0" name="Google Shape;380;p18"/>
          <p:cNvSpPr txBox="1"/>
          <p:nvPr>
            <p:ph idx="15" type="title"/>
          </p:nvPr>
        </p:nvSpPr>
        <p:spPr>
          <a:xfrm>
            <a:off x="720000" y="5974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81" name="Google Shape;381;p18"/>
          <p:cNvGrpSpPr/>
          <p:nvPr/>
        </p:nvGrpSpPr>
        <p:grpSpPr>
          <a:xfrm>
            <a:off x="389352" y="523177"/>
            <a:ext cx="7901289" cy="4194074"/>
            <a:chOff x="389352" y="523177"/>
            <a:chExt cx="7901289" cy="4194074"/>
          </a:xfrm>
        </p:grpSpPr>
        <p:sp>
          <p:nvSpPr>
            <p:cNvPr id="382" name="Google Shape;382;p18"/>
            <p:cNvSpPr/>
            <p:nvPr/>
          </p:nvSpPr>
          <p:spPr>
            <a:xfrm flipH="1" rot="-877252">
              <a:off x="5177674" y="4519364"/>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8"/>
            <p:cNvSpPr/>
            <p:nvPr/>
          </p:nvSpPr>
          <p:spPr>
            <a:xfrm flipH="1" rot="-877252">
              <a:off x="8092754" y="632830"/>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8"/>
            <p:cNvSpPr/>
            <p:nvPr/>
          </p:nvSpPr>
          <p:spPr>
            <a:xfrm flipH="1" rot="-877252">
              <a:off x="4482874" y="542791"/>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8"/>
            <p:cNvSpPr/>
            <p:nvPr/>
          </p:nvSpPr>
          <p:spPr>
            <a:xfrm flipH="1" rot="-877252">
              <a:off x="408966" y="3073174"/>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 name="Google Shape;386;p18"/>
          <p:cNvGrpSpPr/>
          <p:nvPr/>
        </p:nvGrpSpPr>
        <p:grpSpPr>
          <a:xfrm rot="-8100000">
            <a:off x="7367297" y="5253317"/>
            <a:ext cx="2553976" cy="244173"/>
            <a:chOff x="-818425" y="4412100"/>
            <a:chExt cx="2554000" cy="244175"/>
          </a:xfrm>
        </p:grpSpPr>
        <p:cxnSp>
          <p:nvCxnSpPr>
            <p:cNvPr id="387" name="Google Shape;387;p18"/>
            <p:cNvCxnSpPr/>
            <p:nvPr/>
          </p:nvCxnSpPr>
          <p:spPr>
            <a:xfrm>
              <a:off x="-377025" y="4534188"/>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388" name="Google Shape;388;p18"/>
            <p:cNvCxnSpPr/>
            <p:nvPr/>
          </p:nvCxnSpPr>
          <p:spPr>
            <a:xfrm>
              <a:off x="-818425" y="4656275"/>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389" name="Google Shape;389;p18"/>
            <p:cNvCxnSpPr/>
            <p:nvPr/>
          </p:nvCxnSpPr>
          <p:spPr>
            <a:xfrm>
              <a:off x="-647700" y="4412100"/>
              <a:ext cx="2112600" cy="0"/>
            </a:xfrm>
            <a:prstGeom prst="straightConnector1">
              <a:avLst/>
            </a:prstGeom>
            <a:noFill/>
            <a:ln cap="flat" cmpd="sng" w="9525">
              <a:solidFill>
                <a:schemeClr val="accent2"/>
              </a:solidFill>
              <a:prstDash val="solid"/>
              <a:round/>
              <a:headEnd len="med" w="med" type="none"/>
              <a:tailEnd len="med" w="med" type="oval"/>
            </a:ln>
          </p:spPr>
        </p:cxnSp>
      </p:grpSp>
      <p:sp>
        <p:nvSpPr>
          <p:cNvPr id="390" name="Google Shape;390;p18"/>
          <p:cNvSpPr/>
          <p:nvPr/>
        </p:nvSpPr>
        <p:spPr>
          <a:xfrm rot="-5400000">
            <a:off x="6295600" y="1974913"/>
            <a:ext cx="5557200" cy="1290600"/>
          </a:xfrm>
          <a:prstGeom prst="snip2SameRect">
            <a:avLst>
              <a:gd fmla="val 50000" name="adj1"/>
              <a:gd fmla="val 0" name="adj2"/>
            </a:avLst>
          </a:prstGeom>
          <a:solidFill>
            <a:schemeClr val="dk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8"/>
          <p:cNvSpPr/>
          <p:nvPr/>
        </p:nvSpPr>
        <p:spPr>
          <a:xfrm flipH="1" rot="10800000">
            <a:off x="-675825" y="-755600"/>
            <a:ext cx="4745100" cy="1290600"/>
          </a:xfrm>
          <a:prstGeom prst="snip2SameRect">
            <a:avLst>
              <a:gd fmla="val 50000" name="adj1"/>
              <a:gd fmla="val 0" name="adj2"/>
            </a:avLst>
          </a:prstGeom>
          <a:solidFill>
            <a:schemeClr val="dk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2" name="Google Shape;392;p18"/>
          <p:cNvGrpSpPr/>
          <p:nvPr/>
        </p:nvGrpSpPr>
        <p:grpSpPr>
          <a:xfrm>
            <a:off x="-818425" y="4785650"/>
            <a:ext cx="2554000" cy="244175"/>
            <a:chOff x="-818425" y="4412100"/>
            <a:chExt cx="2554000" cy="244175"/>
          </a:xfrm>
        </p:grpSpPr>
        <p:cxnSp>
          <p:nvCxnSpPr>
            <p:cNvPr id="393" name="Google Shape;393;p18"/>
            <p:cNvCxnSpPr/>
            <p:nvPr/>
          </p:nvCxnSpPr>
          <p:spPr>
            <a:xfrm>
              <a:off x="-377025" y="4534188"/>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394" name="Google Shape;394;p18"/>
            <p:cNvCxnSpPr/>
            <p:nvPr/>
          </p:nvCxnSpPr>
          <p:spPr>
            <a:xfrm>
              <a:off x="-818425" y="4656275"/>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395" name="Google Shape;395;p18"/>
            <p:cNvCxnSpPr/>
            <p:nvPr/>
          </p:nvCxnSpPr>
          <p:spPr>
            <a:xfrm>
              <a:off x="-647700" y="4412100"/>
              <a:ext cx="2112600" cy="0"/>
            </a:xfrm>
            <a:prstGeom prst="straightConnector1">
              <a:avLst/>
            </a:prstGeom>
            <a:noFill/>
            <a:ln cap="flat" cmpd="sng" w="9525">
              <a:solidFill>
                <a:schemeClr val="accent2"/>
              </a:solidFill>
              <a:prstDash val="solid"/>
              <a:round/>
              <a:headEnd len="med" w="med" type="none"/>
              <a:tailEnd len="med" w="med" type="oval"/>
            </a:ln>
          </p:spPr>
        </p:cxn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396" name="Shape 396"/>
        <p:cNvGrpSpPr/>
        <p:nvPr/>
      </p:nvGrpSpPr>
      <p:grpSpPr>
        <a:xfrm>
          <a:off x="0" y="0"/>
          <a:ext cx="0" cy="0"/>
          <a:chOff x="0" y="0"/>
          <a:chExt cx="0" cy="0"/>
        </a:xfrm>
      </p:grpSpPr>
      <p:pic>
        <p:nvPicPr>
          <p:cNvPr id="397" name="Google Shape;397;p19"/>
          <p:cNvPicPr preferRelativeResize="0"/>
          <p:nvPr/>
        </p:nvPicPr>
        <p:blipFill rotWithShape="1">
          <a:blip r:embed="rId2">
            <a:alphaModFix amt="16000"/>
          </a:blip>
          <a:srcRect b="0" l="3332" r="3332" t="0"/>
          <a:stretch/>
        </p:blipFill>
        <p:spPr>
          <a:xfrm>
            <a:off x="0" y="0"/>
            <a:ext cx="9144000" cy="5143500"/>
          </a:xfrm>
          <a:prstGeom prst="rect">
            <a:avLst/>
          </a:prstGeom>
          <a:noFill/>
          <a:ln>
            <a:noFill/>
          </a:ln>
        </p:spPr>
      </p:pic>
      <p:sp>
        <p:nvSpPr>
          <p:cNvPr id="398" name="Google Shape;398;p19"/>
          <p:cNvSpPr txBox="1"/>
          <p:nvPr>
            <p:ph hasCustomPrompt="1" type="title"/>
          </p:nvPr>
        </p:nvSpPr>
        <p:spPr>
          <a:xfrm>
            <a:off x="1598100" y="640703"/>
            <a:ext cx="5947800" cy="64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4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99" name="Google Shape;399;p19"/>
          <p:cNvSpPr txBox="1"/>
          <p:nvPr>
            <p:ph idx="1" type="subTitle"/>
          </p:nvPr>
        </p:nvSpPr>
        <p:spPr>
          <a:xfrm>
            <a:off x="1598100" y="1322918"/>
            <a:ext cx="5947800" cy="26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0" name="Google Shape;400;p19"/>
          <p:cNvSpPr txBox="1"/>
          <p:nvPr>
            <p:ph hasCustomPrompt="1" idx="2" type="title"/>
          </p:nvPr>
        </p:nvSpPr>
        <p:spPr>
          <a:xfrm>
            <a:off x="1598100" y="2096846"/>
            <a:ext cx="5947800" cy="64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4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01" name="Google Shape;401;p19"/>
          <p:cNvSpPr txBox="1"/>
          <p:nvPr>
            <p:ph idx="3" type="subTitle"/>
          </p:nvPr>
        </p:nvSpPr>
        <p:spPr>
          <a:xfrm>
            <a:off x="1598100" y="2780251"/>
            <a:ext cx="5947800" cy="26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2" name="Google Shape;402;p19"/>
          <p:cNvSpPr txBox="1"/>
          <p:nvPr>
            <p:ph hasCustomPrompt="1" idx="4" type="title"/>
          </p:nvPr>
        </p:nvSpPr>
        <p:spPr>
          <a:xfrm>
            <a:off x="1598100" y="3553001"/>
            <a:ext cx="5947800" cy="64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4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03" name="Google Shape;403;p19"/>
          <p:cNvSpPr txBox="1"/>
          <p:nvPr>
            <p:ph idx="5" type="subTitle"/>
          </p:nvPr>
        </p:nvSpPr>
        <p:spPr>
          <a:xfrm>
            <a:off x="1598100" y="4237597"/>
            <a:ext cx="5947800" cy="26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404" name="Google Shape;404;p19"/>
          <p:cNvGrpSpPr/>
          <p:nvPr/>
        </p:nvGrpSpPr>
        <p:grpSpPr>
          <a:xfrm>
            <a:off x="894177" y="317502"/>
            <a:ext cx="7396464" cy="4609749"/>
            <a:chOff x="894177" y="317502"/>
            <a:chExt cx="7396464" cy="4609749"/>
          </a:xfrm>
        </p:grpSpPr>
        <p:sp>
          <p:nvSpPr>
            <p:cNvPr id="405" name="Google Shape;405;p19"/>
            <p:cNvSpPr/>
            <p:nvPr/>
          </p:nvSpPr>
          <p:spPr>
            <a:xfrm flipH="1" rot="-877252">
              <a:off x="2526324" y="4729364"/>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9"/>
            <p:cNvSpPr/>
            <p:nvPr/>
          </p:nvSpPr>
          <p:spPr>
            <a:xfrm flipH="1" rot="-877252">
              <a:off x="8092754" y="632830"/>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9"/>
            <p:cNvSpPr/>
            <p:nvPr/>
          </p:nvSpPr>
          <p:spPr>
            <a:xfrm flipH="1" rot="-877252">
              <a:off x="4869824" y="337116"/>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flipH="1" rot="-877252">
              <a:off x="913791" y="2990449"/>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9"/>
            <p:cNvSpPr/>
            <p:nvPr/>
          </p:nvSpPr>
          <p:spPr>
            <a:xfrm flipH="1" rot="-877252">
              <a:off x="7612612" y="3765047"/>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0" name="Google Shape;410;p19"/>
          <p:cNvSpPr/>
          <p:nvPr/>
        </p:nvSpPr>
        <p:spPr>
          <a:xfrm flipH="1" rot="5400000">
            <a:off x="-2756450" y="1926450"/>
            <a:ext cx="5557200" cy="1290600"/>
          </a:xfrm>
          <a:prstGeom prst="snip2SameRect">
            <a:avLst>
              <a:gd fmla="val 50000" name="adj1"/>
              <a:gd fmla="val 0" name="adj2"/>
            </a:avLst>
          </a:prstGeom>
          <a:solidFill>
            <a:schemeClr val="dk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1" name="Google Shape;411;p19"/>
          <p:cNvGrpSpPr/>
          <p:nvPr/>
        </p:nvGrpSpPr>
        <p:grpSpPr>
          <a:xfrm flipH="1" rot="-8100000">
            <a:off x="-777272" y="-353989"/>
            <a:ext cx="2553976" cy="244173"/>
            <a:chOff x="-818425" y="4412100"/>
            <a:chExt cx="2554000" cy="244175"/>
          </a:xfrm>
        </p:grpSpPr>
        <p:cxnSp>
          <p:nvCxnSpPr>
            <p:cNvPr id="412" name="Google Shape;412;p19"/>
            <p:cNvCxnSpPr/>
            <p:nvPr/>
          </p:nvCxnSpPr>
          <p:spPr>
            <a:xfrm>
              <a:off x="-377025" y="4534188"/>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413" name="Google Shape;413;p19"/>
            <p:cNvCxnSpPr/>
            <p:nvPr/>
          </p:nvCxnSpPr>
          <p:spPr>
            <a:xfrm>
              <a:off x="-818425" y="4656275"/>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414" name="Google Shape;414;p19"/>
            <p:cNvCxnSpPr/>
            <p:nvPr/>
          </p:nvCxnSpPr>
          <p:spPr>
            <a:xfrm>
              <a:off x="-647700" y="4412100"/>
              <a:ext cx="2112600" cy="0"/>
            </a:xfrm>
            <a:prstGeom prst="straightConnector1">
              <a:avLst/>
            </a:prstGeom>
            <a:noFill/>
            <a:ln cap="flat" cmpd="sng" w="9525">
              <a:solidFill>
                <a:schemeClr val="accent2"/>
              </a:solidFill>
              <a:prstDash val="solid"/>
              <a:round/>
              <a:headEnd len="med" w="med" type="none"/>
              <a:tailEnd len="med" w="med" type="oval"/>
            </a:ln>
          </p:spPr>
        </p:cxnSp>
      </p:grpSp>
      <p:sp>
        <p:nvSpPr>
          <p:cNvPr id="415" name="Google Shape;415;p19"/>
          <p:cNvSpPr/>
          <p:nvPr/>
        </p:nvSpPr>
        <p:spPr>
          <a:xfrm rot="-5400000">
            <a:off x="6295600" y="1974913"/>
            <a:ext cx="5557200" cy="1290600"/>
          </a:xfrm>
          <a:prstGeom prst="snip2SameRect">
            <a:avLst>
              <a:gd fmla="val 50000" name="adj1"/>
              <a:gd fmla="val 0" name="adj2"/>
            </a:avLst>
          </a:prstGeom>
          <a:solidFill>
            <a:schemeClr val="dk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6" name="Google Shape;416;p19"/>
          <p:cNvGrpSpPr/>
          <p:nvPr/>
        </p:nvGrpSpPr>
        <p:grpSpPr>
          <a:xfrm rot="-8100000">
            <a:off x="7367297" y="5253317"/>
            <a:ext cx="2553976" cy="244173"/>
            <a:chOff x="-818425" y="4412100"/>
            <a:chExt cx="2554000" cy="244175"/>
          </a:xfrm>
        </p:grpSpPr>
        <p:cxnSp>
          <p:nvCxnSpPr>
            <p:cNvPr id="417" name="Google Shape;417;p19"/>
            <p:cNvCxnSpPr/>
            <p:nvPr/>
          </p:nvCxnSpPr>
          <p:spPr>
            <a:xfrm>
              <a:off x="-377025" y="4534188"/>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418" name="Google Shape;418;p19"/>
            <p:cNvCxnSpPr/>
            <p:nvPr/>
          </p:nvCxnSpPr>
          <p:spPr>
            <a:xfrm>
              <a:off x="-818425" y="4656275"/>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419" name="Google Shape;419;p19"/>
            <p:cNvCxnSpPr/>
            <p:nvPr/>
          </p:nvCxnSpPr>
          <p:spPr>
            <a:xfrm>
              <a:off x="-647700" y="4412100"/>
              <a:ext cx="2112600" cy="0"/>
            </a:xfrm>
            <a:prstGeom prst="straightConnector1">
              <a:avLst/>
            </a:prstGeom>
            <a:noFill/>
            <a:ln cap="flat" cmpd="sng" w="9525">
              <a:solidFill>
                <a:schemeClr val="accent2"/>
              </a:solidFill>
              <a:prstDash val="solid"/>
              <a:round/>
              <a:headEnd len="med" w="med" type="none"/>
              <a:tailEnd len="med" w="med" type="oval"/>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420" name="Shape 420"/>
        <p:cNvGrpSpPr/>
        <p:nvPr/>
      </p:nvGrpSpPr>
      <p:grpSpPr>
        <a:xfrm>
          <a:off x="0" y="0"/>
          <a:ext cx="0" cy="0"/>
          <a:chOff x="0" y="0"/>
          <a:chExt cx="0" cy="0"/>
        </a:xfrm>
      </p:grpSpPr>
      <p:sp>
        <p:nvSpPr>
          <p:cNvPr id="421" name="Google Shape;421;p20"/>
          <p:cNvSpPr txBox="1"/>
          <p:nvPr>
            <p:ph type="title"/>
          </p:nvPr>
        </p:nvSpPr>
        <p:spPr>
          <a:xfrm>
            <a:off x="720000" y="5974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422" name="Google Shape;422;p20"/>
          <p:cNvPicPr preferRelativeResize="0"/>
          <p:nvPr/>
        </p:nvPicPr>
        <p:blipFill rotWithShape="1">
          <a:blip r:embed="rId2">
            <a:alphaModFix amt="16000"/>
          </a:blip>
          <a:srcRect b="0" l="3332" r="3332" t="0"/>
          <a:stretch/>
        </p:blipFill>
        <p:spPr>
          <a:xfrm>
            <a:off x="0" y="0"/>
            <a:ext cx="9144000" cy="5143500"/>
          </a:xfrm>
          <a:prstGeom prst="rect">
            <a:avLst/>
          </a:prstGeom>
          <a:noFill/>
          <a:ln>
            <a:noFill/>
          </a:ln>
        </p:spPr>
      </p:pic>
      <p:sp>
        <p:nvSpPr>
          <p:cNvPr id="423" name="Google Shape;423;p20"/>
          <p:cNvSpPr/>
          <p:nvPr/>
        </p:nvSpPr>
        <p:spPr>
          <a:xfrm>
            <a:off x="5870975" y="4608500"/>
            <a:ext cx="4745100" cy="1292100"/>
          </a:xfrm>
          <a:prstGeom prst="snip2SameRect">
            <a:avLst>
              <a:gd fmla="val 50000" name="adj1"/>
              <a:gd fmla="val 0" name="adj2"/>
            </a:avLst>
          </a:prstGeom>
          <a:solidFill>
            <a:schemeClr val="dk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4" name="Google Shape;424;p20"/>
          <p:cNvGrpSpPr/>
          <p:nvPr/>
        </p:nvGrpSpPr>
        <p:grpSpPr>
          <a:xfrm flipH="1">
            <a:off x="7314600" y="114238"/>
            <a:ext cx="2554000" cy="244175"/>
            <a:chOff x="-818425" y="4412100"/>
            <a:chExt cx="2554000" cy="244175"/>
          </a:xfrm>
        </p:grpSpPr>
        <p:cxnSp>
          <p:nvCxnSpPr>
            <p:cNvPr id="425" name="Google Shape;425;p20"/>
            <p:cNvCxnSpPr/>
            <p:nvPr/>
          </p:nvCxnSpPr>
          <p:spPr>
            <a:xfrm>
              <a:off x="-377025" y="4534188"/>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426" name="Google Shape;426;p20"/>
            <p:cNvCxnSpPr/>
            <p:nvPr/>
          </p:nvCxnSpPr>
          <p:spPr>
            <a:xfrm>
              <a:off x="-818425" y="4656275"/>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427" name="Google Shape;427;p20"/>
            <p:cNvCxnSpPr/>
            <p:nvPr/>
          </p:nvCxnSpPr>
          <p:spPr>
            <a:xfrm>
              <a:off x="-647700" y="4412100"/>
              <a:ext cx="2112600" cy="0"/>
            </a:xfrm>
            <a:prstGeom prst="straightConnector1">
              <a:avLst/>
            </a:prstGeom>
            <a:noFill/>
            <a:ln cap="flat" cmpd="sng" w="9525">
              <a:solidFill>
                <a:schemeClr val="accent2"/>
              </a:solidFill>
              <a:prstDash val="solid"/>
              <a:round/>
              <a:headEnd len="med" w="med" type="none"/>
              <a:tailEnd len="med" w="med" type="oval"/>
            </a:ln>
          </p:spPr>
        </p:cxnSp>
      </p:grpSp>
      <p:sp>
        <p:nvSpPr>
          <p:cNvPr id="428" name="Google Shape;428;p20"/>
          <p:cNvSpPr/>
          <p:nvPr/>
        </p:nvSpPr>
        <p:spPr>
          <a:xfrm flipH="1" rot="10800000">
            <a:off x="-675825" y="-755600"/>
            <a:ext cx="4745100" cy="1290600"/>
          </a:xfrm>
          <a:prstGeom prst="snip2SameRect">
            <a:avLst>
              <a:gd fmla="val 50000" name="adj1"/>
              <a:gd fmla="val 0" name="adj2"/>
            </a:avLst>
          </a:prstGeom>
          <a:solidFill>
            <a:schemeClr val="dk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9" name="Google Shape;429;p20"/>
          <p:cNvGrpSpPr/>
          <p:nvPr/>
        </p:nvGrpSpPr>
        <p:grpSpPr>
          <a:xfrm>
            <a:off x="-818425" y="4785650"/>
            <a:ext cx="2554000" cy="244175"/>
            <a:chOff x="-818425" y="4412100"/>
            <a:chExt cx="2554000" cy="244175"/>
          </a:xfrm>
        </p:grpSpPr>
        <p:cxnSp>
          <p:nvCxnSpPr>
            <p:cNvPr id="430" name="Google Shape;430;p20"/>
            <p:cNvCxnSpPr/>
            <p:nvPr/>
          </p:nvCxnSpPr>
          <p:spPr>
            <a:xfrm>
              <a:off x="-377025" y="4534188"/>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431" name="Google Shape;431;p20"/>
            <p:cNvCxnSpPr/>
            <p:nvPr/>
          </p:nvCxnSpPr>
          <p:spPr>
            <a:xfrm>
              <a:off x="-818425" y="4656275"/>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432" name="Google Shape;432;p20"/>
            <p:cNvCxnSpPr/>
            <p:nvPr/>
          </p:nvCxnSpPr>
          <p:spPr>
            <a:xfrm>
              <a:off x="-647700" y="4412100"/>
              <a:ext cx="2112600" cy="0"/>
            </a:xfrm>
            <a:prstGeom prst="straightConnector1">
              <a:avLst/>
            </a:prstGeom>
            <a:noFill/>
            <a:ln cap="flat" cmpd="sng" w="9525">
              <a:solidFill>
                <a:schemeClr val="accent2"/>
              </a:solidFill>
              <a:prstDash val="solid"/>
              <a:round/>
              <a:headEnd len="med" w="med" type="none"/>
              <a:tailEnd len="med" w="med" type="oval"/>
            </a:ln>
          </p:spPr>
        </p:cxnSp>
      </p:grpSp>
      <p:grpSp>
        <p:nvGrpSpPr>
          <p:cNvPr id="433" name="Google Shape;433;p20"/>
          <p:cNvGrpSpPr/>
          <p:nvPr/>
        </p:nvGrpSpPr>
        <p:grpSpPr>
          <a:xfrm flipH="1">
            <a:off x="186527" y="1116492"/>
            <a:ext cx="8617034" cy="3814167"/>
            <a:chOff x="186527" y="1116492"/>
            <a:chExt cx="8617034" cy="3814167"/>
          </a:xfrm>
        </p:grpSpPr>
        <p:sp>
          <p:nvSpPr>
            <p:cNvPr id="434" name="Google Shape;434;p20"/>
            <p:cNvSpPr/>
            <p:nvPr/>
          </p:nvSpPr>
          <p:spPr>
            <a:xfrm flipH="1" rot="-877252">
              <a:off x="304924" y="4264664"/>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0"/>
            <p:cNvSpPr/>
            <p:nvPr/>
          </p:nvSpPr>
          <p:spPr>
            <a:xfrm flipH="1" rot="-877252">
              <a:off x="8475704" y="1136105"/>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0"/>
            <p:cNvSpPr/>
            <p:nvPr/>
          </p:nvSpPr>
          <p:spPr>
            <a:xfrm flipH="1" rot="-877252">
              <a:off x="8605674" y="2893391"/>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0"/>
            <p:cNvSpPr/>
            <p:nvPr/>
          </p:nvSpPr>
          <p:spPr>
            <a:xfrm flipH="1" rot="-877252">
              <a:off x="206141" y="1353624"/>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0"/>
            <p:cNvSpPr/>
            <p:nvPr/>
          </p:nvSpPr>
          <p:spPr>
            <a:xfrm flipH="1" rot="-877252">
              <a:off x="6714212" y="4732772"/>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3"/>
          <p:cNvSpPr txBox="1"/>
          <p:nvPr>
            <p:ph type="title"/>
          </p:nvPr>
        </p:nvSpPr>
        <p:spPr>
          <a:xfrm>
            <a:off x="4043913" y="1891531"/>
            <a:ext cx="3602100" cy="9240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1" name="Google Shape;31;p3"/>
          <p:cNvSpPr txBox="1"/>
          <p:nvPr>
            <p:ph hasCustomPrompt="1" idx="2" type="title"/>
          </p:nvPr>
        </p:nvSpPr>
        <p:spPr>
          <a:xfrm>
            <a:off x="1497988" y="1673975"/>
            <a:ext cx="1978500" cy="125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8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2" name="Google Shape;32;p3"/>
          <p:cNvSpPr txBox="1"/>
          <p:nvPr>
            <p:ph idx="1" type="subTitle"/>
          </p:nvPr>
        </p:nvSpPr>
        <p:spPr>
          <a:xfrm>
            <a:off x="4043913" y="2879725"/>
            <a:ext cx="3430500" cy="589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33" name="Google Shape;33;p3"/>
          <p:cNvPicPr preferRelativeResize="0"/>
          <p:nvPr/>
        </p:nvPicPr>
        <p:blipFill rotWithShape="1">
          <a:blip r:embed="rId2">
            <a:alphaModFix amt="16000"/>
          </a:blip>
          <a:srcRect b="0" l="3332" r="3332" t="0"/>
          <a:stretch/>
        </p:blipFill>
        <p:spPr>
          <a:xfrm>
            <a:off x="0" y="0"/>
            <a:ext cx="9144000" cy="5143500"/>
          </a:xfrm>
          <a:prstGeom prst="rect">
            <a:avLst/>
          </a:prstGeom>
          <a:noFill/>
          <a:ln>
            <a:noFill/>
          </a:ln>
        </p:spPr>
      </p:pic>
      <p:sp>
        <p:nvSpPr>
          <p:cNvPr id="34" name="Google Shape;34;p3"/>
          <p:cNvSpPr/>
          <p:nvPr/>
        </p:nvSpPr>
        <p:spPr>
          <a:xfrm rot="-5400000">
            <a:off x="6295600" y="1974913"/>
            <a:ext cx="5557200" cy="1290600"/>
          </a:xfrm>
          <a:prstGeom prst="snip2SameRect">
            <a:avLst>
              <a:gd fmla="val 50000" name="adj1"/>
              <a:gd fmla="val 0" name="adj2"/>
            </a:avLst>
          </a:prstGeom>
          <a:solidFill>
            <a:schemeClr val="dk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675825" y="4608500"/>
            <a:ext cx="4745100" cy="1292100"/>
          </a:xfrm>
          <a:prstGeom prst="snip2SameRect">
            <a:avLst>
              <a:gd fmla="val 50000" name="adj1"/>
              <a:gd fmla="val 0" name="adj2"/>
            </a:avLst>
          </a:prstGeom>
          <a:solidFill>
            <a:schemeClr val="dk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3"/>
          <p:cNvGrpSpPr/>
          <p:nvPr/>
        </p:nvGrpSpPr>
        <p:grpSpPr>
          <a:xfrm>
            <a:off x="-818425" y="114238"/>
            <a:ext cx="2554000" cy="244175"/>
            <a:chOff x="-818425" y="4412100"/>
            <a:chExt cx="2554000" cy="244175"/>
          </a:xfrm>
        </p:grpSpPr>
        <p:cxnSp>
          <p:nvCxnSpPr>
            <p:cNvPr id="37" name="Google Shape;37;p3"/>
            <p:cNvCxnSpPr/>
            <p:nvPr/>
          </p:nvCxnSpPr>
          <p:spPr>
            <a:xfrm>
              <a:off x="-377025" y="4534188"/>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38" name="Google Shape;38;p3"/>
            <p:cNvCxnSpPr/>
            <p:nvPr/>
          </p:nvCxnSpPr>
          <p:spPr>
            <a:xfrm>
              <a:off x="-818425" y="4656275"/>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39" name="Google Shape;39;p3"/>
            <p:cNvCxnSpPr/>
            <p:nvPr/>
          </p:nvCxnSpPr>
          <p:spPr>
            <a:xfrm>
              <a:off x="-647700" y="4412100"/>
              <a:ext cx="2112600" cy="0"/>
            </a:xfrm>
            <a:prstGeom prst="straightConnector1">
              <a:avLst/>
            </a:prstGeom>
            <a:noFill/>
            <a:ln cap="flat" cmpd="sng" w="9525">
              <a:solidFill>
                <a:schemeClr val="accent2"/>
              </a:solidFill>
              <a:prstDash val="solid"/>
              <a:round/>
              <a:headEnd len="med" w="med" type="none"/>
              <a:tailEnd len="med" w="med" type="oval"/>
            </a:ln>
          </p:spPr>
        </p:cxnSp>
      </p:grpSp>
      <p:grpSp>
        <p:nvGrpSpPr>
          <p:cNvPr id="40" name="Google Shape;40;p3"/>
          <p:cNvGrpSpPr/>
          <p:nvPr/>
        </p:nvGrpSpPr>
        <p:grpSpPr>
          <a:xfrm flipH="1" rot="5400000">
            <a:off x="-1463771" y="930837"/>
            <a:ext cx="1524800" cy="3281825"/>
            <a:chOff x="3809600" y="4276487"/>
            <a:chExt cx="1524800" cy="1263212"/>
          </a:xfrm>
        </p:grpSpPr>
        <p:sp>
          <p:nvSpPr>
            <p:cNvPr id="41" name="Google Shape;41;p3"/>
            <p:cNvSpPr/>
            <p:nvPr/>
          </p:nvSpPr>
          <p:spPr>
            <a:xfrm flipH="1" rot="5400000">
              <a:off x="4625350" y="4830649"/>
              <a:ext cx="1061100" cy="357000"/>
            </a:xfrm>
            <a:prstGeom prst="trapezoid">
              <a:avLst>
                <a:gd fmla="val 32100" name="adj"/>
              </a:avLst>
            </a:prstGeom>
            <a:gradFill>
              <a:gsLst>
                <a:gs pos="0">
                  <a:srgbClr val="59A4D3">
                    <a:alpha val="24580"/>
                  </a:srgbClr>
                </a:gs>
                <a:gs pos="100000">
                  <a:srgbClr val="2A5F80">
                    <a:alpha val="245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rot="-5400000">
              <a:off x="4041450" y="4628537"/>
              <a:ext cx="1061100" cy="357000"/>
            </a:xfrm>
            <a:prstGeom prst="trapezoid">
              <a:avLst>
                <a:gd fmla="val 32100" name="adj"/>
              </a:avLst>
            </a:prstGeom>
            <a:gradFill>
              <a:gsLst>
                <a:gs pos="0">
                  <a:srgbClr val="59A4D3">
                    <a:alpha val="24580"/>
                  </a:srgbClr>
                </a:gs>
                <a:gs pos="100000">
                  <a:srgbClr val="2A5F80">
                    <a:alpha val="245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flipH="1" rot="5400000">
              <a:off x="3457550" y="4738148"/>
              <a:ext cx="1061100" cy="357000"/>
            </a:xfrm>
            <a:prstGeom prst="trapezoid">
              <a:avLst>
                <a:gd fmla="val 32100" name="adj"/>
              </a:avLst>
            </a:prstGeom>
            <a:gradFill>
              <a:gsLst>
                <a:gs pos="0">
                  <a:srgbClr val="59A4D3">
                    <a:alpha val="24580"/>
                  </a:srgbClr>
                </a:gs>
                <a:gs pos="100000">
                  <a:srgbClr val="2A5F80">
                    <a:alpha val="245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 name="Google Shape;44;p3"/>
          <p:cNvGrpSpPr/>
          <p:nvPr/>
        </p:nvGrpSpPr>
        <p:grpSpPr>
          <a:xfrm>
            <a:off x="851302" y="523177"/>
            <a:ext cx="7439339" cy="3966124"/>
            <a:chOff x="851302" y="523177"/>
            <a:chExt cx="7439339" cy="3966124"/>
          </a:xfrm>
        </p:grpSpPr>
        <p:sp>
          <p:nvSpPr>
            <p:cNvPr id="45" name="Google Shape;45;p3"/>
            <p:cNvSpPr/>
            <p:nvPr/>
          </p:nvSpPr>
          <p:spPr>
            <a:xfrm flipH="1" rot="-877252">
              <a:off x="2667849" y="4291414"/>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flipH="1" rot="-877252">
              <a:off x="8092754" y="632830"/>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flipH="1" rot="-877252">
              <a:off x="4482874" y="542791"/>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flipH="1" rot="-877252">
              <a:off x="870916" y="909249"/>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flipH="1" rot="-877252">
              <a:off x="7612612" y="3765047"/>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439" name="Shape 439"/>
        <p:cNvGrpSpPr/>
        <p:nvPr/>
      </p:nvGrpSpPr>
      <p:grpSpPr>
        <a:xfrm>
          <a:off x="0" y="0"/>
          <a:ext cx="0" cy="0"/>
          <a:chOff x="0" y="0"/>
          <a:chExt cx="0" cy="0"/>
        </a:xfrm>
      </p:grpSpPr>
      <p:pic>
        <p:nvPicPr>
          <p:cNvPr id="440" name="Google Shape;440;p21"/>
          <p:cNvPicPr preferRelativeResize="0"/>
          <p:nvPr/>
        </p:nvPicPr>
        <p:blipFill rotWithShape="1">
          <a:blip r:embed="rId2">
            <a:alphaModFix amt="16000"/>
          </a:blip>
          <a:srcRect b="0" l="3332" r="3332" t="0"/>
          <a:stretch/>
        </p:blipFill>
        <p:spPr>
          <a:xfrm>
            <a:off x="0" y="0"/>
            <a:ext cx="9144000" cy="5143500"/>
          </a:xfrm>
          <a:prstGeom prst="rect">
            <a:avLst/>
          </a:prstGeom>
          <a:noFill/>
          <a:ln>
            <a:noFill/>
          </a:ln>
        </p:spPr>
      </p:pic>
      <p:sp>
        <p:nvSpPr>
          <p:cNvPr id="441" name="Google Shape;441;p21"/>
          <p:cNvSpPr txBox="1"/>
          <p:nvPr>
            <p:ph idx="1" type="subTitle"/>
          </p:nvPr>
        </p:nvSpPr>
        <p:spPr>
          <a:xfrm>
            <a:off x="1383532" y="2264144"/>
            <a:ext cx="2911200" cy="133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442" name="Google Shape;442;p21"/>
          <p:cNvSpPr txBox="1"/>
          <p:nvPr>
            <p:ph type="title"/>
          </p:nvPr>
        </p:nvSpPr>
        <p:spPr>
          <a:xfrm>
            <a:off x="1383532" y="1544944"/>
            <a:ext cx="31641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9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443" name="Google Shape;443;p21"/>
          <p:cNvGrpSpPr/>
          <p:nvPr/>
        </p:nvGrpSpPr>
        <p:grpSpPr>
          <a:xfrm flipH="1" rot="10800000">
            <a:off x="894177" y="523177"/>
            <a:ext cx="7722421" cy="4080424"/>
            <a:chOff x="894177" y="523177"/>
            <a:chExt cx="7722421" cy="4080424"/>
          </a:xfrm>
        </p:grpSpPr>
        <p:sp>
          <p:nvSpPr>
            <p:cNvPr id="444" name="Google Shape;444;p21"/>
            <p:cNvSpPr/>
            <p:nvPr/>
          </p:nvSpPr>
          <p:spPr>
            <a:xfrm flipH="1" rot="-877252">
              <a:off x="2667849" y="4405714"/>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1"/>
            <p:cNvSpPr/>
            <p:nvPr/>
          </p:nvSpPr>
          <p:spPr>
            <a:xfrm flipH="1" rot="-877252">
              <a:off x="8011629" y="957355"/>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1"/>
            <p:cNvSpPr/>
            <p:nvPr/>
          </p:nvSpPr>
          <p:spPr>
            <a:xfrm flipH="1" rot="-877252">
              <a:off x="4482874" y="542791"/>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1"/>
            <p:cNvSpPr/>
            <p:nvPr/>
          </p:nvSpPr>
          <p:spPr>
            <a:xfrm flipH="1" rot="-877252">
              <a:off x="913791" y="2990449"/>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1"/>
            <p:cNvSpPr/>
            <p:nvPr/>
          </p:nvSpPr>
          <p:spPr>
            <a:xfrm flipH="1" rot="-877252">
              <a:off x="8418712" y="4013622"/>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9" name="Google Shape;449;p21"/>
          <p:cNvGrpSpPr/>
          <p:nvPr/>
        </p:nvGrpSpPr>
        <p:grpSpPr>
          <a:xfrm flipH="1">
            <a:off x="7314600" y="114238"/>
            <a:ext cx="2554000" cy="244175"/>
            <a:chOff x="-818425" y="4412100"/>
            <a:chExt cx="2554000" cy="244175"/>
          </a:xfrm>
        </p:grpSpPr>
        <p:cxnSp>
          <p:nvCxnSpPr>
            <p:cNvPr id="450" name="Google Shape;450;p21"/>
            <p:cNvCxnSpPr/>
            <p:nvPr/>
          </p:nvCxnSpPr>
          <p:spPr>
            <a:xfrm>
              <a:off x="-377025" y="4534188"/>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451" name="Google Shape;451;p21"/>
            <p:cNvCxnSpPr/>
            <p:nvPr/>
          </p:nvCxnSpPr>
          <p:spPr>
            <a:xfrm>
              <a:off x="-818425" y="4656275"/>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452" name="Google Shape;452;p21"/>
            <p:cNvCxnSpPr/>
            <p:nvPr/>
          </p:nvCxnSpPr>
          <p:spPr>
            <a:xfrm>
              <a:off x="-647700" y="4412100"/>
              <a:ext cx="2112600" cy="0"/>
            </a:xfrm>
            <a:prstGeom prst="straightConnector1">
              <a:avLst/>
            </a:prstGeom>
            <a:noFill/>
            <a:ln cap="flat" cmpd="sng" w="9525">
              <a:solidFill>
                <a:schemeClr val="accent2"/>
              </a:solidFill>
              <a:prstDash val="solid"/>
              <a:round/>
              <a:headEnd len="med" w="med" type="none"/>
              <a:tailEnd len="med" w="med" type="oval"/>
            </a:ln>
          </p:spPr>
        </p:cxnSp>
      </p:grpSp>
      <p:sp>
        <p:nvSpPr>
          <p:cNvPr id="453" name="Google Shape;453;p21"/>
          <p:cNvSpPr/>
          <p:nvPr/>
        </p:nvSpPr>
        <p:spPr>
          <a:xfrm flipH="1" rot="5400000">
            <a:off x="-2756450" y="1926450"/>
            <a:ext cx="5557200" cy="1290600"/>
          </a:xfrm>
          <a:prstGeom prst="snip2SameRect">
            <a:avLst>
              <a:gd fmla="val 50000" name="adj1"/>
              <a:gd fmla="val 0" name="adj2"/>
            </a:avLst>
          </a:prstGeom>
          <a:solidFill>
            <a:schemeClr val="dk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4" name="Google Shape;454;p21"/>
          <p:cNvGrpSpPr/>
          <p:nvPr/>
        </p:nvGrpSpPr>
        <p:grpSpPr>
          <a:xfrm flipH="1" rot="8100000">
            <a:off x="-817703" y="5253317"/>
            <a:ext cx="2553976" cy="244173"/>
            <a:chOff x="-818425" y="4412100"/>
            <a:chExt cx="2554000" cy="244175"/>
          </a:xfrm>
        </p:grpSpPr>
        <p:cxnSp>
          <p:nvCxnSpPr>
            <p:cNvPr id="455" name="Google Shape;455;p21"/>
            <p:cNvCxnSpPr/>
            <p:nvPr/>
          </p:nvCxnSpPr>
          <p:spPr>
            <a:xfrm>
              <a:off x="-377025" y="4534188"/>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456" name="Google Shape;456;p21"/>
            <p:cNvCxnSpPr/>
            <p:nvPr/>
          </p:nvCxnSpPr>
          <p:spPr>
            <a:xfrm>
              <a:off x="-818425" y="4656275"/>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457" name="Google Shape;457;p21"/>
            <p:cNvCxnSpPr/>
            <p:nvPr/>
          </p:nvCxnSpPr>
          <p:spPr>
            <a:xfrm>
              <a:off x="-647700" y="4412100"/>
              <a:ext cx="2112600" cy="0"/>
            </a:xfrm>
            <a:prstGeom prst="straightConnector1">
              <a:avLst/>
            </a:prstGeom>
            <a:noFill/>
            <a:ln cap="flat" cmpd="sng" w="9525">
              <a:solidFill>
                <a:schemeClr val="accent2"/>
              </a:solidFill>
              <a:prstDash val="solid"/>
              <a:round/>
              <a:headEnd len="med" w="med" type="none"/>
              <a:tailEnd len="med" w="med" type="oval"/>
            </a:ln>
          </p:spPr>
        </p:cxnSp>
      </p:grpSp>
      <p:sp>
        <p:nvSpPr>
          <p:cNvPr id="458" name="Google Shape;458;p21"/>
          <p:cNvSpPr/>
          <p:nvPr/>
        </p:nvSpPr>
        <p:spPr>
          <a:xfrm>
            <a:off x="5870975" y="4608500"/>
            <a:ext cx="4745100" cy="1292100"/>
          </a:xfrm>
          <a:prstGeom prst="snip2SameRect">
            <a:avLst>
              <a:gd fmla="val 50000" name="adj1"/>
              <a:gd fmla="val 0" name="adj2"/>
            </a:avLst>
          </a:prstGeom>
          <a:solidFill>
            <a:schemeClr val="dk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459" name="Shape 459"/>
        <p:cNvGrpSpPr/>
        <p:nvPr/>
      </p:nvGrpSpPr>
      <p:grpSpPr>
        <a:xfrm>
          <a:off x="0" y="0"/>
          <a:ext cx="0" cy="0"/>
          <a:chOff x="0" y="0"/>
          <a:chExt cx="0" cy="0"/>
        </a:xfrm>
      </p:grpSpPr>
      <p:pic>
        <p:nvPicPr>
          <p:cNvPr id="460" name="Google Shape;460;p22"/>
          <p:cNvPicPr preferRelativeResize="0"/>
          <p:nvPr/>
        </p:nvPicPr>
        <p:blipFill rotWithShape="1">
          <a:blip r:embed="rId2">
            <a:alphaModFix amt="16000"/>
          </a:blip>
          <a:srcRect b="0" l="3332" r="3332" t="0"/>
          <a:stretch/>
        </p:blipFill>
        <p:spPr>
          <a:xfrm>
            <a:off x="0" y="0"/>
            <a:ext cx="9144000" cy="5143500"/>
          </a:xfrm>
          <a:prstGeom prst="rect">
            <a:avLst/>
          </a:prstGeom>
          <a:noFill/>
          <a:ln>
            <a:noFill/>
          </a:ln>
        </p:spPr>
      </p:pic>
      <p:sp>
        <p:nvSpPr>
          <p:cNvPr id="461" name="Google Shape;461;p22"/>
          <p:cNvSpPr txBox="1"/>
          <p:nvPr>
            <p:ph type="ctrTitle"/>
          </p:nvPr>
        </p:nvSpPr>
        <p:spPr>
          <a:xfrm>
            <a:off x="769175" y="715743"/>
            <a:ext cx="4284000" cy="7224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62" name="Google Shape;462;p22"/>
          <p:cNvSpPr txBox="1"/>
          <p:nvPr>
            <p:ph idx="1" type="subTitle"/>
          </p:nvPr>
        </p:nvSpPr>
        <p:spPr>
          <a:xfrm>
            <a:off x="769175" y="2159876"/>
            <a:ext cx="4293900" cy="11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463" name="Google Shape;463;p22"/>
          <p:cNvGrpSpPr/>
          <p:nvPr/>
        </p:nvGrpSpPr>
        <p:grpSpPr>
          <a:xfrm>
            <a:off x="69627" y="523177"/>
            <a:ext cx="8221014" cy="4401774"/>
            <a:chOff x="69627" y="523177"/>
            <a:chExt cx="8221014" cy="4401774"/>
          </a:xfrm>
        </p:grpSpPr>
        <p:sp>
          <p:nvSpPr>
            <p:cNvPr id="464" name="Google Shape;464;p22"/>
            <p:cNvSpPr/>
            <p:nvPr/>
          </p:nvSpPr>
          <p:spPr>
            <a:xfrm flipH="1" rot="-877252">
              <a:off x="4482874" y="4727064"/>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2"/>
            <p:cNvSpPr/>
            <p:nvPr/>
          </p:nvSpPr>
          <p:spPr>
            <a:xfrm flipH="1" rot="-877252">
              <a:off x="8092754" y="632830"/>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2"/>
            <p:cNvSpPr/>
            <p:nvPr/>
          </p:nvSpPr>
          <p:spPr>
            <a:xfrm flipH="1" rot="-877252">
              <a:off x="4482874" y="542791"/>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2"/>
            <p:cNvSpPr/>
            <p:nvPr/>
          </p:nvSpPr>
          <p:spPr>
            <a:xfrm flipH="1" rot="-877252">
              <a:off x="89241" y="850349"/>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2"/>
            <p:cNvSpPr/>
            <p:nvPr/>
          </p:nvSpPr>
          <p:spPr>
            <a:xfrm flipH="1" rot="-877252">
              <a:off x="7809512" y="4164772"/>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9" name="Google Shape;469;p22"/>
          <p:cNvSpPr/>
          <p:nvPr/>
        </p:nvSpPr>
        <p:spPr>
          <a:xfrm flipH="1">
            <a:off x="-675825" y="4608500"/>
            <a:ext cx="4745100" cy="1292100"/>
          </a:xfrm>
          <a:prstGeom prst="snip2SameRect">
            <a:avLst>
              <a:gd fmla="val 50000" name="adj1"/>
              <a:gd fmla="val 0" name="adj2"/>
            </a:avLst>
          </a:prstGeom>
          <a:solidFill>
            <a:schemeClr val="dk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2"/>
          <p:cNvSpPr/>
          <p:nvPr/>
        </p:nvSpPr>
        <p:spPr>
          <a:xfrm rot="10800000">
            <a:off x="5870975" y="-755600"/>
            <a:ext cx="4745100" cy="1290600"/>
          </a:xfrm>
          <a:prstGeom prst="snip2SameRect">
            <a:avLst>
              <a:gd fmla="val 50000" name="adj1"/>
              <a:gd fmla="val 0" name="adj2"/>
            </a:avLst>
          </a:prstGeom>
          <a:solidFill>
            <a:schemeClr val="dk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1" name="Google Shape;471;p22"/>
          <p:cNvGrpSpPr/>
          <p:nvPr/>
        </p:nvGrpSpPr>
        <p:grpSpPr>
          <a:xfrm flipH="1">
            <a:off x="7314600" y="4785088"/>
            <a:ext cx="2554000" cy="244175"/>
            <a:chOff x="-818425" y="4412100"/>
            <a:chExt cx="2554000" cy="244175"/>
          </a:xfrm>
        </p:grpSpPr>
        <p:cxnSp>
          <p:nvCxnSpPr>
            <p:cNvPr id="472" name="Google Shape;472;p22"/>
            <p:cNvCxnSpPr/>
            <p:nvPr/>
          </p:nvCxnSpPr>
          <p:spPr>
            <a:xfrm>
              <a:off x="-377025" y="4534188"/>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473" name="Google Shape;473;p22"/>
            <p:cNvCxnSpPr/>
            <p:nvPr/>
          </p:nvCxnSpPr>
          <p:spPr>
            <a:xfrm>
              <a:off x="-818425" y="4656275"/>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474" name="Google Shape;474;p22"/>
            <p:cNvCxnSpPr/>
            <p:nvPr/>
          </p:nvCxnSpPr>
          <p:spPr>
            <a:xfrm>
              <a:off x="-647700" y="4412100"/>
              <a:ext cx="2112600" cy="0"/>
            </a:xfrm>
            <a:prstGeom prst="straightConnector1">
              <a:avLst/>
            </a:prstGeom>
            <a:noFill/>
            <a:ln cap="flat" cmpd="sng" w="9525">
              <a:solidFill>
                <a:schemeClr val="accent2"/>
              </a:solidFill>
              <a:prstDash val="solid"/>
              <a:round/>
              <a:headEnd len="med" w="med" type="none"/>
              <a:tailEnd len="med" w="med" type="oval"/>
            </a:ln>
          </p:spPr>
        </p:cxnSp>
      </p:grpSp>
      <p:grpSp>
        <p:nvGrpSpPr>
          <p:cNvPr id="475" name="Google Shape;475;p22"/>
          <p:cNvGrpSpPr/>
          <p:nvPr/>
        </p:nvGrpSpPr>
        <p:grpSpPr>
          <a:xfrm>
            <a:off x="-818425" y="114238"/>
            <a:ext cx="2554000" cy="244175"/>
            <a:chOff x="-818425" y="4412100"/>
            <a:chExt cx="2554000" cy="244175"/>
          </a:xfrm>
        </p:grpSpPr>
        <p:cxnSp>
          <p:nvCxnSpPr>
            <p:cNvPr id="476" name="Google Shape;476;p22"/>
            <p:cNvCxnSpPr/>
            <p:nvPr/>
          </p:nvCxnSpPr>
          <p:spPr>
            <a:xfrm>
              <a:off x="-377025" y="4534188"/>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477" name="Google Shape;477;p22"/>
            <p:cNvCxnSpPr/>
            <p:nvPr/>
          </p:nvCxnSpPr>
          <p:spPr>
            <a:xfrm>
              <a:off x="-818425" y="4656275"/>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478" name="Google Shape;478;p22"/>
            <p:cNvCxnSpPr/>
            <p:nvPr/>
          </p:nvCxnSpPr>
          <p:spPr>
            <a:xfrm>
              <a:off x="-647700" y="4412100"/>
              <a:ext cx="2112600" cy="0"/>
            </a:xfrm>
            <a:prstGeom prst="straightConnector1">
              <a:avLst/>
            </a:prstGeom>
            <a:noFill/>
            <a:ln cap="flat" cmpd="sng" w="9525">
              <a:solidFill>
                <a:schemeClr val="accent2"/>
              </a:solidFill>
              <a:prstDash val="solid"/>
              <a:round/>
              <a:headEnd len="med" w="med" type="none"/>
              <a:tailEnd len="med" w="med" type="oval"/>
            </a:ln>
          </p:spPr>
        </p:cxnSp>
      </p:grpSp>
      <p:sp>
        <p:nvSpPr>
          <p:cNvPr id="479" name="Google Shape;479;p22"/>
          <p:cNvSpPr txBox="1"/>
          <p:nvPr/>
        </p:nvSpPr>
        <p:spPr>
          <a:xfrm>
            <a:off x="769175" y="3437500"/>
            <a:ext cx="3761700" cy="61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lang="en" sz="1100">
                <a:solidFill>
                  <a:schemeClr val="accent2"/>
                </a:solidFill>
                <a:latin typeface="Jura Medium"/>
                <a:ea typeface="Jura Medium"/>
                <a:cs typeface="Jura Medium"/>
                <a:sym typeface="Jura Medium"/>
              </a:rPr>
              <a:t>CREDITS: This presentation template was created by </a:t>
            </a:r>
            <a:r>
              <a:rPr b="1" lang="en" sz="1100">
                <a:solidFill>
                  <a:schemeClr val="lt1"/>
                </a:solidFill>
                <a:uFill>
                  <a:noFill/>
                </a:uFill>
                <a:latin typeface="Jura"/>
                <a:ea typeface="Jura"/>
                <a:cs typeface="Jura"/>
                <a:sym typeface="Jura"/>
                <a:hlinkClick r:id="rId3">
                  <a:extLst>
                    <a:ext uri="{A12FA001-AC4F-418D-AE19-62706E023703}">
                      <ahyp:hlinkClr val="tx"/>
                    </a:ext>
                  </a:extLst>
                </a:hlinkClick>
              </a:rPr>
              <a:t>Slidesgo</a:t>
            </a:r>
            <a:r>
              <a:rPr b="1" lang="en" sz="1100">
                <a:solidFill>
                  <a:schemeClr val="lt1"/>
                </a:solidFill>
                <a:latin typeface="Jura"/>
                <a:ea typeface="Jura"/>
                <a:cs typeface="Jura"/>
                <a:sym typeface="Jura"/>
              </a:rPr>
              <a:t>,</a:t>
            </a:r>
            <a:r>
              <a:rPr lang="en" sz="1100">
                <a:solidFill>
                  <a:schemeClr val="accent2"/>
                </a:solidFill>
                <a:latin typeface="Jura Medium"/>
                <a:ea typeface="Jura Medium"/>
                <a:cs typeface="Jura Medium"/>
                <a:sym typeface="Jura Medium"/>
              </a:rPr>
              <a:t> including icons by </a:t>
            </a:r>
            <a:r>
              <a:rPr b="1" lang="en" sz="1100">
                <a:solidFill>
                  <a:schemeClr val="lt1"/>
                </a:solidFill>
                <a:uFill>
                  <a:noFill/>
                </a:uFill>
                <a:latin typeface="Jura"/>
                <a:ea typeface="Jura"/>
                <a:cs typeface="Jura"/>
                <a:sym typeface="Jura"/>
                <a:hlinkClick r:id="rId4">
                  <a:extLst>
                    <a:ext uri="{A12FA001-AC4F-418D-AE19-62706E023703}">
                      <ahyp:hlinkClr val="tx"/>
                    </a:ext>
                  </a:extLst>
                </a:hlinkClick>
              </a:rPr>
              <a:t>Flaticon</a:t>
            </a:r>
            <a:r>
              <a:rPr lang="en" sz="1100">
                <a:solidFill>
                  <a:schemeClr val="accent2"/>
                </a:solidFill>
                <a:latin typeface="Jura Medium"/>
                <a:ea typeface="Jura Medium"/>
                <a:cs typeface="Jura Medium"/>
                <a:sym typeface="Jura Medium"/>
              </a:rPr>
              <a:t> and infographics &amp; images by </a:t>
            </a:r>
            <a:r>
              <a:rPr b="1" lang="en" sz="1100">
                <a:solidFill>
                  <a:schemeClr val="lt1"/>
                </a:solidFill>
                <a:uFill>
                  <a:noFill/>
                </a:uFill>
                <a:latin typeface="Jura"/>
                <a:ea typeface="Jura"/>
                <a:cs typeface="Jura"/>
                <a:sym typeface="Jura"/>
                <a:hlinkClick r:id="rId5">
                  <a:extLst>
                    <a:ext uri="{A12FA001-AC4F-418D-AE19-62706E023703}">
                      <ahyp:hlinkClr val="tx"/>
                    </a:ext>
                  </a:extLst>
                </a:hlinkClick>
              </a:rPr>
              <a:t>Freepik</a:t>
            </a:r>
            <a:endParaRPr b="1" sz="1100">
              <a:solidFill>
                <a:schemeClr val="lt1"/>
              </a:solidFill>
              <a:latin typeface="Jura"/>
              <a:ea typeface="Jura"/>
              <a:cs typeface="Jura"/>
              <a:sym typeface="Jur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480" name="Shape 480"/>
        <p:cNvGrpSpPr/>
        <p:nvPr/>
      </p:nvGrpSpPr>
      <p:grpSpPr>
        <a:xfrm>
          <a:off x="0" y="0"/>
          <a:ext cx="0" cy="0"/>
          <a:chOff x="0" y="0"/>
          <a:chExt cx="0" cy="0"/>
        </a:xfrm>
      </p:grpSpPr>
      <p:pic>
        <p:nvPicPr>
          <p:cNvPr id="481" name="Google Shape;481;p23"/>
          <p:cNvPicPr preferRelativeResize="0"/>
          <p:nvPr/>
        </p:nvPicPr>
        <p:blipFill rotWithShape="1">
          <a:blip r:embed="rId2">
            <a:alphaModFix amt="16000"/>
          </a:blip>
          <a:srcRect b="0" l="3332" r="3332" t="0"/>
          <a:stretch/>
        </p:blipFill>
        <p:spPr>
          <a:xfrm>
            <a:off x="0" y="0"/>
            <a:ext cx="9144000" cy="51435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482" name="Shape 482"/>
        <p:cNvGrpSpPr/>
        <p:nvPr/>
      </p:nvGrpSpPr>
      <p:grpSpPr>
        <a:xfrm>
          <a:off x="0" y="0"/>
          <a:ext cx="0" cy="0"/>
          <a:chOff x="0" y="0"/>
          <a:chExt cx="0" cy="0"/>
        </a:xfrm>
      </p:grpSpPr>
      <p:pic>
        <p:nvPicPr>
          <p:cNvPr id="483" name="Google Shape;483;p24"/>
          <p:cNvPicPr preferRelativeResize="0"/>
          <p:nvPr/>
        </p:nvPicPr>
        <p:blipFill rotWithShape="1">
          <a:blip r:embed="rId2">
            <a:alphaModFix amt="16000"/>
          </a:blip>
          <a:srcRect b="0" l="3332" r="3332" t="0"/>
          <a:stretch/>
        </p:blipFill>
        <p:spPr>
          <a:xfrm>
            <a:off x="0" y="0"/>
            <a:ext cx="9144000" cy="5143500"/>
          </a:xfrm>
          <a:prstGeom prst="rect">
            <a:avLst/>
          </a:prstGeom>
          <a:noFill/>
          <a:ln>
            <a:noFill/>
          </a:ln>
        </p:spPr>
      </p:pic>
      <p:pic>
        <p:nvPicPr>
          <p:cNvPr id="484" name="Google Shape;484;p24"/>
          <p:cNvPicPr preferRelativeResize="0"/>
          <p:nvPr/>
        </p:nvPicPr>
        <p:blipFill rotWithShape="1">
          <a:blip r:embed="rId2">
            <a:alphaModFix amt="16000"/>
          </a:blip>
          <a:srcRect b="0" l="3332" r="3332" t="0"/>
          <a:stretch/>
        </p:blipFill>
        <p:spPr>
          <a:xfrm>
            <a:off x="0" y="0"/>
            <a:ext cx="9144000" cy="5143500"/>
          </a:xfrm>
          <a:prstGeom prst="rect">
            <a:avLst/>
          </a:prstGeom>
          <a:noFill/>
          <a:ln>
            <a:noFill/>
          </a:ln>
        </p:spPr>
      </p:pic>
      <p:grpSp>
        <p:nvGrpSpPr>
          <p:cNvPr id="485" name="Google Shape;485;p24"/>
          <p:cNvGrpSpPr/>
          <p:nvPr/>
        </p:nvGrpSpPr>
        <p:grpSpPr>
          <a:xfrm>
            <a:off x="894177" y="317502"/>
            <a:ext cx="7396464" cy="4609749"/>
            <a:chOff x="894177" y="317502"/>
            <a:chExt cx="7396464" cy="4609749"/>
          </a:xfrm>
        </p:grpSpPr>
        <p:sp>
          <p:nvSpPr>
            <p:cNvPr id="486" name="Google Shape;486;p24"/>
            <p:cNvSpPr/>
            <p:nvPr/>
          </p:nvSpPr>
          <p:spPr>
            <a:xfrm flipH="1" rot="-877252">
              <a:off x="2526324" y="4729364"/>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4"/>
            <p:cNvSpPr/>
            <p:nvPr/>
          </p:nvSpPr>
          <p:spPr>
            <a:xfrm flipH="1" rot="-877252">
              <a:off x="8092754" y="632830"/>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4"/>
            <p:cNvSpPr/>
            <p:nvPr/>
          </p:nvSpPr>
          <p:spPr>
            <a:xfrm flipH="1" rot="-877252">
              <a:off x="4869824" y="337116"/>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4"/>
            <p:cNvSpPr/>
            <p:nvPr/>
          </p:nvSpPr>
          <p:spPr>
            <a:xfrm flipH="1" rot="-877252">
              <a:off x="913791" y="2990449"/>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4"/>
            <p:cNvSpPr/>
            <p:nvPr/>
          </p:nvSpPr>
          <p:spPr>
            <a:xfrm flipH="1" rot="-877252">
              <a:off x="7612612" y="3765047"/>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1" name="Google Shape;491;p24"/>
          <p:cNvSpPr/>
          <p:nvPr/>
        </p:nvSpPr>
        <p:spPr>
          <a:xfrm flipH="1" rot="5400000">
            <a:off x="-2756450" y="1926450"/>
            <a:ext cx="5557200" cy="1290600"/>
          </a:xfrm>
          <a:prstGeom prst="snip2SameRect">
            <a:avLst>
              <a:gd fmla="val 50000" name="adj1"/>
              <a:gd fmla="val 0" name="adj2"/>
            </a:avLst>
          </a:prstGeom>
          <a:solidFill>
            <a:schemeClr val="dk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2" name="Google Shape;492;p24"/>
          <p:cNvGrpSpPr/>
          <p:nvPr/>
        </p:nvGrpSpPr>
        <p:grpSpPr>
          <a:xfrm flipH="1" rot="-8100000">
            <a:off x="-777272" y="-353989"/>
            <a:ext cx="2553976" cy="244173"/>
            <a:chOff x="-818425" y="4412100"/>
            <a:chExt cx="2554000" cy="244175"/>
          </a:xfrm>
        </p:grpSpPr>
        <p:cxnSp>
          <p:nvCxnSpPr>
            <p:cNvPr id="493" name="Google Shape;493;p24"/>
            <p:cNvCxnSpPr/>
            <p:nvPr/>
          </p:nvCxnSpPr>
          <p:spPr>
            <a:xfrm>
              <a:off x="-377025" y="4534188"/>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494" name="Google Shape;494;p24"/>
            <p:cNvCxnSpPr/>
            <p:nvPr/>
          </p:nvCxnSpPr>
          <p:spPr>
            <a:xfrm>
              <a:off x="-818425" y="4656275"/>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495" name="Google Shape;495;p24"/>
            <p:cNvCxnSpPr/>
            <p:nvPr/>
          </p:nvCxnSpPr>
          <p:spPr>
            <a:xfrm>
              <a:off x="-647700" y="4412100"/>
              <a:ext cx="2112600" cy="0"/>
            </a:xfrm>
            <a:prstGeom prst="straightConnector1">
              <a:avLst/>
            </a:prstGeom>
            <a:noFill/>
            <a:ln cap="flat" cmpd="sng" w="9525">
              <a:solidFill>
                <a:schemeClr val="accent2"/>
              </a:solidFill>
              <a:prstDash val="solid"/>
              <a:round/>
              <a:headEnd len="med" w="med" type="none"/>
              <a:tailEnd len="med" w="med" type="oval"/>
            </a:ln>
          </p:spPr>
        </p:cxnSp>
      </p:grpSp>
      <p:sp>
        <p:nvSpPr>
          <p:cNvPr id="496" name="Google Shape;496;p24"/>
          <p:cNvSpPr/>
          <p:nvPr/>
        </p:nvSpPr>
        <p:spPr>
          <a:xfrm rot="-5400000">
            <a:off x="6295600" y="1974913"/>
            <a:ext cx="5557200" cy="1290600"/>
          </a:xfrm>
          <a:prstGeom prst="snip2SameRect">
            <a:avLst>
              <a:gd fmla="val 50000" name="adj1"/>
              <a:gd fmla="val 0" name="adj2"/>
            </a:avLst>
          </a:prstGeom>
          <a:solidFill>
            <a:schemeClr val="dk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0" name="Shape 50"/>
        <p:cNvGrpSpPr/>
        <p:nvPr/>
      </p:nvGrpSpPr>
      <p:grpSpPr>
        <a:xfrm>
          <a:off x="0" y="0"/>
          <a:ext cx="0" cy="0"/>
          <a:chOff x="0" y="0"/>
          <a:chExt cx="0" cy="0"/>
        </a:xfrm>
      </p:grpSpPr>
      <p:pic>
        <p:nvPicPr>
          <p:cNvPr id="51" name="Google Shape;51;p4"/>
          <p:cNvPicPr preferRelativeResize="0"/>
          <p:nvPr/>
        </p:nvPicPr>
        <p:blipFill rotWithShape="1">
          <a:blip r:embed="rId2">
            <a:alphaModFix amt="16000"/>
          </a:blip>
          <a:srcRect b="0" l="3332" r="3332" t="0"/>
          <a:stretch/>
        </p:blipFill>
        <p:spPr>
          <a:xfrm>
            <a:off x="0" y="0"/>
            <a:ext cx="9144000" cy="5143500"/>
          </a:xfrm>
          <a:prstGeom prst="rect">
            <a:avLst/>
          </a:prstGeom>
          <a:noFill/>
          <a:ln>
            <a:noFill/>
          </a:ln>
        </p:spPr>
      </p:pic>
      <p:sp>
        <p:nvSpPr>
          <p:cNvPr id="52" name="Google Shape;52;p4"/>
          <p:cNvSpPr txBox="1"/>
          <p:nvPr>
            <p:ph type="title"/>
          </p:nvPr>
        </p:nvSpPr>
        <p:spPr>
          <a:xfrm>
            <a:off x="720000" y="61127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3" name="Google Shape;53;p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Orbitron Black"/>
              <a:buAutoNum type="arabicPeriod"/>
              <a:defRPr sz="1200"/>
            </a:lvl1pPr>
            <a:lvl2pPr indent="-304800" lvl="1" marL="914400" rtl="0">
              <a:lnSpc>
                <a:spcPct val="115000"/>
              </a:lnSpc>
              <a:spcBef>
                <a:spcPts val="0"/>
              </a:spcBef>
              <a:spcAft>
                <a:spcPts val="0"/>
              </a:spcAft>
              <a:buSzPts val="1200"/>
              <a:buFont typeface="Roboto Condensed Light"/>
              <a:buAutoNum type="alphaLcPeriod"/>
              <a:defRPr/>
            </a:lvl2pPr>
            <a:lvl3pPr indent="-304800" lvl="2" marL="1371600" rtl="0">
              <a:lnSpc>
                <a:spcPct val="115000"/>
              </a:lnSpc>
              <a:spcBef>
                <a:spcPts val="0"/>
              </a:spcBef>
              <a:spcAft>
                <a:spcPts val="0"/>
              </a:spcAft>
              <a:buSzPts val="1200"/>
              <a:buFont typeface="Roboto Condensed Light"/>
              <a:buAutoNum type="romanLcPeriod"/>
              <a:defRPr/>
            </a:lvl3pPr>
            <a:lvl4pPr indent="-304800" lvl="3" marL="1828800" rtl="0">
              <a:lnSpc>
                <a:spcPct val="115000"/>
              </a:lnSpc>
              <a:spcBef>
                <a:spcPts val="0"/>
              </a:spcBef>
              <a:spcAft>
                <a:spcPts val="0"/>
              </a:spcAft>
              <a:buSzPts val="1200"/>
              <a:buFont typeface="Roboto Condensed Light"/>
              <a:buAutoNum type="arabicPeriod"/>
              <a:defRPr/>
            </a:lvl4pPr>
            <a:lvl5pPr indent="-304800" lvl="4" marL="2286000" rtl="0">
              <a:lnSpc>
                <a:spcPct val="115000"/>
              </a:lnSpc>
              <a:spcBef>
                <a:spcPts val="0"/>
              </a:spcBef>
              <a:spcAft>
                <a:spcPts val="0"/>
              </a:spcAft>
              <a:buSzPts val="1200"/>
              <a:buFont typeface="Roboto Condensed Light"/>
              <a:buAutoNum type="alphaLcPeriod"/>
              <a:defRPr/>
            </a:lvl5pPr>
            <a:lvl6pPr indent="-304800" lvl="5" marL="2743200" rtl="0">
              <a:lnSpc>
                <a:spcPct val="115000"/>
              </a:lnSpc>
              <a:spcBef>
                <a:spcPts val="0"/>
              </a:spcBef>
              <a:spcAft>
                <a:spcPts val="0"/>
              </a:spcAft>
              <a:buSzPts val="1200"/>
              <a:buFont typeface="Roboto Condensed Light"/>
              <a:buAutoNum type="romanLcPeriod"/>
              <a:defRPr/>
            </a:lvl6pPr>
            <a:lvl7pPr indent="-304800" lvl="6" marL="3200400" rtl="0">
              <a:lnSpc>
                <a:spcPct val="115000"/>
              </a:lnSpc>
              <a:spcBef>
                <a:spcPts val="0"/>
              </a:spcBef>
              <a:spcAft>
                <a:spcPts val="0"/>
              </a:spcAft>
              <a:buSzPts val="1200"/>
              <a:buFont typeface="Roboto Condensed Light"/>
              <a:buAutoNum type="arabicPeriod"/>
              <a:defRPr/>
            </a:lvl7pPr>
            <a:lvl8pPr indent="-304800" lvl="7" marL="3657600" rtl="0">
              <a:lnSpc>
                <a:spcPct val="115000"/>
              </a:lnSpc>
              <a:spcBef>
                <a:spcPts val="0"/>
              </a:spcBef>
              <a:spcAft>
                <a:spcPts val="0"/>
              </a:spcAft>
              <a:buSzPts val="1200"/>
              <a:buFont typeface="Roboto Condensed Light"/>
              <a:buAutoNum type="alphaLcPeriod"/>
              <a:defRPr/>
            </a:lvl8pPr>
            <a:lvl9pPr indent="-304800" lvl="8" marL="4114800" rtl="0">
              <a:lnSpc>
                <a:spcPct val="115000"/>
              </a:lnSpc>
              <a:spcBef>
                <a:spcPts val="0"/>
              </a:spcBef>
              <a:spcAft>
                <a:spcPts val="0"/>
              </a:spcAft>
              <a:buSzPts val="1200"/>
              <a:buFont typeface="Roboto Condensed Light"/>
              <a:buAutoNum type="romanLcPeriod"/>
              <a:defRPr/>
            </a:lvl9pPr>
          </a:lstStyle>
          <a:p/>
        </p:txBody>
      </p:sp>
      <p:grpSp>
        <p:nvGrpSpPr>
          <p:cNvPr id="54" name="Google Shape;54;p4"/>
          <p:cNvGrpSpPr/>
          <p:nvPr/>
        </p:nvGrpSpPr>
        <p:grpSpPr>
          <a:xfrm>
            <a:off x="255164" y="811202"/>
            <a:ext cx="8655284" cy="4096801"/>
            <a:chOff x="255164" y="811202"/>
            <a:chExt cx="8655284" cy="4096801"/>
          </a:xfrm>
        </p:grpSpPr>
        <p:sp>
          <p:nvSpPr>
            <p:cNvPr id="55" name="Google Shape;55;p4"/>
            <p:cNvSpPr/>
            <p:nvPr/>
          </p:nvSpPr>
          <p:spPr>
            <a:xfrm rot="877252">
              <a:off x="5602791" y="4710116"/>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rot="877252">
              <a:off x="8712561" y="3773999"/>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rot="877252">
              <a:off x="7647282" y="830816"/>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rot="877252">
              <a:off x="274778" y="3525789"/>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4"/>
          <p:cNvSpPr/>
          <p:nvPr/>
        </p:nvSpPr>
        <p:spPr>
          <a:xfrm flipH="1">
            <a:off x="-675825" y="4608500"/>
            <a:ext cx="4745100" cy="1292100"/>
          </a:xfrm>
          <a:prstGeom prst="snip2SameRect">
            <a:avLst>
              <a:gd fmla="val 50000" name="adj1"/>
              <a:gd fmla="val 0" name="adj2"/>
            </a:avLst>
          </a:prstGeom>
          <a:solidFill>
            <a:schemeClr val="dk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 name="Google Shape;60;p4"/>
          <p:cNvGrpSpPr/>
          <p:nvPr/>
        </p:nvGrpSpPr>
        <p:grpSpPr>
          <a:xfrm flipH="1">
            <a:off x="7314600" y="4785088"/>
            <a:ext cx="2554000" cy="244175"/>
            <a:chOff x="-818425" y="4412100"/>
            <a:chExt cx="2554000" cy="244175"/>
          </a:xfrm>
        </p:grpSpPr>
        <p:cxnSp>
          <p:nvCxnSpPr>
            <p:cNvPr id="61" name="Google Shape;61;p4"/>
            <p:cNvCxnSpPr/>
            <p:nvPr/>
          </p:nvCxnSpPr>
          <p:spPr>
            <a:xfrm>
              <a:off x="-377025" y="4534188"/>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62" name="Google Shape;62;p4"/>
            <p:cNvCxnSpPr/>
            <p:nvPr/>
          </p:nvCxnSpPr>
          <p:spPr>
            <a:xfrm>
              <a:off x="-818425" y="4656275"/>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63" name="Google Shape;63;p4"/>
            <p:cNvCxnSpPr/>
            <p:nvPr/>
          </p:nvCxnSpPr>
          <p:spPr>
            <a:xfrm>
              <a:off x="-647700" y="4412100"/>
              <a:ext cx="2112600" cy="0"/>
            </a:xfrm>
            <a:prstGeom prst="straightConnector1">
              <a:avLst/>
            </a:prstGeom>
            <a:noFill/>
            <a:ln cap="flat" cmpd="sng" w="9525">
              <a:solidFill>
                <a:schemeClr val="accent2"/>
              </a:solidFill>
              <a:prstDash val="solid"/>
              <a:round/>
              <a:headEnd len="med" w="med" type="none"/>
              <a:tailEnd len="med" w="med" type="oval"/>
            </a:ln>
          </p:spPr>
        </p:cxnSp>
      </p:grpSp>
      <p:grpSp>
        <p:nvGrpSpPr>
          <p:cNvPr id="64" name="Google Shape;64;p4"/>
          <p:cNvGrpSpPr/>
          <p:nvPr/>
        </p:nvGrpSpPr>
        <p:grpSpPr>
          <a:xfrm>
            <a:off x="-818425" y="114238"/>
            <a:ext cx="2554000" cy="244175"/>
            <a:chOff x="-818425" y="4412100"/>
            <a:chExt cx="2554000" cy="244175"/>
          </a:xfrm>
        </p:grpSpPr>
        <p:cxnSp>
          <p:nvCxnSpPr>
            <p:cNvPr id="65" name="Google Shape;65;p4"/>
            <p:cNvCxnSpPr/>
            <p:nvPr/>
          </p:nvCxnSpPr>
          <p:spPr>
            <a:xfrm>
              <a:off x="-377025" y="4534188"/>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66" name="Google Shape;66;p4"/>
            <p:cNvCxnSpPr/>
            <p:nvPr/>
          </p:nvCxnSpPr>
          <p:spPr>
            <a:xfrm>
              <a:off x="-818425" y="4656275"/>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67" name="Google Shape;67;p4"/>
            <p:cNvCxnSpPr/>
            <p:nvPr/>
          </p:nvCxnSpPr>
          <p:spPr>
            <a:xfrm>
              <a:off x="-647700" y="4412100"/>
              <a:ext cx="2112600" cy="0"/>
            </a:xfrm>
            <a:prstGeom prst="straightConnector1">
              <a:avLst/>
            </a:prstGeom>
            <a:noFill/>
            <a:ln cap="flat" cmpd="sng" w="9525">
              <a:solidFill>
                <a:schemeClr val="accent2"/>
              </a:solidFill>
              <a:prstDash val="solid"/>
              <a:round/>
              <a:headEnd len="med" w="med" type="none"/>
              <a:tailEnd len="med" w="med" type="oval"/>
            </a:ln>
          </p:spPr>
        </p:cxnSp>
      </p:grpSp>
      <p:sp>
        <p:nvSpPr>
          <p:cNvPr id="68" name="Google Shape;68;p4"/>
          <p:cNvSpPr/>
          <p:nvPr/>
        </p:nvSpPr>
        <p:spPr>
          <a:xfrm rot="10800000">
            <a:off x="5870975" y="-755600"/>
            <a:ext cx="4745100" cy="1290600"/>
          </a:xfrm>
          <a:prstGeom prst="snip2SameRect">
            <a:avLst>
              <a:gd fmla="val 50000" name="adj1"/>
              <a:gd fmla="val 0" name="adj2"/>
            </a:avLst>
          </a:prstGeom>
          <a:solidFill>
            <a:schemeClr val="dk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pic>
        <p:nvPicPr>
          <p:cNvPr id="70" name="Google Shape;70;p5"/>
          <p:cNvPicPr preferRelativeResize="0"/>
          <p:nvPr/>
        </p:nvPicPr>
        <p:blipFill rotWithShape="1">
          <a:blip r:embed="rId2">
            <a:alphaModFix amt="16000"/>
          </a:blip>
          <a:srcRect b="0" l="3332" r="3332" t="0"/>
          <a:stretch/>
        </p:blipFill>
        <p:spPr>
          <a:xfrm>
            <a:off x="0" y="0"/>
            <a:ext cx="9144000" cy="5143500"/>
          </a:xfrm>
          <a:prstGeom prst="rect">
            <a:avLst/>
          </a:prstGeom>
          <a:noFill/>
          <a:ln>
            <a:noFill/>
          </a:ln>
        </p:spPr>
      </p:pic>
      <p:sp>
        <p:nvSpPr>
          <p:cNvPr id="71" name="Google Shape;71;p5"/>
          <p:cNvSpPr txBox="1"/>
          <p:nvPr>
            <p:ph type="title"/>
          </p:nvPr>
        </p:nvSpPr>
        <p:spPr>
          <a:xfrm>
            <a:off x="4555788" y="1296431"/>
            <a:ext cx="3695400" cy="3474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2" name="Google Shape;72;p5"/>
          <p:cNvSpPr txBox="1"/>
          <p:nvPr>
            <p:ph idx="1" type="subTitle"/>
          </p:nvPr>
        </p:nvSpPr>
        <p:spPr>
          <a:xfrm>
            <a:off x="4555788" y="1670281"/>
            <a:ext cx="3695400" cy="63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3" name="Google Shape;73;p5"/>
          <p:cNvSpPr txBox="1"/>
          <p:nvPr>
            <p:ph idx="2" type="title"/>
          </p:nvPr>
        </p:nvSpPr>
        <p:spPr>
          <a:xfrm>
            <a:off x="4555788" y="2880219"/>
            <a:ext cx="3695400" cy="3474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4" name="Google Shape;74;p5"/>
          <p:cNvSpPr txBox="1"/>
          <p:nvPr>
            <p:ph idx="3" type="subTitle"/>
          </p:nvPr>
        </p:nvSpPr>
        <p:spPr>
          <a:xfrm>
            <a:off x="4555788" y="3254069"/>
            <a:ext cx="3695400" cy="63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75" name="Google Shape;75;p5"/>
          <p:cNvGrpSpPr/>
          <p:nvPr/>
        </p:nvGrpSpPr>
        <p:grpSpPr>
          <a:xfrm flipH="1">
            <a:off x="894177" y="523177"/>
            <a:ext cx="7396464" cy="4080424"/>
            <a:chOff x="894177" y="523177"/>
            <a:chExt cx="7396464" cy="4080424"/>
          </a:xfrm>
        </p:grpSpPr>
        <p:sp>
          <p:nvSpPr>
            <p:cNvPr id="76" name="Google Shape;76;p5"/>
            <p:cNvSpPr/>
            <p:nvPr/>
          </p:nvSpPr>
          <p:spPr>
            <a:xfrm flipH="1" rot="-877252">
              <a:off x="2667849" y="4405714"/>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flipH="1" rot="-877252">
              <a:off x="8092754" y="632830"/>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flipH="1" rot="-877252">
              <a:off x="4482874" y="542791"/>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flipH="1" rot="-877252">
              <a:off x="913791" y="2990449"/>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flipH="1" rot="-877252">
              <a:off x="7612612" y="3765047"/>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5"/>
          <p:cNvSpPr/>
          <p:nvPr/>
        </p:nvSpPr>
        <p:spPr>
          <a:xfrm>
            <a:off x="5870975" y="4608500"/>
            <a:ext cx="4745100" cy="1292100"/>
          </a:xfrm>
          <a:prstGeom prst="snip2SameRect">
            <a:avLst>
              <a:gd fmla="val 50000" name="adj1"/>
              <a:gd fmla="val 0" name="adj2"/>
            </a:avLst>
          </a:prstGeom>
          <a:solidFill>
            <a:schemeClr val="dk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 name="Google Shape;82;p5"/>
          <p:cNvGrpSpPr/>
          <p:nvPr/>
        </p:nvGrpSpPr>
        <p:grpSpPr>
          <a:xfrm flipH="1">
            <a:off x="7314600" y="114238"/>
            <a:ext cx="2554000" cy="244175"/>
            <a:chOff x="-818425" y="4412100"/>
            <a:chExt cx="2554000" cy="244175"/>
          </a:xfrm>
        </p:grpSpPr>
        <p:cxnSp>
          <p:nvCxnSpPr>
            <p:cNvPr id="83" name="Google Shape;83;p5"/>
            <p:cNvCxnSpPr/>
            <p:nvPr/>
          </p:nvCxnSpPr>
          <p:spPr>
            <a:xfrm>
              <a:off x="-377025" y="4534188"/>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84" name="Google Shape;84;p5"/>
            <p:cNvCxnSpPr/>
            <p:nvPr/>
          </p:nvCxnSpPr>
          <p:spPr>
            <a:xfrm>
              <a:off x="-818425" y="4656275"/>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85" name="Google Shape;85;p5"/>
            <p:cNvCxnSpPr/>
            <p:nvPr/>
          </p:nvCxnSpPr>
          <p:spPr>
            <a:xfrm>
              <a:off x="-647700" y="4412100"/>
              <a:ext cx="2112600" cy="0"/>
            </a:xfrm>
            <a:prstGeom prst="straightConnector1">
              <a:avLst/>
            </a:prstGeom>
            <a:noFill/>
            <a:ln cap="flat" cmpd="sng" w="9525">
              <a:solidFill>
                <a:schemeClr val="accent2"/>
              </a:solidFill>
              <a:prstDash val="solid"/>
              <a:round/>
              <a:headEnd len="med" w="med" type="none"/>
              <a:tailEnd len="med" w="med" type="oval"/>
            </a:ln>
          </p:spPr>
        </p:cxnSp>
      </p:grpSp>
      <p:sp>
        <p:nvSpPr>
          <p:cNvPr id="86" name="Google Shape;86;p5"/>
          <p:cNvSpPr/>
          <p:nvPr/>
        </p:nvSpPr>
        <p:spPr>
          <a:xfrm flipH="1" rot="10800000">
            <a:off x="-675825" y="-755600"/>
            <a:ext cx="4745100" cy="1290600"/>
          </a:xfrm>
          <a:prstGeom prst="snip2SameRect">
            <a:avLst>
              <a:gd fmla="val 50000" name="adj1"/>
              <a:gd fmla="val 0" name="adj2"/>
            </a:avLst>
          </a:prstGeom>
          <a:solidFill>
            <a:schemeClr val="dk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5"/>
          <p:cNvGrpSpPr/>
          <p:nvPr/>
        </p:nvGrpSpPr>
        <p:grpSpPr>
          <a:xfrm>
            <a:off x="2704700" y="4420712"/>
            <a:ext cx="1524800" cy="3281825"/>
            <a:chOff x="3809600" y="4276487"/>
            <a:chExt cx="1524800" cy="1263212"/>
          </a:xfrm>
        </p:grpSpPr>
        <p:sp>
          <p:nvSpPr>
            <p:cNvPr id="88" name="Google Shape;88;p5"/>
            <p:cNvSpPr/>
            <p:nvPr/>
          </p:nvSpPr>
          <p:spPr>
            <a:xfrm flipH="1" rot="5400000">
              <a:off x="4625350" y="4830649"/>
              <a:ext cx="1061100" cy="357000"/>
            </a:xfrm>
            <a:prstGeom prst="trapezoid">
              <a:avLst>
                <a:gd fmla="val 32100" name="adj"/>
              </a:avLst>
            </a:prstGeom>
            <a:gradFill>
              <a:gsLst>
                <a:gs pos="0">
                  <a:srgbClr val="59A4D3">
                    <a:alpha val="24580"/>
                  </a:srgbClr>
                </a:gs>
                <a:gs pos="100000">
                  <a:srgbClr val="2A5F80">
                    <a:alpha val="245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
            <p:cNvSpPr/>
            <p:nvPr/>
          </p:nvSpPr>
          <p:spPr>
            <a:xfrm rot="-5400000">
              <a:off x="4041450" y="4628537"/>
              <a:ext cx="1061100" cy="357000"/>
            </a:xfrm>
            <a:prstGeom prst="trapezoid">
              <a:avLst>
                <a:gd fmla="val 32100" name="adj"/>
              </a:avLst>
            </a:prstGeom>
            <a:gradFill>
              <a:gsLst>
                <a:gs pos="0">
                  <a:srgbClr val="59A4D3">
                    <a:alpha val="24580"/>
                  </a:srgbClr>
                </a:gs>
                <a:gs pos="100000">
                  <a:srgbClr val="2A5F80">
                    <a:alpha val="245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flipH="1" rot="5400000">
              <a:off x="3457550" y="4738148"/>
              <a:ext cx="1061100" cy="357000"/>
            </a:xfrm>
            <a:prstGeom prst="trapezoid">
              <a:avLst>
                <a:gd fmla="val 32100" name="adj"/>
              </a:avLst>
            </a:prstGeom>
            <a:gradFill>
              <a:gsLst>
                <a:gs pos="0">
                  <a:srgbClr val="59A4D3">
                    <a:alpha val="24580"/>
                  </a:srgbClr>
                </a:gs>
                <a:gs pos="100000">
                  <a:srgbClr val="2A5F80">
                    <a:alpha val="245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5"/>
          <p:cNvGrpSpPr/>
          <p:nvPr/>
        </p:nvGrpSpPr>
        <p:grpSpPr>
          <a:xfrm flipH="1" rot="10800000">
            <a:off x="4914500" y="-2559038"/>
            <a:ext cx="1524800" cy="3281825"/>
            <a:chOff x="3809600" y="4276487"/>
            <a:chExt cx="1524800" cy="1263212"/>
          </a:xfrm>
        </p:grpSpPr>
        <p:sp>
          <p:nvSpPr>
            <p:cNvPr id="92" name="Google Shape;92;p5"/>
            <p:cNvSpPr/>
            <p:nvPr/>
          </p:nvSpPr>
          <p:spPr>
            <a:xfrm flipH="1" rot="5400000">
              <a:off x="4625350" y="4830649"/>
              <a:ext cx="1061100" cy="357000"/>
            </a:xfrm>
            <a:prstGeom prst="trapezoid">
              <a:avLst>
                <a:gd fmla="val 32100" name="adj"/>
              </a:avLst>
            </a:prstGeom>
            <a:gradFill>
              <a:gsLst>
                <a:gs pos="0">
                  <a:srgbClr val="59A4D3">
                    <a:alpha val="24580"/>
                  </a:srgbClr>
                </a:gs>
                <a:gs pos="100000">
                  <a:srgbClr val="2A5F80">
                    <a:alpha val="245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rot="-5400000">
              <a:off x="4041450" y="4628537"/>
              <a:ext cx="1061100" cy="357000"/>
            </a:xfrm>
            <a:prstGeom prst="trapezoid">
              <a:avLst>
                <a:gd fmla="val 32100" name="adj"/>
              </a:avLst>
            </a:prstGeom>
            <a:gradFill>
              <a:gsLst>
                <a:gs pos="0">
                  <a:srgbClr val="59A4D3">
                    <a:alpha val="24580"/>
                  </a:srgbClr>
                </a:gs>
                <a:gs pos="100000">
                  <a:srgbClr val="2A5F80">
                    <a:alpha val="245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flipH="1" rot="5400000">
              <a:off x="3457550" y="4738148"/>
              <a:ext cx="1061100" cy="357000"/>
            </a:xfrm>
            <a:prstGeom prst="trapezoid">
              <a:avLst>
                <a:gd fmla="val 32100" name="adj"/>
              </a:avLst>
            </a:prstGeom>
            <a:gradFill>
              <a:gsLst>
                <a:gs pos="0">
                  <a:srgbClr val="59A4D3">
                    <a:alpha val="24580"/>
                  </a:srgbClr>
                </a:gs>
                <a:gs pos="100000">
                  <a:srgbClr val="2A5F80">
                    <a:alpha val="245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5"/>
          <p:cNvGrpSpPr/>
          <p:nvPr/>
        </p:nvGrpSpPr>
        <p:grpSpPr>
          <a:xfrm>
            <a:off x="-818425" y="4785650"/>
            <a:ext cx="2554000" cy="244175"/>
            <a:chOff x="-818425" y="4412100"/>
            <a:chExt cx="2554000" cy="244175"/>
          </a:xfrm>
        </p:grpSpPr>
        <p:cxnSp>
          <p:nvCxnSpPr>
            <p:cNvPr id="96" name="Google Shape;96;p5"/>
            <p:cNvCxnSpPr/>
            <p:nvPr/>
          </p:nvCxnSpPr>
          <p:spPr>
            <a:xfrm>
              <a:off x="-377025" y="4534188"/>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97" name="Google Shape;97;p5"/>
            <p:cNvCxnSpPr/>
            <p:nvPr/>
          </p:nvCxnSpPr>
          <p:spPr>
            <a:xfrm>
              <a:off x="-818425" y="4656275"/>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98" name="Google Shape;98;p5"/>
            <p:cNvCxnSpPr/>
            <p:nvPr/>
          </p:nvCxnSpPr>
          <p:spPr>
            <a:xfrm>
              <a:off x="-647700" y="4412100"/>
              <a:ext cx="2112600" cy="0"/>
            </a:xfrm>
            <a:prstGeom prst="straightConnector1">
              <a:avLst/>
            </a:prstGeom>
            <a:noFill/>
            <a:ln cap="flat" cmpd="sng" w="9525">
              <a:solidFill>
                <a:schemeClr val="accent2"/>
              </a:solidFill>
              <a:prstDash val="solid"/>
              <a:round/>
              <a:headEnd len="med" w="med" type="none"/>
              <a:tailEnd len="med" w="med" type="oval"/>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sp>
        <p:nvSpPr>
          <p:cNvPr id="100" name="Google Shape;100;p6"/>
          <p:cNvSpPr txBox="1"/>
          <p:nvPr>
            <p:ph type="title"/>
          </p:nvPr>
        </p:nvSpPr>
        <p:spPr>
          <a:xfrm>
            <a:off x="720000" y="5974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101" name="Google Shape;101;p6"/>
          <p:cNvPicPr preferRelativeResize="0"/>
          <p:nvPr/>
        </p:nvPicPr>
        <p:blipFill rotWithShape="1">
          <a:blip r:embed="rId2">
            <a:alphaModFix amt="16000"/>
          </a:blip>
          <a:srcRect b="0" l="3332" r="3332" t="0"/>
          <a:stretch/>
        </p:blipFill>
        <p:spPr>
          <a:xfrm>
            <a:off x="0" y="0"/>
            <a:ext cx="9144000" cy="5143500"/>
          </a:xfrm>
          <a:prstGeom prst="rect">
            <a:avLst/>
          </a:prstGeom>
          <a:noFill/>
          <a:ln>
            <a:noFill/>
          </a:ln>
        </p:spPr>
      </p:pic>
      <p:sp>
        <p:nvSpPr>
          <p:cNvPr id="102" name="Google Shape;102;p6"/>
          <p:cNvSpPr/>
          <p:nvPr/>
        </p:nvSpPr>
        <p:spPr>
          <a:xfrm flipH="1">
            <a:off x="-675825" y="4608500"/>
            <a:ext cx="4745100" cy="1292100"/>
          </a:xfrm>
          <a:prstGeom prst="snip2SameRect">
            <a:avLst>
              <a:gd fmla="val 50000" name="adj1"/>
              <a:gd fmla="val 0" name="adj2"/>
            </a:avLst>
          </a:prstGeom>
          <a:solidFill>
            <a:schemeClr val="dk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rot="10800000">
            <a:off x="5870975" y="-755600"/>
            <a:ext cx="4745100" cy="1290600"/>
          </a:xfrm>
          <a:prstGeom prst="snip2SameRect">
            <a:avLst>
              <a:gd fmla="val 50000" name="adj1"/>
              <a:gd fmla="val 0" name="adj2"/>
            </a:avLst>
          </a:prstGeom>
          <a:solidFill>
            <a:schemeClr val="dk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 name="Google Shape;104;p6"/>
          <p:cNvGrpSpPr/>
          <p:nvPr/>
        </p:nvGrpSpPr>
        <p:grpSpPr>
          <a:xfrm>
            <a:off x="-818425" y="114238"/>
            <a:ext cx="2554000" cy="244175"/>
            <a:chOff x="-818425" y="4412100"/>
            <a:chExt cx="2554000" cy="244175"/>
          </a:xfrm>
        </p:grpSpPr>
        <p:cxnSp>
          <p:nvCxnSpPr>
            <p:cNvPr id="105" name="Google Shape;105;p6"/>
            <p:cNvCxnSpPr/>
            <p:nvPr/>
          </p:nvCxnSpPr>
          <p:spPr>
            <a:xfrm>
              <a:off x="-377025" y="4534188"/>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106" name="Google Shape;106;p6"/>
            <p:cNvCxnSpPr/>
            <p:nvPr/>
          </p:nvCxnSpPr>
          <p:spPr>
            <a:xfrm>
              <a:off x="-818425" y="4656275"/>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107" name="Google Shape;107;p6"/>
            <p:cNvCxnSpPr/>
            <p:nvPr/>
          </p:nvCxnSpPr>
          <p:spPr>
            <a:xfrm>
              <a:off x="-647700" y="4412100"/>
              <a:ext cx="2112600" cy="0"/>
            </a:xfrm>
            <a:prstGeom prst="straightConnector1">
              <a:avLst/>
            </a:prstGeom>
            <a:noFill/>
            <a:ln cap="flat" cmpd="sng" w="9525">
              <a:solidFill>
                <a:schemeClr val="accent2"/>
              </a:solidFill>
              <a:prstDash val="solid"/>
              <a:round/>
              <a:headEnd len="med" w="med" type="none"/>
              <a:tailEnd len="med" w="med" type="oval"/>
            </a:ln>
          </p:spPr>
        </p:cxnSp>
      </p:grpSp>
      <p:grpSp>
        <p:nvGrpSpPr>
          <p:cNvPr id="108" name="Google Shape;108;p6"/>
          <p:cNvGrpSpPr/>
          <p:nvPr/>
        </p:nvGrpSpPr>
        <p:grpSpPr>
          <a:xfrm flipH="1">
            <a:off x="7314600" y="4785088"/>
            <a:ext cx="2554000" cy="244175"/>
            <a:chOff x="-818425" y="4412100"/>
            <a:chExt cx="2554000" cy="244175"/>
          </a:xfrm>
        </p:grpSpPr>
        <p:cxnSp>
          <p:nvCxnSpPr>
            <p:cNvPr id="109" name="Google Shape;109;p6"/>
            <p:cNvCxnSpPr/>
            <p:nvPr/>
          </p:nvCxnSpPr>
          <p:spPr>
            <a:xfrm>
              <a:off x="-377025" y="4534188"/>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110" name="Google Shape;110;p6"/>
            <p:cNvCxnSpPr/>
            <p:nvPr/>
          </p:nvCxnSpPr>
          <p:spPr>
            <a:xfrm>
              <a:off x="-818425" y="4656275"/>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111" name="Google Shape;111;p6"/>
            <p:cNvCxnSpPr/>
            <p:nvPr/>
          </p:nvCxnSpPr>
          <p:spPr>
            <a:xfrm>
              <a:off x="-647700" y="4412100"/>
              <a:ext cx="2112600" cy="0"/>
            </a:xfrm>
            <a:prstGeom prst="straightConnector1">
              <a:avLst/>
            </a:prstGeom>
            <a:noFill/>
            <a:ln cap="flat" cmpd="sng" w="9525">
              <a:solidFill>
                <a:schemeClr val="accent2"/>
              </a:solidFill>
              <a:prstDash val="solid"/>
              <a:round/>
              <a:headEnd len="med" w="med" type="none"/>
              <a:tailEnd len="med" w="med" type="oval"/>
            </a:ln>
          </p:spPr>
        </p:cxnSp>
      </p:grpSp>
      <p:grpSp>
        <p:nvGrpSpPr>
          <p:cNvPr id="112" name="Google Shape;112;p6"/>
          <p:cNvGrpSpPr/>
          <p:nvPr/>
        </p:nvGrpSpPr>
        <p:grpSpPr>
          <a:xfrm>
            <a:off x="186527" y="705542"/>
            <a:ext cx="8617034" cy="4225117"/>
            <a:chOff x="186527" y="705542"/>
            <a:chExt cx="8617034" cy="4225117"/>
          </a:xfrm>
        </p:grpSpPr>
        <p:sp>
          <p:nvSpPr>
            <p:cNvPr id="113" name="Google Shape;113;p6"/>
            <p:cNvSpPr/>
            <p:nvPr/>
          </p:nvSpPr>
          <p:spPr>
            <a:xfrm flipH="1" rot="-877252">
              <a:off x="6788229" y="725155"/>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
            <p:cNvSpPr/>
            <p:nvPr/>
          </p:nvSpPr>
          <p:spPr>
            <a:xfrm flipH="1" rot="-877252">
              <a:off x="206141" y="1353624"/>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
            <p:cNvSpPr/>
            <p:nvPr/>
          </p:nvSpPr>
          <p:spPr>
            <a:xfrm flipH="1" rot="-877252">
              <a:off x="8605674" y="2893391"/>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
            <p:cNvSpPr/>
            <p:nvPr/>
          </p:nvSpPr>
          <p:spPr>
            <a:xfrm flipH="1" rot="-877252">
              <a:off x="304924" y="4264664"/>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
            <p:cNvSpPr/>
            <p:nvPr/>
          </p:nvSpPr>
          <p:spPr>
            <a:xfrm flipH="1" rot="-877252">
              <a:off x="6714212" y="4732772"/>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8" name="Shape 118"/>
        <p:cNvGrpSpPr/>
        <p:nvPr/>
      </p:nvGrpSpPr>
      <p:grpSpPr>
        <a:xfrm>
          <a:off x="0" y="0"/>
          <a:ext cx="0" cy="0"/>
          <a:chOff x="0" y="0"/>
          <a:chExt cx="0" cy="0"/>
        </a:xfrm>
      </p:grpSpPr>
      <p:sp>
        <p:nvSpPr>
          <p:cNvPr id="119" name="Google Shape;119;p7"/>
          <p:cNvSpPr txBox="1"/>
          <p:nvPr>
            <p:ph type="title"/>
          </p:nvPr>
        </p:nvSpPr>
        <p:spPr>
          <a:xfrm>
            <a:off x="948600" y="445025"/>
            <a:ext cx="4605000" cy="179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0" name="Google Shape;120;p7"/>
          <p:cNvSpPr txBox="1"/>
          <p:nvPr>
            <p:ph idx="1" type="body"/>
          </p:nvPr>
        </p:nvSpPr>
        <p:spPr>
          <a:xfrm>
            <a:off x="948600" y="2775100"/>
            <a:ext cx="3322200" cy="12183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pic>
        <p:nvPicPr>
          <p:cNvPr id="121" name="Google Shape;121;p7"/>
          <p:cNvPicPr preferRelativeResize="0"/>
          <p:nvPr/>
        </p:nvPicPr>
        <p:blipFill rotWithShape="1">
          <a:blip r:embed="rId2">
            <a:alphaModFix amt="16000"/>
          </a:blip>
          <a:srcRect b="0" l="3332" r="3332" t="0"/>
          <a:stretch/>
        </p:blipFill>
        <p:spPr>
          <a:xfrm>
            <a:off x="0" y="0"/>
            <a:ext cx="9144000" cy="5143500"/>
          </a:xfrm>
          <a:prstGeom prst="rect">
            <a:avLst/>
          </a:prstGeom>
          <a:noFill/>
          <a:ln>
            <a:noFill/>
          </a:ln>
        </p:spPr>
      </p:pic>
      <p:grpSp>
        <p:nvGrpSpPr>
          <p:cNvPr id="122" name="Google Shape;122;p7"/>
          <p:cNvGrpSpPr/>
          <p:nvPr/>
        </p:nvGrpSpPr>
        <p:grpSpPr>
          <a:xfrm>
            <a:off x="916702" y="613217"/>
            <a:ext cx="7488146" cy="3990384"/>
            <a:chOff x="916702" y="613217"/>
            <a:chExt cx="7488146" cy="3990384"/>
          </a:xfrm>
        </p:grpSpPr>
        <p:sp>
          <p:nvSpPr>
            <p:cNvPr id="123" name="Google Shape;123;p7"/>
            <p:cNvSpPr/>
            <p:nvPr/>
          </p:nvSpPr>
          <p:spPr>
            <a:xfrm flipH="1" rot="-877252">
              <a:off x="2667849" y="4405714"/>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flipH="1" rot="-877252">
              <a:off x="8092754" y="632830"/>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flipH="1" rot="-877252">
              <a:off x="4548049" y="2383016"/>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
            <p:cNvSpPr/>
            <p:nvPr/>
          </p:nvSpPr>
          <p:spPr>
            <a:xfrm flipH="1" rot="-877252">
              <a:off x="936316" y="4013024"/>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
            <p:cNvSpPr/>
            <p:nvPr/>
          </p:nvSpPr>
          <p:spPr>
            <a:xfrm flipH="1" rot="-877252">
              <a:off x="8206962" y="4143872"/>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7"/>
          <p:cNvSpPr/>
          <p:nvPr/>
        </p:nvSpPr>
        <p:spPr>
          <a:xfrm>
            <a:off x="5870975" y="4608500"/>
            <a:ext cx="4745100" cy="1292100"/>
          </a:xfrm>
          <a:prstGeom prst="snip2SameRect">
            <a:avLst>
              <a:gd fmla="val 50000" name="adj1"/>
              <a:gd fmla="val 0" name="adj2"/>
            </a:avLst>
          </a:prstGeom>
          <a:solidFill>
            <a:schemeClr val="dk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p:nvPr/>
        </p:nvSpPr>
        <p:spPr>
          <a:xfrm flipH="1" rot="5400000">
            <a:off x="-2756450" y="1926450"/>
            <a:ext cx="5557200" cy="1290600"/>
          </a:xfrm>
          <a:prstGeom prst="snip2SameRect">
            <a:avLst>
              <a:gd fmla="val 50000" name="adj1"/>
              <a:gd fmla="val 0" name="adj2"/>
            </a:avLst>
          </a:prstGeom>
          <a:solidFill>
            <a:schemeClr val="dk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7"/>
          <p:cNvGrpSpPr/>
          <p:nvPr/>
        </p:nvGrpSpPr>
        <p:grpSpPr>
          <a:xfrm flipH="1" rot="8100000">
            <a:off x="-817703" y="5253317"/>
            <a:ext cx="2553976" cy="244173"/>
            <a:chOff x="-818425" y="4412100"/>
            <a:chExt cx="2554000" cy="244175"/>
          </a:xfrm>
        </p:grpSpPr>
        <p:cxnSp>
          <p:nvCxnSpPr>
            <p:cNvPr id="131" name="Google Shape;131;p7"/>
            <p:cNvCxnSpPr/>
            <p:nvPr/>
          </p:nvCxnSpPr>
          <p:spPr>
            <a:xfrm>
              <a:off x="-377025" y="4534188"/>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132" name="Google Shape;132;p7"/>
            <p:cNvCxnSpPr/>
            <p:nvPr/>
          </p:nvCxnSpPr>
          <p:spPr>
            <a:xfrm>
              <a:off x="-818425" y="4656275"/>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133" name="Google Shape;133;p7"/>
            <p:cNvCxnSpPr/>
            <p:nvPr/>
          </p:nvCxnSpPr>
          <p:spPr>
            <a:xfrm>
              <a:off x="-647700" y="4412100"/>
              <a:ext cx="2112600" cy="0"/>
            </a:xfrm>
            <a:prstGeom prst="straightConnector1">
              <a:avLst/>
            </a:prstGeom>
            <a:noFill/>
            <a:ln cap="flat" cmpd="sng" w="9525">
              <a:solidFill>
                <a:schemeClr val="accent2"/>
              </a:solidFill>
              <a:prstDash val="solid"/>
              <a:round/>
              <a:headEnd len="med" w="med" type="none"/>
              <a:tailEnd len="med" w="med" type="oval"/>
            </a:ln>
          </p:spPr>
        </p:cxnSp>
      </p:grpSp>
      <p:grpSp>
        <p:nvGrpSpPr>
          <p:cNvPr id="134" name="Google Shape;134;p7"/>
          <p:cNvGrpSpPr/>
          <p:nvPr/>
        </p:nvGrpSpPr>
        <p:grpSpPr>
          <a:xfrm flipH="1">
            <a:off x="7314600" y="114238"/>
            <a:ext cx="2554000" cy="244175"/>
            <a:chOff x="-818425" y="4412100"/>
            <a:chExt cx="2554000" cy="244175"/>
          </a:xfrm>
        </p:grpSpPr>
        <p:cxnSp>
          <p:nvCxnSpPr>
            <p:cNvPr id="135" name="Google Shape;135;p7"/>
            <p:cNvCxnSpPr/>
            <p:nvPr/>
          </p:nvCxnSpPr>
          <p:spPr>
            <a:xfrm>
              <a:off x="-377025" y="4534188"/>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136" name="Google Shape;136;p7"/>
            <p:cNvCxnSpPr/>
            <p:nvPr/>
          </p:nvCxnSpPr>
          <p:spPr>
            <a:xfrm>
              <a:off x="-818425" y="4656275"/>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137" name="Google Shape;137;p7"/>
            <p:cNvCxnSpPr/>
            <p:nvPr/>
          </p:nvCxnSpPr>
          <p:spPr>
            <a:xfrm>
              <a:off x="-647700" y="4412100"/>
              <a:ext cx="2112600" cy="0"/>
            </a:xfrm>
            <a:prstGeom prst="straightConnector1">
              <a:avLst/>
            </a:prstGeom>
            <a:noFill/>
            <a:ln cap="flat" cmpd="sng" w="9525">
              <a:solidFill>
                <a:schemeClr val="accent2"/>
              </a:solidFill>
              <a:prstDash val="solid"/>
              <a:round/>
              <a:headEnd len="med" w="med" type="none"/>
              <a:tailEnd len="med" w="med" type="oval"/>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8" name="Shape 138"/>
        <p:cNvGrpSpPr/>
        <p:nvPr/>
      </p:nvGrpSpPr>
      <p:grpSpPr>
        <a:xfrm>
          <a:off x="0" y="0"/>
          <a:ext cx="0" cy="0"/>
          <a:chOff x="0" y="0"/>
          <a:chExt cx="0" cy="0"/>
        </a:xfrm>
      </p:grpSpPr>
      <p:pic>
        <p:nvPicPr>
          <p:cNvPr id="139" name="Google Shape;139;p8"/>
          <p:cNvPicPr preferRelativeResize="0"/>
          <p:nvPr/>
        </p:nvPicPr>
        <p:blipFill rotWithShape="1">
          <a:blip r:embed="rId2">
            <a:alphaModFix amt="16000"/>
          </a:blip>
          <a:srcRect b="0" l="3332" r="3332" t="0"/>
          <a:stretch/>
        </p:blipFill>
        <p:spPr>
          <a:xfrm>
            <a:off x="0" y="0"/>
            <a:ext cx="9144000" cy="5143500"/>
          </a:xfrm>
          <a:prstGeom prst="rect">
            <a:avLst/>
          </a:prstGeom>
          <a:noFill/>
          <a:ln>
            <a:noFill/>
          </a:ln>
        </p:spPr>
      </p:pic>
      <p:sp>
        <p:nvSpPr>
          <p:cNvPr id="140" name="Google Shape;140;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141" name="Google Shape;141;p8"/>
          <p:cNvGrpSpPr/>
          <p:nvPr/>
        </p:nvGrpSpPr>
        <p:grpSpPr>
          <a:xfrm>
            <a:off x="894177" y="523177"/>
            <a:ext cx="7396464" cy="4080424"/>
            <a:chOff x="894177" y="523177"/>
            <a:chExt cx="7396464" cy="4080424"/>
          </a:xfrm>
        </p:grpSpPr>
        <p:sp>
          <p:nvSpPr>
            <p:cNvPr id="142" name="Google Shape;142;p8"/>
            <p:cNvSpPr/>
            <p:nvPr/>
          </p:nvSpPr>
          <p:spPr>
            <a:xfrm flipH="1" rot="-877252">
              <a:off x="2667849" y="4405714"/>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flipH="1" rot="-877252">
              <a:off x="8092754" y="632830"/>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flipH="1" rot="-877252">
              <a:off x="4482874" y="542791"/>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flipH="1" rot="-877252">
              <a:off x="913791" y="2990449"/>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8"/>
            <p:cNvSpPr/>
            <p:nvPr/>
          </p:nvSpPr>
          <p:spPr>
            <a:xfrm flipH="1" rot="-877252">
              <a:off x="7612612" y="3765047"/>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 name="Google Shape;147;p8"/>
          <p:cNvGrpSpPr/>
          <p:nvPr/>
        </p:nvGrpSpPr>
        <p:grpSpPr>
          <a:xfrm rot="-8100000">
            <a:off x="7367297" y="5253317"/>
            <a:ext cx="2553976" cy="244173"/>
            <a:chOff x="-818425" y="4412100"/>
            <a:chExt cx="2554000" cy="244175"/>
          </a:xfrm>
        </p:grpSpPr>
        <p:cxnSp>
          <p:nvCxnSpPr>
            <p:cNvPr id="148" name="Google Shape;148;p8"/>
            <p:cNvCxnSpPr/>
            <p:nvPr/>
          </p:nvCxnSpPr>
          <p:spPr>
            <a:xfrm>
              <a:off x="-377025" y="4534188"/>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149" name="Google Shape;149;p8"/>
            <p:cNvCxnSpPr/>
            <p:nvPr/>
          </p:nvCxnSpPr>
          <p:spPr>
            <a:xfrm>
              <a:off x="-818425" y="4656275"/>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150" name="Google Shape;150;p8"/>
            <p:cNvCxnSpPr/>
            <p:nvPr/>
          </p:nvCxnSpPr>
          <p:spPr>
            <a:xfrm>
              <a:off x="-647700" y="4412100"/>
              <a:ext cx="2112600" cy="0"/>
            </a:xfrm>
            <a:prstGeom prst="straightConnector1">
              <a:avLst/>
            </a:prstGeom>
            <a:noFill/>
            <a:ln cap="flat" cmpd="sng" w="9525">
              <a:solidFill>
                <a:schemeClr val="accent2"/>
              </a:solidFill>
              <a:prstDash val="solid"/>
              <a:round/>
              <a:headEnd len="med" w="med" type="none"/>
              <a:tailEnd len="med" w="med" type="oval"/>
            </a:ln>
          </p:spPr>
        </p:cxnSp>
      </p:grpSp>
      <p:sp>
        <p:nvSpPr>
          <p:cNvPr id="151" name="Google Shape;151;p8"/>
          <p:cNvSpPr/>
          <p:nvPr/>
        </p:nvSpPr>
        <p:spPr>
          <a:xfrm rot="-5400000">
            <a:off x="6295600" y="1974913"/>
            <a:ext cx="5557200" cy="1290600"/>
          </a:xfrm>
          <a:prstGeom prst="snip2SameRect">
            <a:avLst>
              <a:gd fmla="val 50000" name="adj1"/>
              <a:gd fmla="val 0" name="adj2"/>
            </a:avLst>
          </a:prstGeom>
          <a:solidFill>
            <a:schemeClr val="dk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 name="Google Shape;152;p8"/>
          <p:cNvGrpSpPr/>
          <p:nvPr/>
        </p:nvGrpSpPr>
        <p:grpSpPr>
          <a:xfrm>
            <a:off x="-818425" y="114238"/>
            <a:ext cx="2554000" cy="244175"/>
            <a:chOff x="-818425" y="4412100"/>
            <a:chExt cx="2554000" cy="244175"/>
          </a:xfrm>
        </p:grpSpPr>
        <p:cxnSp>
          <p:nvCxnSpPr>
            <p:cNvPr id="153" name="Google Shape;153;p8"/>
            <p:cNvCxnSpPr/>
            <p:nvPr/>
          </p:nvCxnSpPr>
          <p:spPr>
            <a:xfrm>
              <a:off x="-377025" y="4534188"/>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154" name="Google Shape;154;p8"/>
            <p:cNvCxnSpPr/>
            <p:nvPr/>
          </p:nvCxnSpPr>
          <p:spPr>
            <a:xfrm>
              <a:off x="-818425" y="4656275"/>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155" name="Google Shape;155;p8"/>
            <p:cNvCxnSpPr/>
            <p:nvPr/>
          </p:nvCxnSpPr>
          <p:spPr>
            <a:xfrm>
              <a:off x="-647700" y="4412100"/>
              <a:ext cx="2112600" cy="0"/>
            </a:xfrm>
            <a:prstGeom prst="straightConnector1">
              <a:avLst/>
            </a:prstGeom>
            <a:noFill/>
            <a:ln cap="flat" cmpd="sng" w="9525">
              <a:solidFill>
                <a:schemeClr val="accent2"/>
              </a:solidFill>
              <a:prstDash val="solid"/>
              <a:round/>
              <a:headEnd len="med" w="med" type="none"/>
              <a:tailEnd len="med" w="med" type="oval"/>
            </a:ln>
          </p:spPr>
        </p:cxnSp>
      </p:grpSp>
      <p:grpSp>
        <p:nvGrpSpPr>
          <p:cNvPr id="156" name="Google Shape;156;p8"/>
          <p:cNvGrpSpPr/>
          <p:nvPr/>
        </p:nvGrpSpPr>
        <p:grpSpPr>
          <a:xfrm flipH="1" rot="5400000">
            <a:off x="-1320896" y="930837"/>
            <a:ext cx="1524800" cy="3281825"/>
            <a:chOff x="3809600" y="4276487"/>
            <a:chExt cx="1524800" cy="1263212"/>
          </a:xfrm>
        </p:grpSpPr>
        <p:sp>
          <p:nvSpPr>
            <p:cNvPr id="157" name="Google Shape;157;p8"/>
            <p:cNvSpPr/>
            <p:nvPr/>
          </p:nvSpPr>
          <p:spPr>
            <a:xfrm flipH="1" rot="5400000">
              <a:off x="4625350" y="4830649"/>
              <a:ext cx="1061100" cy="357000"/>
            </a:xfrm>
            <a:prstGeom prst="trapezoid">
              <a:avLst>
                <a:gd fmla="val 32100" name="adj"/>
              </a:avLst>
            </a:prstGeom>
            <a:gradFill>
              <a:gsLst>
                <a:gs pos="0">
                  <a:srgbClr val="59A4D3">
                    <a:alpha val="24580"/>
                  </a:srgbClr>
                </a:gs>
                <a:gs pos="100000">
                  <a:srgbClr val="2A5F80">
                    <a:alpha val="245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
            <p:cNvSpPr/>
            <p:nvPr/>
          </p:nvSpPr>
          <p:spPr>
            <a:xfrm rot="-5400000">
              <a:off x="4041450" y="4628537"/>
              <a:ext cx="1061100" cy="357000"/>
            </a:xfrm>
            <a:prstGeom prst="trapezoid">
              <a:avLst>
                <a:gd fmla="val 32100" name="adj"/>
              </a:avLst>
            </a:prstGeom>
            <a:gradFill>
              <a:gsLst>
                <a:gs pos="0">
                  <a:srgbClr val="59A4D3">
                    <a:alpha val="24580"/>
                  </a:srgbClr>
                </a:gs>
                <a:gs pos="100000">
                  <a:srgbClr val="2A5F80">
                    <a:alpha val="245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
            <p:cNvSpPr/>
            <p:nvPr/>
          </p:nvSpPr>
          <p:spPr>
            <a:xfrm flipH="1" rot="5400000">
              <a:off x="3457550" y="4738148"/>
              <a:ext cx="1061100" cy="357000"/>
            </a:xfrm>
            <a:prstGeom prst="trapezoid">
              <a:avLst>
                <a:gd fmla="val 32100" name="adj"/>
              </a:avLst>
            </a:prstGeom>
            <a:gradFill>
              <a:gsLst>
                <a:gs pos="0">
                  <a:srgbClr val="59A4D3">
                    <a:alpha val="24580"/>
                  </a:srgbClr>
                </a:gs>
                <a:gs pos="100000">
                  <a:srgbClr val="2A5F80">
                    <a:alpha val="245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8"/>
          <p:cNvGrpSpPr/>
          <p:nvPr/>
        </p:nvGrpSpPr>
        <p:grpSpPr>
          <a:xfrm>
            <a:off x="5333600" y="4420712"/>
            <a:ext cx="1524800" cy="3281825"/>
            <a:chOff x="3809600" y="4276487"/>
            <a:chExt cx="1524800" cy="1263212"/>
          </a:xfrm>
        </p:grpSpPr>
        <p:sp>
          <p:nvSpPr>
            <p:cNvPr id="161" name="Google Shape;161;p8"/>
            <p:cNvSpPr/>
            <p:nvPr/>
          </p:nvSpPr>
          <p:spPr>
            <a:xfrm flipH="1" rot="5400000">
              <a:off x="4625350" y="4830649"/>
              <a:ext cx="1061100" cy="357000"/>
            </a:xfrm>
            <a:prstGeom prst="trapezoid">
              <a:avLst>
                <a:gd fmla="val 32100" name="adj"/>
              </a:avLst>
            </a:prstGeom>
            <a:gradFill>
              <a:gsLst>
                <a:gs pos="0">
                  <a:srgbClr val="59A4D3">
                    <a:alpha val="24580"/>
                  </a:srgbClr>
                </a:gs>
                <a:gs pos="100000">
                  <a:srgbClr val="2A5F80">
                    <a:alpha val="245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8"/>
            <p:cNvSpPr/>
            <p:nvPr/>
          </p:nvSpPr>
          <p:spPr>
            <a:xfrm rot="-5400000">
              <a:off x="4041450" y="4628537"/>
              <a:ext cx="1061100" cy="357000"/>
            </a:xfrm>
            <a:prstGeom prst="trapezoid">
              <a:avLst>
                <a:gd fmla="val 32100" name="adj"/>
              </a:avLst>
            </a:prstGeom>
            <a:gradFill>
              <a:gsLst>
                <a:gs pos="0">
                  <a:srgbClr val="59A4D3">
                    <a:alpha val="24580"/>
                  </a:srgbClr>
                </a:gs>
                <a:gs pos="100000">
                  <a:srgbClr val="2A5F80">
                    <a:alpha val="245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flipH="1" rot="5400000">
              <a:off x="3457550" y="4738148"/>
              <a:ext cx="1061100" cy="357000"/>
            </a:xfrm>
            <a:prstGeom prst="trapezoid">
              <a:avLst>
                <a:gd fmla="val 32100" name="adj"/>
              </a:avLst>
            </a:prstGeom>
            <a:gradFill>
              <a:gsLst>
                <a:gs pos="0">
                  <a:srgbClr val="59A4D3">
                    <a:alpha val="24580"/>
                  </a:srgbClr>
                </a:gs>
                <a:gs pos="100000">
                  <a:srgbClr val="2A5F80">
                    <a:alpha val="245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8"/>
          <p:cNvSpPr/>
          <p:nvPr/>
        </p:nvSpPr>
        <p:spPr>
          <a:xfrm flipH="1">
            <a:off x="-675825" y="4608500"/>
            <a:ext cx="4745100" cy="1292100"/>
          </a:xfrm>
          <a:prstGeom prst="snip2SameRect">
            <a:avLst>
              <a:gd fmla="val 50000" name="adj1"/>
              <a:gd fmla="val 0" name="adj2"/>
            </a:avLst>
          </a:prstGeom>
          <a:solidFill>
            <a:schemeClr val="dk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5" name="Shape 165"/>
        <p:cNvGrpSpPr/>
        <p:nvPr/>
      </p:nvGrpSpPr>
      <p:grpSpPr>
        <a:xfrm>
          <a:off x="0" y="0"/>
          <a:ext cx="0" cy="0"/>
          <a:chOff x="0" y="0"/>
          <a:chExt cx="0" cy="0"/>
        </a:xfrm>
      </p:grpSpPr>
      <p:sp>
        <p:nvSpPr>
          <p:cNvPr id="166" name="Google Shape;166;p9"/>
          <p:cNvSpPr txBox="1"/>
          <p:nvPr>
            <p:ph type="title"/>
          </p:nvPr>
        </p:nvSpPr>
        <p:spPr>
          <a:xfrm>
            <a:off x="1197875" y="1567259"/>
            <a:ext cx="6876900" cy="567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7" name="Google Shape;167;p9"/>
          <p:cNvSpPr txBox="1"/>
          <p:nvPr>
            <p:ph idx="1" type="subTitle"/>
          </p:nvPr>
        </p:nvSpPr>
        <p:spPr>
          <a:xfrm>
            <a:off x="1602400" y="2249050"/>
            <a:ext cx="6067800" cy="132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pic>
        <p:nvPicPr>
          <p:cNvPr id="168" name="Google Shape;168;p9"/>
          <p:cNvPicPr preferRelativeResize="0"/>
          <p:nvPr/>
        </p:nvPicPr>
        <p:blipFill rotWithShape="1">
          <a:blip r:embed="rId2">
            <a:alphaModFix amt="16000"/>
          </a:blip>
          <a:srcRect b="0" l="3332" r="3332" t="0"/>
          <a:stretch/>
        </p:blipFill>
        <p:spPr>
          <a:xfrm>
            <a:off x="0" y="0"/>
            <a:ext cx="9144000" cy="5143500"/>
          </a:xfrm>
          <a:prstGeom prst="rect">
            <a:avLst/>
          </a:prstGeom>
          <a:noFill/>
          <a:ln>
            <a:noFill/>
          </a:ln>
        </p:spPr>
      </p:pic>
      <p:grpSp>
        <p:nvGrpSpPr>
          <p:cNvPr id="169" name="Google Shape;169;p9"/>
          <p:cNvGrpSpPr/>
          <p:nvPr/>
        </p:nvGrpSpPr>
        <p:grpSpPr>
          <a:xfrm rot="10800000">
            <a:off x="1027527" y="523177"/>
            <a:ext cx="7324739" cy="3928024"/>
            <a:chOff x="832552" y="523177"/>
            <a:chExt cx="7324739" cy="3928024"/>
          </a:xfrm>
        </p:grpSpPr>
        <p:sp>
          <p:nvSpPr>
            <p:cNvPr id="170" name="Google Shape;170;p9"/>
            <p:cNvSpPr/>
            <p:nvPr/>
          </p:nvSpPr>
          <p:spPr>
            <a:xfrm flipH="1" rot="-877252">
              <a:off x="2083849" y="4253314"/>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
            <p:cNvSpPr/>
            <p:nvPr/>
          </p:nvSpPr>
          <p:spPr>
            <a:xfrm flipH="1" rot="-877252">
              <a:off x="7959404" y="823330"/>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9"/>
            <p:cNvSpPr/>
            <p:nvPr/>
          </p:nvSpPr>
          <p:spPr>
            <a:xfrm flipH="1" rot="-877252">
              <a:off x="4482874" y="542791"/>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
            <p:cNvSpPr/>
            <p:nvPr/>
          </p:nvSpPr>
          <p:spPr>
            <a:xfrm flipH="1" rot="-877252">
              <a:off x="852166" y="1323574"/>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9"/>
            <p:cNvSpPr/>
            <p:nvPr/>
          </p:nvSpPr>
          <p:spPr>
            <a:xfrm flipH="1" rot="-877252">
              <a:off x="7612612" y="3765047"/>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 name="Google Shape;175;p9"/>
          <p:cNvSpPr/>
          <p:nvPr/>
        </p:nvSpPr>
        <p:spPr>
          <a:xfrm>
            <a:off x="5870975" y="4608500"/>
            <a:ext cx="4745100" cy="1292100"/>
          </a:xfrm>
          <a:prstGeom prst="snip2SameRect">
            <a:avLst>
              <a:gd fmla="val 50000" name="adj1"/>
              <a:gd fmla="val 0" name="adj2"/>
            </a:avLst>
          </a:prstGeom>
          <a:solidFill>
            <a:schemeClr val="dk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9"/>
          <p:cNvSpPr/>
          <p:nvPr/>
        </p:nvSpPr>
        <p:spPr>
          <a:xfrm flipH="1" rot="5400000">
            <a:off x="-2756450" y="1926450"/>
            <a:ext cx="5557200" cy="1290600"/>
          </a:xfrm>
          <a:prstGeom prst="snip2SameRect">
            <a:avLst>
              <a:gd fmla="val 50000" name="adj1"/>
              <a:gd fmla="val 0" name="adj2"/>
            </a:avLst>
          </a:prstGeom>
          <a:solidFill>
            <a:schemeClr val="dk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 name="Google Shape;177;p9"/>
          <p:cNvGrpSpPr/>
          <p:nvPr/>
        </p:nvGrpSpPr>
        <p:grpSpPr>
          <a:xfrm flipH="1" rot="8100000">
            <a:off x="-817703" y="5253317"/>
            <a:ext cx="2553976" cy="244173"/>
            <a:chOff x="-818425" y="4412100"/>
            <a:chExt cx="2554000" cy="244175"/>
          </a:xfrm>
        </p:grpSpPr>
        <p:cxnSp>
          <p:nvCxnSpPr>
            <p:cNvPr id="178" name="Google Shape;178;p9"/>
            <p:cNvCxnSpPr/>
            <p:nvPr/>
          </p:nvCxnSpPr>
          <p:spPr>
            <a:xfrm>
              <a:off x="-377025" y="4534188"/>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179" name="Google Shape;179;p9"/>
            <p:cNvCxnSpPr/>
            <p:nvPr/>
          </p:nvCxnSpPr>
          <p:spPr>
            <a:xfrm>
              <a:off x="-818425" y="4656275"/>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180" name="Google Shape;180;p9"/>
            <p:cNvCxnSpPr/>
            <p:nvPr/>
          </p:nvCxnSpPr>
          <p:spPr>
            <a:xfrm>
              <a:off x="-647700" y="4412100"/>
              <a:ext cx="2112600" cy="0"/>
            </a:xfrm>
            <a:prstGeom prst="straightConnector1">
              <a:avLst/>
            </a:prstGeom>
            <a:noFill/>
            <a:ln cap="flat" cmpd="sng" w="9525">
              <a:solidFill>
                <a:schemeClr val="accent2"/>
              </a:solidFill>
              <a:prstDash val="solid"/>
              <a:round/>
              <a:headEnd len="med" w="med" type="none"/>
              <a:tailEnd len="med" w="med" type="oval"/>
            </a:ln>
          </p:spPr>
        </p:cxnSp>
      </p:grpSp>
      <p:grpSp>
        <p:nvGrpSpPr>
          <p:cNvPr id="181" name="Google Shape;181;p9"/>
          <p:cNvGrpSpPr/>
          <p:nvPr/>
        </p:nvGrpSpPr>
        <p:grpSpPr>
          <a:xfrm>
            <a:off x="2704700" y="4420712"/>
            <a:ext cx="1524800" cy="3281825"/>
            <a:chOff x="3809600" y="4276487"/>
            <a:chExt cx="1524800" cy="1263212"/>
          </a:xfrm>
        </p:grpSpPr>
        <p:sp>
          <p:nvSpPr>
            <p:cNvPr id="182" name="Google Shape;182;p9"/>
            <p:cNvSpPr/>
            <p:nvPr/>
          </p:nvSpPr>
          <p:spPr>
            <a:xfrm flipH="1" rot="5400000">
              <a:off x="4625350" y="4830649"/>
              <a:ext cx="1061100" cy="357000"/>
            </a:xfrm>
            <a:prstGeom prst="trapezoid">
              <a:avLst>
                <a:gd fmla="val 32100" name="adj"/>
              </a:avLst>
            </a:prstGeom>
            <a:gradFill>
              <a:gsLst>
                <a:gs pos="0">
                  <a:srgbClr val="59A4D3">
                    <a:alpha val="24580"/>
                  </a:srgbClr>
                </a:gs>
                <a:gs pos="100000">
                  <a:srgbClr val="2A5F80">
                    <a:alpha val="245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9"/>
            <p:cNvSpPr/>
            <p:nvPr/>
          </p:nvSpPr>
          <p:spPr>
            <a:xfrm rot="-5400000">
              <a:off x="4041450" y="4628537"/>
              <a:ext cx="1061100" cy="357000"/>
            </a:xfrm>
            <a:prstGeom prst="trapezoid">
              <a:avLst>
                <a:gd fmla="val 32100" name="adj"/>
              </a:avLst>
            </a:prstGeom>
            <a:gradFill>
              <a:gsLst>
                <a:gs pos="0">
                  <a:srgbClr val="59A4D3">
                    <a:alpha val="24580"/>
                  </a:srgbClr>
                </a:gs>
                <a:gs pos="100000">
                  <a:srgbClr val="2A5F80">
                    <a:alpha val="245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9"/>
            <p:cNvSpPr/>
            <p:nvPr/>
          </p:nvSpPr>
          <p:spPr>
            <a:xfrm flipH="1" rot="5400000">
              <a:off x="3457550" y="4738148"/>
              <a:ext cx="1061100" cy="357000"/>
            </a:xfrm>
            <a:prstGeom prst="trapezoid">
              <a:avLst>
                <a:gd fmla="val 32100" name="adj"/>
              </a:avLst>
            </a:prstGeom>
            <a:gradFill>
              <a:gsLst>
                <a:gs pos="0">
                  <a:srgbClr val="59A4D3">
                    <a:alpha val="24580"/>
                  </a:srgbClr>
                </a:gs>
                <a:gs pos="100000">
                  <a:srgbClr val="2A5F80">
                    <a:alpha val="245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 name="Google Shape;185;p9"/>
          <p:cNvGrpSpPr/>
          <p:nvPr/>
        </p:nvGrpSpPr>
        <p:grpSpPr>
          <a:xfrm flipH="1">
            <a:off x="7314600" y="114238"/>
            <a:ext cx="2554000" cy="244175"/>
            <a:chOff x="-818425" y="4412100"/>
            <a:chExt cx="2554000" cy="244175"/>
          </a:xfrm>
        </p:grpSpPr>
        <p:cxnSp>
          <p:nvCxnSpPr>
            <p:cNvPr id="186" name="Google Shape;186;p9"/>
            <p:cNvCxnSpPr/>
            <p:nvPr/>
          </p:nvCxnSpPr>
          <p:spPr>
            <a:xfrm>
              <a:off x="-377025" y="4534188"/>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187" name="Google Shape;187;p9"/>
            <p:cNvCxnSpPr/>
            <p:nvPr/>
          </p:nvCxnSpPr>
          <p:spPr>
            <a:xfrm>
              <a:off x="-818425" y="4656275"/>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188" name="Google Shape;188;p9"/>
            <p:cNvCxnSpPr/>
            <p:nvPr/>
          </p:nvCxnSpPr>
          <p:spPr>
            <a:xfrm>
              <a:off x="-647700" y="4412100"/>
              <a:ext cx="2112600" cy="0"/>
            </a:xfrm>
            <a:prstGeom prst="straightConnector1">
              <a:avLst/>
            </a:prstGeom>
            <a:noFill/>
            <a:ln cap="flat" cmpd="sng" w="9525">
              <a:solidFill>
                <a:schemeClr val="accent2"/>
              </a:solidFill>
              <a:prstDash val="solid"/>
              <a:round/>
              <a:headEnd len="med" w="med" type="none"/>
              <a:tailEnd len="med" w="med" type="oval"/>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9" name="Shape 189"/>
        <p:cNvGrpSpPr/>
        <p:nvPr/>
      </p:nvGrpSpPr>
      <p:grpSpPr>
        <a:xfrm>
          <a:off x="0" y="0"/>
          <a:ext cx="0" cy="0"/>
          <a:chOff x="0" y="0"/>
          <a:chExt cx="0" cy="0"/>
        </a:xfrm>
      </p:grpSpPr>
      <p:sp>
        <p:nvSpPr>
          <p:cNvPr id="190" name="Google Shape;190;p10"/>
          <p:cNvSpPr txBox="1"/>
          <p:nvPr>
            <p:ph type="title"/>
          </p:nvPr>
        </p:nvSpPr>
        <p:spPr>
          <a:xfrm>
            <a:off x="5720275" y="2462100"/>
            <a:ext cx="2341800" cy="1779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23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91" name="Google Shape;191;p10"/>
          <p:cNvSpPr/>
          <p:nvPr/>
        </p:nvSpPr>
        <p:spPr>
          <a:xfrm flipH="1" rot="5400000">
            <a:off x="-2756450" y="1926450"/>
            <a:ext cx="5557200" cy="1290600"/>
          </a:xfrm>
          <a:prstGeom prst="snip2SameRect">
            <a:avLst>
              <a:gd fmla="val 50000" name="adj1"/>
              <a:gd fmla="val 0" name="adj2"/>
            </a:avLst>
          </a:prstGeom>
          <a:solidFill>
            <a:schemeClr val="dk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2" name="Google Shape;192;p10"/>
          <p:cNvGrpSpPr/>
          <p:nvPr/>
        </p:nvGrpSpPr>
        <p:grpSpPr>
          <a:xfrm rot="-8100000">
            <a:off x="7367297" y="5253317"/>
            <a:ext cx="2553976" cy="244173"/>
            <a:chOff x="-818425" y="4412100"/>
            <a:chExt cx="2554000" cy="244175"/>
          </a:xfrm>
        </p:grpSpPr>
        <p:cxnSp>
          <p:nvCxnSpPr>
            <p:cNvPr id="193" name="Google Shape;193;p10"/>
            <p:cNvCxnSpPr/>
            <p:nvPr/>
          </p:nvCxnSpPr>
          <p:spPr>
            <a:xfrm>
              <a:off x="-377025" y="4534188"/>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194" name="Google Shape;194;p10"/>
            <p:cNvCxnSpPr/>
            <p:nvPr/>
          </p:nvCxnSpPr>
          <p:spPr>
            <a:xfrm>
              <a:off x="-818425" y="4656275"/>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195" name="Google Shape;195;p10"/>
            <p:cNvCxnSpPr/>
            <p:nvPr/>
          </p:nvCxnSpPr>
          <p:spPr>
            <a:xfrm>
              <a:off x="-647700" y="4412100"/>
              <a:ext cx="2112600" cy="0"/>
            </a:xfrm>
            <a:prstGeom prst="straightConnector1">
              <a:avLst/>
            </a:prstGeom>
            <a:noFill/>
            <a:ln cap="flat" cmpd="sng" w="9525">
              <a:solidFill>
                <a:schemeClr val="accent2"/>
              </a:solidFill>
              <a:prstDash val="solid"/>
              <a:round/>
              <a:headEnd len="med" w="med" type="none"/>
              <a:tailEnd len="med" w="med" type="oval"/>
            </a:ln>
          </p:spPr>
        </p:cxnSp>
      </p:grpSp>
      <p:grpSp>
        <p:nvGrpSpPr>
          <p:cNvPr id="196" name="Google Shape;196;p10"/>
          <p:cNvGrpSpPr/>
          <p:nvPr/>
        </p:nvGrpSpPr>
        <p:grpSpPr>
          <a:xfrm flipH="1" rot="-8100000">
            <a:off x="-777272" y="-353989"/>
            <a:ext cx="2553976" cy="244173"/>
            <a:chOff x="-818425" y="4412100"/>
            <a:chExt cx="2554000" cy="244175"/>
          </a:xfrm>
        </p:grpSpPr>
        <p:cxnSp>
          <p:nvCxnSpPr>
            <p:cNvPr id="197" name="Google Shape;197;p10"/>
            <p:cNvCxnSpPr/>
            <p:nvPr/>
          </p:nvCxnSpPr>
          <p:spPr>
            <a:xfrm>
              <a:off x="-377025" y="4534188"/>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198" name="Google Shape;198;p10"/>
            <p:cNvCxnSpPr/>
            <p:nvPr/>
          </p:nvCxnSpPr>
          <p:spPr>
            <a:xfrm>
              <a:off x="-818425" y="4656275"/>
              <a:ext cx="2112600" cy="0"/>
            </a:xfrm>
            <a:prstGeom prst="straightConnector1">
              <a:avLst/>
            </a:prstGeom>
            <a:noFill/>
            <a:ln cap="flat" cmpd="sng" w="9525">
              <a:solidFill>
                <a:schemeClr val="accent2"/>
              </a:solidFill>
              <a:prstDash val="solid"/>
              <a:round/>
              <a:headEnd len="med" w="med" type="none"/>
              <a:tailEnd len="med" w="med" type="oval"/>
            </a:ln>
          </p:spPr>
        </p:cxnSp>
        <p:cxnSp>
          <p:nvCxnSpPr>
            <p:cNvPr id="199" name="Google Shape;199;p10"/>
            <p:cNvCxnSpPr/>
            <p:nvPr/>
          </p:nvCxnSpPr>
          <p:spPr>
            <a:xfrm>
              <a:off x="-647700" y="4412100"/>
              <a:ext cx="2112600" cy="0"/>
            </a:xfrm>
            <a:prstGeom prst="straightConnector1">
              <a:avLst/>
            </a:prstGeom>
            <a:noFill/>
            <a:ln cap="flat" cmpd="sng" w="9525">
              <a:solidFill>
                <a:schemeClr val="accent2"/>
              </a:solidFill>
              <a:prstDash val="solid"/>
              <a:round/>
              <a:headEnd len="med" w="med" type="none"/>
              <a:tailEnd len="med" w="med" type="oval"/>
            </a:ln>
          </p:spPr>
        </p:cxnSp>
      </p:grpSp>
      <p:sp>
        <p:nvSpPr>
          <p:cNvPr id="200" name="Google Shape;200;p10"/>
          <p:cNvSpPr/>
          <p:nvPr/>
        </p:nvSpPr>
        <p:spPr>
          <a:xfrm rot="-5400000">
            <a:off x="6295600" y="1974913"/>
            <a:ext cx="5557200" cy="1290600"/>
          </a:xfrm>
          <a:prstGeom prst="snip2SameRect">
            <a:avLst>
              <a:gd fmla="val 50000" name="adj1"/>
              <a:gd fmla="val 0" name="adj2"/>
            </a:avLst>
          </a:prstGeom>
          <a:solidFill>
            <a:schemeClr val="dk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10"/>
          <p:cNvGrpSpPr/>
          <p:nvPr/>
        </p:nvGrpSpPr>
        <p:grpSpPr>
          <a:xfrm>
            <a:off x="799286" y="305677"/>
            <a:ext cx="7491355" cy="4647056"/>
            <a:chOff x="799286" y="305677"/>
            <a:chExt cx="7491355" cy="4647056"/>
          </a:xfrm>
        </p:grpSpPr>
        <p:sp>
          <p:nvSpPr>
            <p:cNvPr id="202" name="Google Shape;202;p10"/>
            <p:cNvSpPr/>
            <p:nvPr/>
          </p:nvSpPr>
          <p:spPr>
            <a:xfrm flipH="1" rot="-877252">
              <a:off x="818899" y="1578389"/>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0"/>
            <p:cNvSpPr/>
            <p:nvPr/>
          </p:nvSpPr>
          <p:spPr>
            <a:xfrm flipH="1" rot="-877252">
              <a:off x="8092754" y="632830"/>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0"/>
            <p:cNvSpPr/>
            <p:nvPr/>
          </p:nvSpPr>
          <p:spPr>
            <a:xfrm flipH="1" rot="-877252">
              <a:off x="6084849" y="325291"/>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0"/>
            <p:cNvSpPr/>
            <p:nvPr/>
          </p:nvSpPr>
          <p:spPr>
            <a:xfrm flipH="1" rot="-877252">
              <a:off x="1325716" y="3190699"/>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0"/>
            <p:cNvSpPr/>
            <p:nvPr/>
          </p:nvSpPr>
          <p:spPr>
            <a:xfrm flipH="1" rot="-877252">
              <a:off x="7154887" y="4754847"/>
              <a:ext cx="178273" cy="178273"/>
            </a:xfrm>
            <a:prstGeom prst="ellipse">
              <a:avLst/>
            </a:prstGeom>
            <a:gradFill>
              <a:gsLst>
                <a:gs pos="0">
                  <a:schemeClr val="accent1"/>
                </a:gs>
                <a:gs pos="9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lt2"/>
            </a:gs>
            <a:gs pos="64000">
              <a:schemeClr val="dk2"/>
            </a:gs>
            <a:gs pos="100000">
              <a:schemeClr val="dk1"/>
            </a:gs>
          </a:gsLst>
          <a:lin ang="2700006"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3000"/>
              <a:buFont typeface="Orbitron Black"/>
              <a:buNone/>
              <a:defRPr sz="3000">
                <a:solidFill>
                  <a:schemeClr val="lt1"/>
                </a:solidFill>
                <a:latin typeface="Orbitron Black"/>
                <a:ea typeface="Orbitron Black"/>
                <a:cs typeface="Orbitron Black"/>
                <a:sym typeface="Orbitron Black"/>
              </a:defRPr>
            </a:lvl1pPr>
            <a:lvl2pPr lvl="1" rtl="0">
              <a:spcBef>
                <a:spcPts val="0"/>
              </a:spcBef>
              <a:spcAft>
                <a:spcPts val="0"/>
              </a:spcAft>
              <a:buClr>
                <a:schemeClr val="lt1"/>
              </a:buClr>
              <a:buSzPts val="3000"/>
              <a:buFont typeface="Orbitron Black"/>
              <a:buNone/>
              <a:defRPr sz="3000">
                <a:solidFill>
                  <a:schemeClr val="lt1"/>
                </a:solidFill>
                <a:latin typeface="Orbitron Black"/>
                <a:ea typeface="Orbitron Black"/>
                <a:cs typeface="Orbitron Black"/>
                <a:sym typeface="Orbitron Black"/>
              </a:defRPr>
            </a:lvl2pPr>
            <a:lvl3pPr lvl="2" rtl="0">
              <a:spcBef>
                <a:spcPts val="0"/>
              </a:spcBef>
              <a:spcAft>
                <a:spcPts val="0"/>
              </a:spcAft>
              <a:buClr>
                <a:schemeClr val="lt1"/>
              </a:buClr>
              <a:buSzPts val="3000"/>
              <a:buFont typeface="Orbitron Black"/>
              <a:buNone/>
              <a:defRPr sz="3000">
                <a:solidFill>
                  <a:schemeClr val="lt1"/>
                </a:solidFill>
                <a:latin typeface="Orbitron Black"/>
                <a:ea typeface="Orbitron Black"/>
                <a:cs typeface="Orbitron Black"/>
                <a:sym typeface="Orbitron Black"/>
              </a:defRPr>
            </a:lvl3pPr>
            <a:lvl4pPr lvl="3" rtl="0">
              <a:spcBef>
                <a:spcPts val="0"/>
              </a:spcBef>
              <a:spcAft>
                <a:spcPts val="0"/>
              </a:spcAft>
              <a:buClr>
                <a:schemeClr val="lt1"/>
              </a:buClr>
              <a:buSzPts val="3000"/>
              <a:buFont typeface="Orbitron Black"/>
              <a:buNone/>
              <a:defRPr sz="3000">
                <a:solidFill>
                  <a:schemeClr val="lt1"/>
                </a:solidFill>
                <a:latin typeface="Orbitron Black"/>
                <a:ea typeface="Orbitron Black"/>
                <a:cs typeface="Orbitron Black"/>
                <a:sym typeface="Orbitron Black"/>
              </a:defRPr>
            </a:lvl4pPr>
            <a:lvl5pPr lvl="4" rtl="0">
              <a:spcBef>
                <a:spcPts val="0"/>
              </a:spcBef>
              <a:spcAft>
                <a:spcPts val="0"/>
              </a:spcAft>
              <a:buClr>
                <a:schemeClr val="lt1"/>
              </a:buClr>
              <a:buSzPts val="3000"/>
              <a:buFont typeface="Orbitron Black"/>
              <a:buNone/>
              <a:defRPr sz="3000">
                <a:solidFill>
                  <a:schemeClr val="lt1"/>
                </a:solidFill>
                <a:latin typeface="Orbitron Black"/>
                <a:ea typeface="Orbitron Black"/>
                <a:cs typeface="Orbitron Black"/>
                <a:sym typeface="Orbitron Black"/>
              </a:defRPr>
            </a:lvl5pPr>
            <a:lvl6pPr lvl="5" rtl="0">
              <a:spcBef>
                <a:spcPts val="0"/>
              </a:spcBef>
              <a:spcAft>
                <a:spcPts val="0"/>
              </a:spcAft>
              <a:buClr>
                <a:schemeClr val="lt1"/>
              </a:buClr>
              <a:buSzPts val="3000"/>
              <a:buFont typeface="Orbitron Black"/>
              <a:buNone/>
              <a:defRPr sz="3000">
                <a:solidFill>
                  <a:schemeClr val="lt1"/>
                </a:solidFill>
                <a:latin typeface="Orbitron Black"/>
                <a:ea typeface="Orbitron Black"/>
                <a:cs typeface="Orbitron Black"/>
                <a:sym typeface="Orbitron Black"/>
              </a:defRPr>
            </a:lvl6pPr>
            <a:lvl7pPr lvl="6" rtl="0">
              <a:spcBef>
                <a:spcPts val="0"/>
              </a:spcBef>
              <a:spcAft>
                <a:spcPts val="0"/>
              </a:spcAft>
              <a:buClr>
                <a:schemeClr val="lt1"/>
              </a:buClr>
              <a:buSzPts val="3000"/>
              <a:buFont typeface="Orbitron Black"/>
              <a:buNone/>
              <a:defRPr sz="3000">
                <a:solidFill>
                  <a:schemeClr val="lt1"/>
                </a:solidFill>
                <a:latin typeface="Orbitron Black"/>
                <a:ea typeface="Orbitron Black"/>
                <a:cs typeface="Orbitron Black"/>
                <a:sym typeface="Orbitron Black"/>
              </a:defRPr>
            </a:lvl7pPr>
            <a:lvl8pPr lvl="7" rtl="0">
              <a:spcBef>
                <a:spcPts val="0"/>
              </a:spcBef>
              <a:spcAft>
                <a:spcPts val="0"/>
              </a:spcAft>
              <a:buClr>
                <a:schemeClr val="lt1"/>
              </a:buClr>
              <a:buSzPts val="3000"/>
              <a:buFont typeface="Orbitron Black"/>
              <a:buNone/>
              <a:defRPr sz="3000">
                <a:solidFill>
                  <a:schemeClr val="lt1"/>
                </a:solidFill>
                <a:latin typeface="Orbitron Black"/>
                <a:ea typeface="Orbitron Black"/>
                <a:cs typeface="Orbitron Black"/>
                <a:sym typeface="Orbitron Black"/>
              </a:defRPr>
            </a:lvl8pPr>
            <a:lvl9pPr lvl="8" rtl="0">
              <a:spcBef>
                <a:spcPts val="0"/>
              </a:spcBef>
              <a:spcAft>
                <a:spcPts val="0"/>
              </a:spcAft>
              <a:buClr>
                <a:schemeClr val="lt1"/>
              </a:buClr>
              <a:buSzPts val="3000"/>
              <a:buFont typeface="Orbitron Black"/>
              <a:buNone/>
              <a:defRPr sz="3000">
                <a:solidFill>
                  <a:schemeClr val="lt1"/>
                </a:solidFill>
                <a:latin typeface="Orbitron Black"/>
                <a:ea typeface="Orbitron Black"/>
                <a:cs typeface="Orbitron Black"/>
                <a:sym typeface="Orbitron Black"/>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accent2"/>
              </a:buClr>
              <a:buSzPts val="1400"/>
              <a:buFont typeface="Jura Medium"/>
              <a:buChar char="●"/>
              <a:defRPr>
                <a:solidFill>
                  <a:schemeClr val="accent2"/>
                </a:solidFill>
                <a:latin typeface="Jura Medium"/>
                <a:ea typeface="Jura Medium"/>
                <a:cs typeface="Jura Medium"/>
                <a:sym typeface="Jura Medium"/>
              </a:defRPr>
            </a:lvl1pPr>
            <a:lvl2pPr indent="-317500" lvl="1" marL="914400">
              <a:lnSpc>
                <a:spcPct val="115000"/>
              </a:lnSpc>
              <a:spcBef>
                <a:spcPts val="1600"/>
              </a:spcBef>
              <a:spcAft>
                <a:spcPts val="0"/>
              </a:spcAft>
              <a:buClr>
                <a:schemeClr val="accent2"/>
              </a:buClr>
              <a:buSzPts val="1400"/>
              <a:buFont typeface="Jura Medium"/>
              <a:buChar char="○"/>
              <a:defRPr>
                <a:solidFill>
                  <a:schemeClr val="accent2"/>
                </a:solidFill>
                <a:latin typeface="Jura Medium"/>
                <a:ea typeface="Jura Medium"/>
                <a:cs typeface="Jura Medium"/>
                <a:sym typeface="Jura Medium"/>
              </a:defRPr>
            </a:lvl2pPr>
            <a:lvl3pPr indent="-317500" lvl="2" marL="1371600">
              <a:lnSpc>
                <a:spcPct val="115000"/>
              </a:lnSpc>
              <a:spcBef>
                <a:spcPts val="1600"/>
              </a:spcBef>
              <a:spcAft>
                <a:spcPts val="0"/>
              </a:spcAft>
              <a:buClr>
                <a:schemeClr val="accent2"/>
              </a:buClr>
              <a:buSzPts val="1400"/>
              <a:buFont typeface="Jura Medium"/>
              <a:buChar char="■"/>
              <a:defRPr>
                <a:solidFill>
                  <a:schemeClr val="accent2"/>
                </a:solidFill>
                <a:latin typeface="Jura Medium"/>
                <a:ea typeface="Jura Medium"/>
                <a:cs typeface="Jura Medium"/>
                <a:sym typeface="Jura Medium"/>
              </a:defRPr>
            </a:lvl3pPr>
            <a:lvl4pPr indent="-317500" lvl="3" marL="1828800">
              <a:lnSpc>
                <a:spcPct val="115000"/>
              </a:lnSpc>
              <a:spcBef>
                <a:spcPts val="1600"/>
              </a:spcBef>
              <a:spcAft>
                <a:spcPts val="0"/>
              </a:spcAft>
              <a:buClr>
                <a:schemeClr val="accent2"/>
              </a:buClr>
              <a:buSzPts val="1400"/>
              <a:buFont typeface="Jura Medium"/>
              <a:buChar char="●"/>
              <a:defRPr>
                <a:solidFill>
                  <a:schemeClr val="accent2"/>
                </a:solidFill>
                <a:latin typeface="Jura Medium"/>
                <a:ea typeface="Jura Medium"/>
                <a:cs typeface="Jura Medium"/>
                <a:sym typeface="Jura Medium"/>
              </a:defRPr>
            </a:lvl4pPr>
            <a:lvl5pPr indent="-317500" lvl="4" marL="2286000">
              <a:lnSpc>
                <a:spcPct val="115000"/>
              </a:lnSpc>
              <a:spcBef>
                <a:spcPts val="1600"/>
              </a:spcBef>
              <a:spcAft>
                <a:spcPts val="0"/>
              </a:spcAft>
              <a:buClr>
                <a:schemeClr val="accent2"/>
              </a:buClr>
              <a:buSzPts val="1400"/>
              <a:buFont typeface="Jura Medium"/>
              <a:buChar char="○"/>
              <a:defRPr>
                <a:solidFill>
                  <a:schemeClr val="accent2"/>
                </a:solidFill>
                <a:latin typeface="Jura Medium"/>
                <a:ea typeface="Jura Medium"/>
                <a:cs typeface="Jura Medium"/>
                <a:sym typeface="Jura Medium"/>
              </a:defRPr>
            </a:lvl5pPr>
            <a:lvl6pPr indent="-317500" lvl="5" marL="2743200">
              <a:lnSpc>
                <a:spcPct val="115000"/>
              </a:lnSpc>
              <a:spcBef>
                <a:spcPts val="1600"/>
              </a:spcBef>
              <a:spcAft>
                <a:spcPts val="0"/>
              </a:spcAft>
              <a:buClr>
                <a:schemeClr val="accent2"/>
              </a:buClr>
              <a:buSzPts val="1400"/>
              <a:buFont typeface="Jura Medium"/>
              <a:buChar char="■"/>
              <a:defRPr>
                <a:solidFill>
                  <a:schemeClr val="accent2"/>
                </a:solidFill>
                <a:latin typeface="Jura Medium"/>
                <a:ea typeface="Jura Medium"/>
                <a:cs typeface="Jura Medium"/>
                <a:sym typeface="Jura Medium"/>
              </a:defRPr>
            </a:lvl6pPr>
            <a:lvl7pPr indent="-317500" lvl="6" marL="3200400">
              <a:lnSpc>
                <a:spcPct val="115000"/>
              </a:lnSpc>
              <a:spcBef>
                <a:spcPts val="1600"/>
              </a:spcBef>
              <a:spcAft>
                <a:spcPts val="0"/>
              </a:spcAft>
              <a:buClr>
                <a:schemeClr val="accent2"/>
              </a:buClr>
              <a:buSzPts val="1400"/>
              <a:buFont typeface="Jura Medium"/>
              <a:buChar char="●"/>
              <a:defRPr>
                <a:solidFill>
                  <a:schemeClr val="accent2"/>
                </a:solidFill>
                <a:latin typeface="Jura Medium"/>
                <a:ea typeface="Jura Medium"/>
                <a:cs typeface="Jura Medium"/>
                <a:sym typeface="Jura Medium"/>
              </a:defRPr>
            </a:lvl7pPr>
            <a:lvl8pPr indent="-317500" lvl="7" marL="3657600">
              <a:lnSpc>
                <a:spcPct val="115000"/>
              </a:lnSpc>
              <a:spcBef>
                <a:spcPts val="1600"/>
              </a:spcBef>
              <a:spcAft>
                <a:spcPts val="0"/>
              </a:spcAft>
              <a:buClr>
                <a:schemeClr val="accent2"/>
              </a:buClr>
              <a:buSzPts val="1400"/>
              <a:buFont typeface="Jura Medium"/>
              <a:buChar char="○"/>
              <a:defRPr>
                <a:solidFill>
                  <a:schemeClr val="accent2"/>
                </a:solidFill>
                <a:latin typeface="Jura Medium"/>
                <a:ea typeface="Jura Medium"/>
                <a:cs typeface="Jura Medium"/>
                <a:sym typeface="Jura Medium"/>
              </a:defRPr>
            </a:lvl8pPr>
            <a:lvl9pPr indent="-317500" lvl="8" marL="4114800">
              <a:lnSpc>
                <a:spcPct val="115000"/>
              </a:lnSpc>
              <a:spcBef>
                <a:spcPts val="1600"/>
              </a:spcBef>
              <a:spcAft>
                <a:spcPts val="1600"/>
              </a:spcAft>
              <a:buClr>
                <a:schemeClr val="accent2"/>
              </a:buClr>
              <a:buSzPts val="1400"/>
              <a:buFont typeface="Jura Medium"/>
              <a:buChar char="■"/>
              <a:defRPr>
                <a:solidFill>
                  <a:schemeClr val="accent2"/>
                </a:solidFill>
                <a:latin typeface="Jura Medium"/>
                <a:ea typeface="Jura Medium"/>
                <a:cs typeface="Jura Medium"/>
                <a:sym typeface="Jura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25"/>
          <p:cNvSpPr txBox="1"/>
          <p:nvPr>
            <p:ph type="ctrTitle"/>
          </p:nvPr>
        </p:nvSpPr>
        <p:spPr>
          <a:xfrm>
            <a:off x="614825" y="667025"/>
            <a:ext cx="7797900" cy="374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500"/>
              <a:t>ATTENDANCE MONITORING SYSTEM USING RFID</a:t>
            </a:r>
            <a:endParaRPr sz="4500"/>
          </a:p>
          <a:p>
            <a:pPr indent="0" lvl="0" marL="0" rtl="0" algn="ctr">
              <a:spcBef>
                <a:spcPts val="0"/>
              </a:spcBef>
              <a:spcAft>
                <a:spcPts val="0"/>
              </a:spcAft>
              <a:buNone/>
            </a:pPr>
            <a:r>
              <a:t/>
            </a:r>
            <a:endParaRPr sz="4500"/>
          </a:p>
        </p:txBody>
      </p:sp>
      <p:sp>
        <p:nvSpPr>
          <p:cNvPr id="502" name="Google Shape;502;p25"/>
          <p:cNvSpPr txBox="1"/>
          <p:nvPr/>
        </p:nvSpPr>
        <p:spPr>
          <a:xfrm>
            <a:off x="5622550" y="3269325"/>
            <a:ext cx="3387000" cy="1000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chemeClr val="lt1"/>
                </a:solidFill>
                <a:latin typeface="Jura Medium"/>
                <a:ea typeface="Jura Medium"/>
                <a:cs typeface="Jura Medium"/>
                <a:sym typeface="Jura Medium"/>
              </a:rPr>
              <a:t>VARUNESH             210701303</a:t>
            </a:r>
            <a:endParaRPr sz="1800">
              <a:solidFill>
                <a:schemeClr val="lt1"/>
              </a:solidFill>
              <a:latin typeface="Jura Medium"/>
              <a:ea typeface="Jura Medium"/>
              <a:cs typeface="Jura Medium"/>
              <a:sym typeface="Jura Medium"/>
            </a:endParaRPr>
          </a:p>
          <a:p>
            <a:pPr indent="0" lvl="0" marL="0" rtl="0" algn="just">
              <a:spcBef>
                <a:spcPts val="0"/>
              </a:spcBef>
              <a:spcAft>
                <a:spcPts val="0"/>
              </a:spcAft>
              <a:buNone/>
            </a:pPr>
            <a:r>
              <a:rPr lang="en" sz="1800">
                <a:solidFill>
                  <a:schemeClr val="lt1"/>
                </a:solidFill>
                <a:latin typeface="Jura Medium"/>
                <a:ea typeface="Jura Medium"/>
                <a:cs typeface="Jura Medium"/>
                <a:sym typeface="Jura Medium"/>
              </a:rPr>
              <a:t>VINOTH N                210701311</a:t>
            </a:r>
            <a:endParaRPr sz="1800">
              <a:solidFill>
                <a:schemeClr val="lt1"/>
              </a:solidFill>
              <a:latin typeface="Jura Medium"/>
              <a:ea typeface="Jura Medium"/>
              <a:cs typeface="Jura Medium"/>
              <a:sym typeface="Jura Medium"/>
            </a:endParaRPr>
          </a:p>
          <a:p>
            <a:pPr indent="0" lvl="0" marL="0" rtl="0" algn="just">
              <a:spcBef>
                <a:spcPts val="0"/>
              </a:spcBef>
              <a:spcAft>
                <a:spcPts val="0"/>
              </a:spcAft>
              <a:buNone/>
            </a:pPr>
            <a:r>
              <a:rPr lang="en" sz="1800">
                <a:solidFill>
                  <a:schemeClr val="lt1"/>
                </a:solidFill>
                <a:latin typeface="Jura Medium"/>
                <a:ea typeface="Jura Medium"/>
                <a:cs typeface="Jura Medium"/>
                <a:sym typeface="Jura Medium"/>
              </a:rPr>
              <a:t>THIRUESWARAN V  210701290</a:t>
            </a:r>
            <a:endParaRPr sz="1800">
              <a:solidFill>
                <a:schemeClr val="lt1"/>
              </a:solidFill>
              <a:latin typeface="Jura Medium"/>
              <a:ea typeface="Jura Medium"/>
              <a:cs typeface="Jura Medium"/>
              <a:sym typeface="Jura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34"/>
          <p:cNvSpPr txBox="1"/>
          <p:nvPr>
            <p:ph idx="4294967295" type="title"/>
          </p:nvPr>
        </p:nvSpPr>
        <p:spPr>
          <a:xfrm>
            <a:off x="567250" y="638250"/>
            <a:ext cx="4921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MODULES </a:t>
            </a:r>
            <a:endParaRPr sz="3400"/>
          </a:p>
        </p:txBody>
      </p:sp>
      <p:sp>
        <p:nvSpPr>
          <p:cNvPr id="556" name="Google Shape;556;p34"/>
          <p:cNvSpPr txBox="1"/>
          <p:nvPr/>
        </p:nvSpPr>
        <p:spPr>
          <a:xfrm>
            <a:off x="567250" y="1326675"/>
            <a:ext cx="9027900" cy="3016800"/>
          </a:xfrm>
          <a:prstGeom prst="rect">
            <a:avLst/>
          </a:prstGeom>
          <a:noFill/>
          <a:ln>
            <a:noFill/>
          </a:ln>
        </p:spPr>
        <p:txBody>
          <a:bodyPr anchorCtr="0" anchor="t" bIns="91425" lIns="91425" spcFirstLastPara="1" rIns="91425" wrap="square" tIns="91425">
            <a:spAutoFit/>
          </a:bodyPr>
          <a:lstStyle/>
          <a:p>
            <a:pPr indent="-374650" lvl="0" marL="457200" rtl="0" algn="just">
              <a:spcBef>
                <a:spcPts val="0"/>
              </a:spcBef>
              <a:spcAft>
                <a:spcPts val="0"/>
              </a:spcAft>
              <a:buClr>
                <a:schemeClr val="lt1"/>
              </a:buClr>
              <a:buSzPts val="2300"/>
              <a:buFont typeface="Jura Medium"/>
              <a:buChar char="●"/>
            </a:pPr>
            <a:r>
              <a:rPr lang="en" sz="2300">
                <a:solidFill>
                  <a:schemeClr val="lt1"/>
                </a:solidFill>
                <a:latin typeface="Jura Medium"/>
                <a:ea typeface="Jura Medium"/>
                <a:cs typeface="Jura Medium"/>
                <a:sym typeface="Jura Medium"/>
              </a:rPr>
              <a:t>RFID Reader Module</a:t>
            </a:r>
            <a:endParaRPr sz="2300">
              <a:solidFill>
                <a:schemeClr val="lt1"/>
              </a:solidFill>
              <a:latin typeface="Jura Medium"/>
              <a:ea typeface="Jura Medium"/>
              <a:cs typeface="Jura Medium"/>
              <a:sym typeface="Jura Medium"/>
            </a:endParaRPr>
          </a:p>
          <a:p>
            <a:pPr indent="-374650" lvl="0" marL="457200" rtl="0" algn="just">
              <a:spcBef>
                <a:spcPts val="0"/>
              </a:spcBef>
              <a:spcAft>
                <a:spcPts val="0"/>
              </a:spcAft>
              <a:buClr>
                <a:schemeClr val="lt1"/>
              </a:buClr>
              <a:buSzPts val="2300"/>
              <a:buFont typeface="Jura Medium"/>
              <a:buChar char="●"/>
            </a:pPr>
            <a:r>
              <a:rPr lang="en" sz="2300">
                <a:solidFill>
                  <a:schemeClr val="lt1"/>
                </a:solidFill>
                <a:latin typeface="Jura Medium"/>
                <a:ea typeface="Jura Medium"/>
                <a:cs typeface="Jura Medium"/>
                <a:sym typeface="Jura Medium"/>
              </a:rPr>
              <a:t>RFID Tag Module</a:t>
            </a:r>
            <a:endParaRPr sz="2300">
              <a:solidFill>
                <a:schemeClr val="lt1"/>
              </a:solidFill>
              <a:latin typeface="Jura Medium"/>
              <a:ea typeface="Jura Medium"/>
              <a:cs typeface="Jura Medium"/>
              <a:sym typeface="Jura Medium"/>
            </a:endParaRPr>
          </a:p>
          <a:p>
            <a:pPr indent="-374650" lvl="0" marL="457200" rtl="0" algn="just">
              <a:spcBef>
                <a:spcPts val="0"/>
              </a:spcBef>
              <a:spcAft>
                <a:spcPts val="0"/>
              </a:spcAft>
              <a:buClr>
                <a:schemeClr val="lt1"/>
              </a:buClr>
              <a:buSzPts val="2300"/>
              <a:buFont typeface="Jura Medium"/>
              <a:buChar char="●"/>
            </a:pPr>
            <a:r>
              <a:rPr lang="en" sz="2300">
                <a:solidFill>
                  <a:schemeClr val="lt1"/>
                </a:solidFill>
                <a:latin typeface="Jura Medium"/>
                <a:ea typeface="Jura Medium"/>
                <a:cs typeface="Jura Medium"/>
                <a:sym typeface="Jura Medium"/>
              </a:rPr>
              <a:t>Green LED</a:t>
            </a:r>
            <a:endParaRPr sz="2300">
              <a:solidFill>
                <a:schemeClr val="lt1"/>
              </a:solidFill>
              <a:latin typeface="Jura Medium"/>
              <a:ea typeface="Jura Medium"/>
              <a:cs typeface="Jura Medium"/>
              <a:sym typeface="Jura Medium"/>
            </a:endParaRPr>
          </a:p>
          <a:p>
            <a:pPr indent="-374650" lvl="0" marL="457200" rtl="0" algn="just">
              <a:spcBef>
                <a:spcPts val="0"/>
              </a:spcBef>
              <a:spcAft>
                <a:spcPts val="0"/>
              </a:spcAft>
              <a:buClr>
                <a:schemeClr val="lt1"/>
              </a:buClr>
              <a:buSzPts val="2300"/>
              <a:buFont typeface="Jura Medium"/>
              <a:buChar char="●"/>
            </a:pPr>
            <a:r>
              <a:rPr lang="en" sz="2300">
                <a:solidFill>
                  <a:schemeClr val="lt1"/>
                </a:solidFill>
                <a:latin typeface="Jura Medium"/>
                <a:ea typeface="Jura Medium"/>
                <a:cs typeface="Jura Medium"/>
                <a:sym typeface="Jura Medium"/>
              </a:rPr>
              <a:t>Buzzer</a:t>
            </a:r>
            <a:endParaRPr sz="2300">
              <a:solidFill>
                <a:schemeClr val="lt1"/>
              </a:solidFill>
              <a:latin typeface="Jura Medium"/>
              <a:ea typeface="Jura Medium"/>
              <a:cs typeface="Jura Medium"/>
              <a:sym typeface="Jura Medium"/>
            </a:endParaRPr>
          </a:p>
          <a:p>
            <a:pPr indent="-374650" lvl="0" marL="457200" rtl="0" algn="just">
              <a:spcBef>
                <a:spcPts val="0"/>
              </a:spcBef>
              <a:spcAft>
                <a:spcPts val="0"/>
              </a:spcAft>
              <a:buClr>
                <a:schemeClr val="lt1"/>
              </a:buClr>
              <a:buSzPts val="2300"/>
              <a:buFont typeface="Jura Medium"/>
              <a:buChar char="●"/>
            </a:pPr>
            <a:r>
              <a:rPr lang="en" sz="2300">
                <a:solidFill>
                  <a:schemeClr val="lt1"/>
                </a:solidFill>
                <a:latin typeface="Jura Medium"/>
                <a:ea typeface="Jura Medium"/>
                <a:cs typeface="Jura Medium"/>
                <a:sym typeface="Jura Medium"/>
              </a:rPr>
              <a:t>Red LED</a:t>
            </a:r>
            <a:endParaRPr sz="2300">
              <a:solidFill>
                <a:schemeClr val="lt1"/>
              </a:solidFill>
              <a:latin typeface="Jura Medium"/>
              <a:ea typeface="Jura Medium"/>
              <a:cs typeface="Jura Medium"/>
              <a:sym typeface="Jura Medium"/>
            </a:endParaRPr>
          </a:p>
          <a:p>
            <a:pPr indent="-374650" lvl="0" marL="457200" rtl="0" algn="just">
              <a:spcBef>
                <a:spcPts val="0"/>
              </a:spcBef>
              <a:spcAft>
                <a:spcPts val="0"/>
              </a:spcAft>
              <a:buClr>
                <a:schemeClr val="lt1"/>
              </a:buClr>
              <a:buSzPts val="2300"/>
              <a:buFont typeface="Jura Medium"/>
              <a:buChar char="●"/>
            </a:pPr>
            <a:r>
              <a:rPr lang="en" sz="2300">
                <a:solidFill>
                  <a:schemeClr val="lt1"/>
                </a:solidFill>
                <a:latin typeface="Jura Medium"/>
                <a:ea typeface="Jura Medium"/>
                <a:cs typeface="Jura Medium"/>
                <a:sym typeface="Jura Medium"/>
              </a:rPr>
              <a:t>Arduino UNO</a:t>
            </a:r>
            <a:endParaRPr sz="2300">
              <a:solidFill>
                <a:schemeClr val="lt1"/>
              </a:solidFill>
              <a:latin typeface="Jura Medium"/>
              <a:ea typeface="Jura Medium"/>
              <a:cs typeface="Jura Medium"/>
              <a:sym typeface="Jura Medium"/>
            </a:endParaRPr>
          </a:p>
          <a:p>
            <a:pPr indent="-374650" lvl="0" marL="457200" rtl="0" algn="just">
              <a:spcBef>
                <a:spcPts val="0"/>
              </a:spcBef>
              <a:spcAft>
                <a:spcPts val="0"/>
              </a:spcAft>
              <a:buClr>
                <a:schemeClr val="lt1"/>
              </a:buClr>
              <a:buSzPts val="2300"/>
              <a:buFont typeface="Jura Medium"/>
              <a:buChar char="●"/>
            </a:pPr>
            <a:r>
              <a:rPr lang="en" sz="2300">
                <a:solidFill>
                  <a:schemeClr val="lt1"/>
                </a:solidFill>
                <a:latin typeface="Jura Medium"/>
                <a:ea typeface="Jura Medium"/>
                <a:cs typeface="Jura Medium"/>
                <a:sym typeface="Jura Medium"/>
              </a:rPr>
              <a:t>Serial Monitoring </a:t>
            </a:r>
            <a:endParaRPr sz="2300">
              <a:solidFill>
                <a:schemeClr val="lt1"/>
              </a:solidFill>
              <a:latin typeface="Jura Medium"/>
              <a:ea typeface="Jura Medium"/>
              <a:cs typeface="Jura Medium"/>
              <a:sym typeface="Jura Medium"/>
            </a:endParaRPr>
          </a:p>
          <a:p>
            <a:pPr indent="-374650" lvl="0" marL="457200" rtl="0" algn="just">
              <a:spcBef>
                <a:spcPts val="0"/>
              </a:spcBef>
              <a:spcAft>
                <a:spcPts val="0"/>
              </a:spcAft>
              <a:buClr>
                <a:schemeClr val="lt1"/>
              </a:buClr>
              <a:buSzPts val="2300"/>
              <a:buFont typeface="Jura Medium"/>
              <a:buChar char="●"/>
            </a:pPr>
            <a:r>
              <a:rPr lang="en" sz="2300">
                <a:solidFill>
                  <a:schemeClr val="lt1"/>
                </a:solidFill>
                <a:latin typeface="Jura Medium"/>
                <a:ea typeface="Jura Medium"/>
                <a:cs typeface="Jura Medium"/>
                <a:sym typeface="Jura Medium"/>
              </a:rPr>
              <a:t>Excel Monitoring</a:t>
            </a:r>
            <a:endParaRPr sz="2300">
              <a:solidFill>
                <a:schemeClr val="lt1"/>
              </a:solidFill>
              <a:latin typeface="Jura Medium"/>
              <a:ea typeface="Jura Medium"/>
              <a:cs typeface="Jura Medium"/>
              <a:sym typeface="Jura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35"/>
          <p:cNvSpPr txBox="1"/>
          <p:nvPr>
            <p:ph type="title"/>
          </p:nvPr>
        </p:nvSpPr>
        <p:spPr>
          <a:xfrm>
            <a:off x="565450" y="59009"/>
            <a:ext cx="6876900" cy="56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SYSTEM ARCHITECTURE</a:t>
            </a:r>
            <a:endParaRPr/>
          </a:p>
        </p:txBody>
      </p:sp>
      <p:pic>
        <p:nvPicPr>
          <p:cNvPr id="562" name="Google Shape;562;p35"/>
          <p:cNvPicPr preferRelativeResize="0"/>
          <p:nvPr/>
        </p:nvPicPr>
        <p:blipFill>
          <a:blip r:embed="rId3">
            <a:alphaModFix/>
          </a:blip>
          <a:stretch>
            <a:fillRect/>
          </a:stretch>
        </p:blipFill>
        <p:spPr>
          <a:xfrm>
            <a:off x="893850" y="626000"/>
            <a:ext cx="8046925" cy="4391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36"/>
          <p:cNvSpPr txBox="1"/>
          <p:nvPr>
            <p:ph type="title"/>
          </p:nvPr>
        </p:nvSpPr>
        <p:spPr>
          <a:xfrm>
            <a:off x="854975" y="217509"/>
            <a:ext cx="6876900" cy="56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568" name="Google Shape;568;p36"/>
          <p:cNvSpPr txBox="1"/>
          <p:nvPr/>
        </p:nvSpPr>
        <p:spPr>
          <a:xfrm>
            <a:off x="966050" y="970950"/>
            <a:ext cx="7702200" cy="3879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000">
                <a:solidFill>
                  <a:schemeClr val="lt1"/>
                </a:solidFill>
              </a:rPr>
              <a:t>In conclusion, our RFID-based attendance system offers a comprehensive solution to the challenges posed by traditional attendance tracking methods. With complete automation achieved, our system not only ensures accuracy and efficiency but also enhances portability, making it suitable for diverse environments such as educational institutions, workplaces, and events. By promoting regular and reliable attendance monitoring, our system contributes to the creation of hygienic and productive environments while alleviating the burden on personnel responsible for attendance management.</a:t>
            </a:r>
            <a:endParaRPr sz="2000">
              <a:solidFill>
                <a:schemeClr val="lt1"/>
              </a:solidFill>
            </a:endParaRPr>
          </a:p>
          <a:p>
            <a:pPr indent="0" lvl="0" marL="0" rtl="0" algn="just">
              <a:spcBef>
                <a:spcPts val="0"/>
              </a:spcBef>
              <a:spcAft>
                <a:spcPts val="0"/>
              </a:spcAft>
              <a:buNone/>
            </a:pPr>
            <a:r>
              <a:t/>
            </a:r>
            <a:endParaRPr sz="2000">
              <a:solidFill>
                <a:schemeClr val="lt1"/>
              </a:solidFill>
            </a:endParaRPr>
          </a:p>
          <a:p>
            <a:pPr indent="0" lvl="0" marL="0" rtl="0" algn="just">
              <a:spcBef>
                <a:spcPts val="0"/>
              </a:spcBef>
              <a:spcAft>
                <a:spcPts val="0"/>
              </a:spcAft>
              <a:buNone/>
            </a:pPr>
            <a:r>
              <a:t/>
            </a:r>
            <a:endParaRPr sz="20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37"/>
          <p:cNvSpPr txBox="1"/>
          <p:nvPr>
            <p:ph type="title"/>
          </p:nvPr>
        </p:nvSpPr>
        <p:spPr>
          <a:xfrm>
            <a:off x="854975" y="217509"/>
            <a:ext cx="6876900" cy="56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FUTURE ENHANCEMENTS</a:t>
            </a:r>
            <a:endParaRPr/>
          </a:p>
        </p:txBody>
      </p:sp>
      <p:sp>
        <p:nvSpPr>
          <p:cNvPr id="574" name="Google Shape;574;p37"/>
          <p:cNvSpPr txBox="1"/>
          <p:nvPr/>
        </p:nvSpPr>
        <p:spPr>
          <a:xfrm>
            <a:off x="915600" y="970950"/>
            <a:ext cx="8036100" cy="35094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Clr>
                <a:schemeClr val="lt1"/>
              </a:buClr>
              <a:buSzPts val="1800"/>
              <a:buChar char="●"/>
            </a:pPr>
            <a:r>
              <a:rPr b="1" lang="en" sz="1800">
                <a:solidFill>
                  <a:schemeClr val="lt1"/>
                </a:solidFill>
              </a:rPr>
              <a:t>Biometric authentication:</a:t>
            </a:r>
            <a:r>
              <a:rPr lang="en" sz="1800">
                <a:solidFill>
                  <a:schemeClr val="lt1"/>
                </a:solidFill>
              </a:rPr>
              <a:t> Combine RFID with fingerprint or facial recognition for an extra layer of security, preventing "buddy punching" where someone else taps in for another person.</a:t>
            </a:r>
            <a:endParaRPr sz="1800">
              <a:solidFill>
                <a:schemeClr val="lt1"/>
              </a:solidFill>
            </a:endParaRPr>
          </a:p>
          <a:p>
            <a:pPr indent="0" lvl="0" marL="457200" rtl="0" algn="just">
              <a:spcBef>
                <a:spcPts val="0"/>
              </a:spcBef>
              <a:spcAft>
                <a:spcPts val="0"/>
              </a:spcAft>
              <a:buNone/>
            </a:pPr>
            <a:r>
              <a:t/>
            </a:r>
            <a:endParaRPr sz="1800">
              <a:solidFill>
                <a:schemeClr val="lt1"/>
              </a:solidFill>
            </a:endParaRPr>
          </a:p>
          <a:p>
            <a:pPr indent="-342900" lvl="0" marL="457200" rtl="0" algn="just">
              <a:spcBef>
                <a:spcPts val="0"/>
              </a:spcBef>
              <a:spcAft>
                <a:spcPts val="0"/>
              </a:spcAft>
              <a:buClr>
                <a:schemeClr val="lt1"/>
              </a:buClr>
              <a:buSzPts val="1800"/>
              <a:buChar char="●"/>
            </a:pPr>
            <a:r>
              <a:rPr b="1" lang="en" sz="1800">
                <a:solidFill>
                  <a:schemeClr val="lt1"/>
                </a:solidFill>
              </a:rPr>
              <a:t>Mobile app integration:</a:t>
            </a:r>
            <a:r>
              <a:rPr lang="en" sz="1800">
                <a:solidFill>
                  <a:schemeClr val="lt1"/>
                </a:solidFill>
              </a:rPr>
              <a:t> Allow employees to view their attendance records, request leave, and get notifications directly through a mobile app.</a:t>
            </a:r>
            <a:endParaRPr sz="1800">
              <a:solidFill>
                <a:schemeClr val="lt1"/>
              </a:solidFill>
            </a:endParaRPr>
          </a:p>
          <a:p>
            <a:pPr indent="0" lvl="0" marL="457200" rtl="0" algn="just">
              <a:spcBef>
                <a:spcPts val="0"/>
              </a:spcBef>
              <a:spcAft>
                <a:spcPts val="0"/>
              </a:spcAft>
              <a:buNone/>
            </a:pPr>
            <a:r>
              <a:t/>
            </a:r>
            <a:endParaRPr sz="1800">
              <a:solidFill>
                <a:schemeClr val="lt1"/>
              </a:solidFill>
            </a:endParaRPr>
          </a:p>
          <a:p>
            <a:pPr indent="-342900" lvl="0" marL="457200" rtl="0" algn="just">
              <a:spcBef>
                <a:spcPts val="0"/>
              </a:spcBef>
              <a:spcAft>
                <a:spcPts val="0"/>
              </a:spcAft>
              <a:buClr>
                <a:schemeClr val="lt1"/>
              </a:buClr>
              <a:buSzPts val="1800"/>
              <a:buChar char="●"/>
            </a:pPr>
            <a:r>
              <a:rPr b="1" lang="en" sz="1800">
                <a:solidFill>
                  <a:schemeClr val="lt1"/>
                </a:solidFill>
              </a:rPr>
              <a:t>AI-powered features:</a:t>
            </a:r>
            <a:r>
              <a:rPr lang="en" sz="1800">
                <a:solidFill>
                  <a:schemeClr val="lt1"/>
                </a:solidFill>
              </a:rPr>
              <a:t>  AI can analyze data to detect unusual attendance patterns, flag potential issues, and even predict future absences.</a:t>
            </a:r>
            <a:endParaRPr sz="1800">
              <a:solidFill>
                <a:schemeClr val="lt1"/>
              </a:solidFill>
            </a:endParaRPr>
          </a:p>
          <a:p>
            <a:pPr indent="0" lvl="0" marL="457200" rtl="0" algn="just">
              <a:spcBef>
                <a:spcPts val="0"/>
              </a:spcBef>
              <a:spcAft>
                <a:spcPts val="0"/>
              </a:spcAft>
              <a:buNone/>
            </a:pPr>
            <a:r>
              <a:t/>
            </a:r>
            <a:endParaRPr sz="18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38"/>
          <p:cNvSpPr txBox="1"/>
          <p:nvPr>
            <p:ph idx="4294967295" type="ctrTitle"/>
          </p:nvPr>
        </p:nvSpPr>
        <p:spPr>
          <a:xfrm>
            <a:off x="1863775" y="1863850"/>
            <a:ext cx="5891700" cy="86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600"/>
              <a:t>THANK YOU </a:t>
            </a:r>
            <a:endParaRPr sz="5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26"/>
          <p:cNvSpPr txBox="1"/>
          <p:nvPr>
            <p:ph type="title"/>
          </p:nvPr>
        </p:nvSpPr>
        <p:spPr>
          <a:xfrm>
            <a:off x="657050" y="58719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AGENDA</a:t>
            </a:r>
            <a:endParaRPr sz="3200"/>
          </a:p>
        </p:txBody>
      </p:sp>
      <p:sp>
        <p:nvSpPr>
          <p:cNvPr id="508" name="Google Shape;508;p26"/>
          <p:cNvSpPr txBox="1"/>
          <p:nvPr/>
        </p:nvSpPr>
        <p:spPr>
          <a:xfrm>
            <a:off x="478125" y="1230850"/>
            <a:ext cx="8383500" cy="2955300"/>
          </a:xfrm>
          <a:prstGeom prst="rect">
            <a:avLst/>
          </a:prstGeom>
          <a:noFill/>
          <a:ln>
            <a:noFill/>
          </a:ln>
        </p:spPr>
        <p:txBody>
          <a:bodyPr anchorCtr="0" anchor="t" bIns="91425" lIns="91425" spcFirstLastPara="1" rIns="91425" wrap="square" tIns="91425">
            <a:spAutoFit/>
          </a:bodyPr>
          <a:lstStyle/>
          <a:p>
            <a:pPr indent="-355600" lvl="0" marL="457200" rtl="0" algn="just">
              <a:spcBef>
                <a:spcPts val="0"/>
              </a:spcBef>
              <a:spcAft>
                <a:spcPts val="0"/>
              </a:spcAft>
              <a:buClr>
                <a:schemeClr val="lt1"/>
              </a:buClr>
              <a:buSzPts val="2000"/>
              <a:buFont typeface="Jura Medium"/>
              <a:buChar char="●"/>
            </a:pPr>
            <a:r>
              <a:rPr lang="en" sz="2000">
                <a:solidFill>
                  <a:schemeClr val="lt1"/>
                </a:solidFill>
                <a:latin typeface="Jura Medium"/>
                <a:ea typeface="Jura Medium"/>
                <a:cs typeface="Jura Medium"/>
                <a:sym typeface="Jura Medium"/>
              </a:rPr>
              <a:t>ABSTRACT</a:t>
            </a:r>
            <a:endParaRPr sz="2000">
              <a:solidFill>
                <a:schemeClr val="lt1"/>
              </a:solidFill>
              <a:latin typeface="Jura Medium"/>
              <a:ea typeface="Jura Medium"/>
              <a:cs typeface="Jura Medium"/>
              <a:sym typeface="Jura Medium"/>
            </a:endParaRPr>
          </a:p>
          <a:p>
            <a:pPr indent="-355600" lvl="0" marL="457200" rtl="0" algn="just">
              <a:spcBef>
                <a:spcPts val="0"/>
              </a:spcBef>
              <a:spcAft>
                <a:spcPts val="0"/>
              </a:spcAft>
              <a:buClr>
                <a:schemeClr val="lt1"/>
              </a:buClr>
              <a:buSzPts val="2000"/>
              <a:buFont typeface="Jura Medium"/>
              <a:buChar char="●"/>
            </a:pPr>
            <a:r>
              <a:rPr lang="en" sz="2000">
                <a:solidFill>
                  <a:schemeClr val="lt1"/>
                </a:solidFill>
                <a:latin typeface="Jura Medium"/>
                <a:ea typeface="Jura Medium"/>
                <a:cs typeface="Jura Medium"/>
                <a:sym typeface="Jura Medium"/>
              </a:rPr>
              <a:t>INTRODUCTION</a:t>
            </a:r>
            <a:endParaRPr sz="2000">
              <a:solidFill>
                <a:schemeClr val="lt1"/>
              </a:solidFill>
              <a:latin typeface="Jura Medium"/>
              <a:ea typeface="Jura Medium"/>
              <a:cs typeface="Jura Medium"/>
              <a:sym typeface="Jura Medium"/>
            </a:endParaRPr>
          </a:p>
          <a:p>
            <a:pPr indent="-355600" lvl="0" marL="457200" rtl="0" algn="just">
              <a:spcBef>
                <a:spcPts val="0"/>
              </a:spcBef>
              <a:spcAft>
                <a:spcPts val="0"/>
              </a:spcAft>
              <a:buClr>
                <a:schemeClr val="lt1"/>
              </a:buClr>
              <a:buSzPts val="2000"/>
              <a:buFont typeface="Jura Medium"/>
              <a:buChar char="●"/>
            </a:pPr>
            <a:r>
              <a:rPr lang="en" sz="2000">
                <a:solidFill>
                  <a:schemeClr val="lt1"/>
                </a:solidFill>
                <a:latin typeface="Jura Medium"/>
                <a:ea typeface="Jura Medium"/>
                <a:cs typeface="Jura Medium"/>
                <a:sym typeface="Jura Medium"/>
              </a:rPr>
              <a:t>OBJECTIVE</a:t>
            </a:r>
            <a:endParaRPr sz="2000">
              <a:solidFill>
                <a:schemeClr val="lt1"/>
              </a:solidFill>
              <a:latin typeface="Jura Medium"/>
              <a:ea typeface="Jura Medium"/>
              <a:cs typeface="Jura Medium"/>
              <a:sym typeface="Jura Medium"/>
            </a:endParaRPr>
          </a:p>
          <a:p>
            <a:pPr indent="-355600" lvl="0" marL="457200" rtl="0" algn="just">
              <a:spcBef>
                <a:spcPts val="0"/>
              </a:spcBef>
              <a:spcAft>
                <a:spcPts val="0"/>
              </a:spcAft>
              <a:buClr>
                <a:schemeClr val="lt1"/>
              </a:buClr>
              <a:buSzPts val="2000"/>
              <a:buFont typeface="Jura Medium"/>
              <a:buChar char="●"/>
            </a:pPr>
            <a:r>
              <a:rPr lang="en" sz="2000">
                <a:solidFill>
                  <a:schemeClr val="lt1"/>
                </a:solidFill>
                <a:latin typeface="Jura Medium"/>
                <a:ea typeface="Jura Medium"/>
                <a:cs typeface="Jura Medium"/>
                <a:sym typeface="Jura Medium"/>
              </a:rPr>
              <a:t>EXISTING SYSTEM</a:t>
            </a:r>
            <a:endParaRPr sz="2000">
              <a:solidFill>
                <a:schemeClr val="lt1"/>
              </a:solidFill>
              <a:latin typeface="Jura Medium"/>
              <a:ea typeface="Jura Medium"/>
              <a:cs typeface="Jura Medium"/>
              <a:sym typeface="Jura Medium"/>
            </a:endParaRPr>
          </a:p>
          <a:p>
            <a:pPr indent="-355600" lvl="0" marL="457200" rtl="0" algn="just">
              <a:spcBef>
                <a:spcPts val="0"/>
              </a:spcBef>
              <a:spcAft>
                <a:spcPts val="0"/>
              </a:spcAft>
              <a:buClr>
                <a:schemeClr val="lt1"/>
              </a:buClr>
              <a:buSzPts val="2000"/>
              <a:buFont typeface="Jura Medium"/>
              <a:buChar char="●"/>
            </a:pPr>
            <a:r>
              <a:rPr lang="en" sz="2000">
                <a:solidFill>
                  <a:schemeClr val="lt1"/>
                </a:solidFill>
                <a:latin typeface="Jura Medium"/>
                <a:ea typeface="Jura Medium"/>
                <a:cs typeface="Jura Medium"/>
                <a:sym typeface="Jura Medium"/>
              </a:rPr>
              <a:t>PROPOSED SYSTEM</a:t>
            </a:r>
            <a:endParaRPr sz="2000">
              <a:solidFill>
                <a:schemeClr val="lt1"/>
              </a:solidFill>
              <a:latin typeface="Jura Medium"/>
              <a:ea typeface="Jura Medium"/>
              <a:cs typeface="Jura Medium"/>
              <a:sym typeface="Jura Medium"/>
            </a:endParaRPr>
          </a:p>
          <a:p>
            <a:pPr indent="-355600" lvl="0" marL="457200" rtl="0" algn="just">
              <a:spcBef>
                <a:spcPts val="0"/>
              </a:spcBef>
              <a:spcAft>
                <a:spcPts val="0"/>
              </a:spcAft>
              <a:buClr>
                <a:schemeClr val="lt1"/>
              </a:buClr>
              <a:buSzPts val="2000"/>
              <a:buFont typeface="Jura Medium"/>
              <a:buChar char="●"/>
            </a:pPr>
            <a:r>
              <a:rPr lang="en" sz="2000">
                <a:solidFill>
                  <a:schemeClr val="lt1"/>
                </a:solidFill>
                <a:latin typeface="Jura Medium"/>
                <a:ea typeface="Jura Medium"/>
                <a:cs typeface="Jura Medium"/>
                <a:sym typeface="Jura Medium"/>
              </a:rPr>
              <a:t>MODULES</a:t>
            </a:r>
            <a:endParaRPr sz="2000">
              <a:solidFill>
                <a:schemeClr val="lt1"/>
              </a:solidFill>
              <a:latin typeface="Jura Medium"/>
              <a:ea typeface="Jura Medium"/>
              <a:cs typeface="Jura Medium"/>
              <a:sym typeface="Jura Medium"/>
            </a:endParaRPr>
          </a:p>
          <a:p>
            <a:pPr indent="-355600" lvl="0" marL="457200" rtl="0" algn="just">
              <a:spcBef>
                <a:spcPts val="0"/>
              </a:spcBef>
              <a:spcAft>
                <a:spcPts val="0"/>
              </a:spcAft>
              <a:buClr>
                <a:schemeClr val="lt1"/>
              </a:buClr>
              <a:buSzPts val="2000"/>
              <a:buFont typeface="Jura Medium"/>
              <a:buChar char="●"/>
            </a:pPr>
            <a:r>
              <a:rPr lang="en" sz="2000">
                <a:solidFill>
                  <a:schemeClr val="lt1"/>
                </a:solidFill>
                <a:latin typeface="Jura Medium"/>
                <a:ea typeface="Jura Medium"/>
                <a:cs typeface="Jura Medium"/>
                <a:sym typeface="Jura Medium"/>
              </a:rPr>
              <a:t>SYSTEM ARCHITECTURE   	</a:t>
            </a:r>
            <a:endParaRPr sz="2000">
              <a:solidFill>
                <a:schemeClr val="lt1"/>
              </a:solidFill>
              <a:latin typeface="Jura Medium"/>
              <a:ea typeface="Jura Medium"/>
              <a:cs typeface="Jura Medium"/>
              <a:sym typeface="Jura Medium"/>
            </a:endParaRPr>
          </a:p>
          <a:p>
            <a:pPr indent="-355600" lvl="0" marL="457200" rtl="0" algn="just">
              <a:spcBef>
                <a:spcPts val="0"/>
              </a:spcBef>
              <a:spcAft>
                <a:spcPts val="0"/>
              </a:spcAft>
              <a:buClr>
                <a:schemeClr val="lt1"/>
              </a:buClr>
              <a:buSzPts val="2000"/>
              <a:buFont typeface="Jura Medium"/>
              <a:buChar char="●"/>
            </a:pPr>
            <a:r>
              <a:rPr lang="en" sz="2000">
                <a:solidFill>
                  <a:schemeClr val="lt1"/>
                </a:solidFill>
                <a:latin typeface="Jura Medium"/>
                <a:ea typeface="Jura Medium"/>
                <a:cs typeface="Jura Medium"/>
                <a:sym typeface="Jura Medium"/>
              </a:rPr>
              <a:t>CONCLUSION AND FUTURE ENHANCEMENTS 	</a:t>
            </a:r>
            <a:endParaRPr sz="2000">
              <a:solidFill>
                <a:schemeClr val="lt1"/>
              </a:solidFill>
              <a:latin typeface="Jura Medium"/>
              <a:ea typeface="Jura Medium"/>
              <a:cs typeface="Jura Medium"/>
              <a:sym typeface="Jura Medium"/>
            </a:endParaRPr>
          </a:p>
          <a:p>
            <a:pPr indent="-355600" lvl="0" marL="457200" rtl="0" algn="just">
              <a:spcBef>
                <a:spcPts val="0"/>
              </a:spcBef>
              <a:spcAft>
                <a:spcPts val="0"/>
              </a:spcAft>
              <a:buClr>
                <a:schemeClr val="lt1"/>
              </a:buClr>
              <a:buSzPts val="2000"/>
              <a:buFont typeface="Jura Medium"/>
              <a:buChar char="●"/>
            </a:pPr>
            <a:r>
              <a:rPr lang="en" sz="2000">
                <a:solidFill>
                  <a:schemeClr val="lt1"/>
                </a:solidFill>
                <a:latin typeface="Jura Medium"/>
                <a:ea typeface="Jura Medium"/>
                <a:cs typeface="Jura Medium"/>
                <a:sym typeface="Jura Medium"/>
              </a:rPr>
              <a:t>REFERENCES               </a:t>
            </a:r>
            <a:endParaRPr sz="2000">
              <a:solidFill>
                <a:schemeClr val="lt1"/>
              </a:solidFill>
              <a:latin typeface="Jura Medium"/>
              <a:ea typeface="Jura Medium"/>
              <a:cs typeface="Jura Medium"/>
              <a:sym typeface="Jura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27"/>
          <p:cNvSpPr txBox="1"/>
          <p:nvPr>
            <p:ph type="title"/>
          </p:nvPr>
        </p:nvSpPr>
        <p:spPr>
          <a:xfrm>
            <a:off x="330825" y="58719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ABSTRACT</a:t>
            </a:r>
            <a:endParaRPr sz="3200"/>
          </a:p>
        </p:txBody>
      </p:sp>
      <p:sp>
        <p:nvSpPr>
          <p:cNvPr id="514" name="Google Shape;514;p27"/>
          <p:cNvSpPr txBox="1"/>
          <p:nvPr/>
        </p:nvSpPr>
        <p:spPr>
          <a:xfrm>
            <a:off x="282375" y="1383100"/>
            <a:ext cx="8383500" cy="2647500"/>
          </a:xfrm>
          <a:prstGeom prst="rect">
            <a:avLst/>
          </a:prstGeom>
          <a:noFill/>
          <a:ln>
            <a:noFill/>
          </a:ln>
        </p:spPr>
        <p:txBody>
          <a:bodyPr anchorCtr="0" anchor="t" bIns="91425" lIns="91425" spcFirstLastPara="1" rIns="91425" wrap="square" tIns="91425">
            <a:spAutoFit/>
          </a:bodyPr>
          <a:lstStyle/>
          <a:p>
            <a:pPr indent="-355600" lvl="0" marL="457200" rtl="0" algn="just">
              <a:spcBef>
                <a:spcPts val="0"/>
              </a:spcBef>
              <a:spcAft>
                <a:spcPts val="0"/>
              </a:spcAft>
              <a:buClr>
                <a:schemeClr val="lt1"/>
              </a:buClr>
              <a:buSzPts val="2000"/>
              <a:buFont typeface="Jura Medium"/>
              <a:buChar char="●"/>
            </a:pPr>
            <a:r>
              <a:rPr lang="en" sz="2000">
                <a:solidFill>
                  <a:schemeClr val="lt1"/>
                </a:solidFill>
                <a:latin typeface="Jura Medium"/>
                <a:ea typeface="Jura Medium"/>
                <a:cs typeface="Jura Medium"/>
                <a:sym typeface="Jura Medium"/>
              </a:rPr>
              <a:t>The primary aim of the project is to streamline attendance recording processes by implementing an RFID-based system. </a:t>
            </a:r>
            <a:endParaRPr sz="2000">
              <a:solidFill>
                <a:schemeClr val="lt1"/>
              </a:solidFill>
              <a:latin typeface="Jura Medium"/>
              <a:ea typeface="Jura Medium"/>
              <a:cs typeface="Jura Medium"/>
              <a:sym typeface="Jura Medium"/>
            </a:endParaRPr>
          </a:p>
          <a:p>
            <a:pPr indent="-355600" lvl="0" marL="457200" rtl="0" algn="just">
              <a:spcBef>
                <a:spcPts val="0"/>
              </a:spcBef>
              <a:spcAft>
                <a:spcPts val="0"/>
              </a:spcAft>
              <a:buClr>
                <a:schemeClr val="lt1"/>
              </a:buClr>
              <a:buSzPts val="2000"/>
              <a:buFont typeface="Jura Medium"/>
              <a:buChar char="●"/>
            </a:pPr>
            <a:r>
              <a:rPr lang="en" sz="2000">
                <a:solidFill>
                  <a:schemeClr val="lt1"/>
                </a:solidFill>
                <a:latin typeface="Jura Medium"/>
                <a:ea typeface="Jura Medium"/>
                <a:cs typeface="Jura Medium"/>
                <a:sym typeface="Jura Medium"/>
              </a:rPr>
              <a:t>This system utilizes RFID technology to accurately track attendance, reducing manual efforts and ensuring efficiency in large-scale operations. </a:t>
            </a:r>
            <a:endParaRPr sz="2000">
              <a:solidFill>
                <a:schemeClr val="lt1"/>
              </a:solidFill>
              <a:latin typeface="Jura Medium"/>
              <a:ea typeface="Jura Medium"/>
              <a:cs typeface="Jura Medium"/>
              <a:sym typeface="Jura Medium"/>
            </a:endParaRPr>
          </a:p>
          <a:p>
            <a:pPr indent="-355600" lvl="0" marL="457200" rtl="0" algn="just">
              <a:spcBef>
                <a:spcPts val="0"/>
              </a:spcBef>
              <a:spcAft>
                <a:spcPts val="0"/>
              </a:spcAft>
              <a:buClr>
                <a:schemeClr val="lt1"/>
              </a:buClr>
              <a:buSzPts val="2000"/>
              <a:buFont typeface="Jura Medium"/>
              <a:buChar char="●"/>
            </a:pPr>
            <a:r>
              <a:rPr lang="en" sz="2000">
                <a:solidFill>
                  <a:schemeClr val="lt1"/>
                </a:solidFill>
                <a:latin typeface="Jura Medium"/>
                <a:ea typeface="Jura Medium"/>
                <a:cs typeface="Jura Medium"/>
                <a:sym typeface="Jura Medium"/>
              </a:rPr>
              <a:t>Through a combination of RFID readers, tags, and a centralized database, the system automates attendance management, enhancing accuracy and reliability.</a:t>
            </a:r>
            <a:endParaRPr sz="2000">
              <a:solidFill>
                <a:schemeClr val="lt1"/>
              </a:solidFill>
              <a:latin typeface="Jura Medium"/>
              <a:ea typeface="Jura Medium"/>
              <a:cs typeface="Jura Medium"/>
              <a:sym typeface="Jura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28"/>
          <p:cNvSpPr txBox="1"/>
          <p:nvPr>
            <p:ph type="title"/>
          </p:nvPr>
        </p:nvSpPr>
        <p:spPr>
          <a:xfrm>
            <a:off x="654750" y="43884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INTRODUCTION</a:t>
            </a:r>
            <a:endParaRPr sz="3200"/>
          </a:p>
        </p:txBody>
      </p:sp>
      <p:sp>
        <p:nvSpPr>
          <p:cNvPr id="520" name="Google Shape;520;p28"/>
          <p:cNvSpPr txBox="1"/>
          <p:nvPr>
            <p:ph idx="1" type="body"/>
          </p:nvPr>
        </p:nvSpPr>
        <p:spPr>
          <a:xfrm>
            <a:off x="720000" y="1087650"/>
            <a:ext cx="77040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900">
                <a:solidFill>
                  <a:schemeClr val="lt1"/>
                </a:solidFill>
              </a:rPr>
              <a:t>Introducing an innovative solution for attendance management, the RFID-based system revolutionizes traditional recording methods. With RFID technology at its core, this system offers a streamlined approach to attendance tracking, eliminating manual processes and enhancing accuracy. The traditional methods of attendance tracking, like paper sign-in sheets or manual roll calls, are becoming increasingly outdated. While RFID attendance systems offer a significant leap forward, advancements in technology are paving the way for even more sophisticated solutions..Designed to cater to various settings, it promises to optimize efficiency and alleviate the burden of attendance monitoring for organizations and individuals alike.</a:t>
            </a:r>
            <a:endParaRPr sz="19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29"/>
          <p:cNvSpPr txBox="1"/>
          <p:nvPr>
            <p:ph type="title"/>
          </p:nvPr>
        </p:nvSpPr>
        <p:spPr>
          <a:xfrm>
            <a:off x="2029375" y="292489"/>
            <a:ext cx="4563900" cy="53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OBJECTIVE</a:t>
            </a:r>
            <a:endParaRPr sz="3000"/>
          </a:p>
        </p:txBody>
      </p:sp>
      <p:sp>
        <p:nvSpPr>
          <p:cNvPr id="526" name="Google Shape;526;p29"/>
          <p:cNvSpPr txBox="1"/>
          <p:nvPr>
            <p:ph idx="1" type="subTitle"/>
          </p:nvPr>
        </p:nvSpPr>
        <p:spPr>
          <a:xfrm>
            <a:off x="752500" y="624950"/>
            <a:ext cx="7416300" cy="3956700"/>
          </a:xfrm>
          <a:prstGeom prst="rect">
            <a:avLst/>
          </a:prstGeom>
        </p:spPr>
        <p:txBody>
          <a:bodyPr anchorCtr="0" anchor="ctr" bIns="91425" lIns="91425" spcFirstLastPara="1" rIns="91425" wrap="square" tIns="91425">
            <a:noAutofit/>
          </a:bodyPr>
          <a:lstStyle/>
          <a:p>
            <a:pPr indent="-355600" lvl="0" marL="457200" rtl="0" algn="just">
              <a:spcBef>
                <a:spcPts val="0"/>
              </a:spcBef>
              <a:spcAft>
                <a:spcPts val="0"/>
              </a:spcAft>
              <a:buClr>
                <a:schemeClr val="lt1"/>
              </a:buClr>
              <a:buSzPts val="2000"/>
              <a:buChar char="●"/>
            </a:pPr>
            <a:r>
              <a:rPr lang="en" sz="2000">
                <a:solidFill>
                  <a:schemeClr val="lt1"/>
                </a:solidFill>
              </a:rPr>
              <a:t>Implement RFID technology to streamline attendance tracking.</a:t>
            </a:r>
            <a:endParaRPr sz="2000">
              <a:solidFill>
                <a:schemeClr val="lt1"/>
              </a:solidFill>
            </a:endParaRPr>
          </a:p>
          <a:p>
            <a:pPr indent="-355600" lvl="0" marL="457200" rtl="0" algn="just">
              <a:spcBef>
                <a:spcPts val="0"/>
              </a:spcBef>
              <a:spcAft>
                <a:spcPts val="0"/>
              </a:spcAft>
              <a:buClr>
                <a:schemeClr val="lt1"/>
              </a:buClr>
              <a:buSzPts val="2000"/>
              <a:buChar char="●"/>
            </a:pPr>
            <a:r>
              <a:rPr lang="en" sz="2000">
                <a:solidFill>
                  <a:schemeClr val="lt1"/>
                </a:solidFill>
              </a:rPr>
              <a:t>Automate attendance recording to reduce manual efforts.</a:t>
            </a:r>
            <a:endParaRPr sz="2000">
              <a:solidFill>
                <a:schemeClr val="lt1"/>
              </a:solidFill>
            </a:endParaRPr>
          </a:p>
          <a:p>
            <a:pPr indent="-355600" lvl="0" marL="457200" rtl="0" algn="just">
              <a:spcBef>
                <a:spcPts val="0"/>
              </a:spcBef>
              <a:spcAft>
                <a:spcPts val="0"/>
              </a:spcAft>
              <a:buClr>
                <a:schemeClr val="lt1"/>
              </a:buClr>
              <a:buSzPts val="2000"/>
              <a:buChar char="●"/>
            </a:pPr>
            <a:r>
              <a:rPr lang="en" sz="2000">
                <a:solidFill>
                  <a:schemeClr val="lt1"/>
                </a:solidFill>
              </a:rPr>
              <a:t>Enhance accuracy and reliability of attendance data.</a:t>
            </a:r>
            <a:endParaRPr sz="2000">
              <a:solidFill>
                <a:schemeClr val="lt1"/>
              </a:solidFill>
            </a:endParaRPr>
          </a:p>
          <a:p>
            <a:pPr indent="-355600" lvl="0" marL="457200" rtl="0" algn="just">
              <a:spcBef>
                <a:spcPts val="0"/>
              </a:spcBef>
              <a:spcAft>
                <a:spcPts val="0"/>
              </a:spcAft>
              <a:buClr>
                <a:schemeClr val="lt1"/>
              </a:buClr>
              <a:buSzPts val="2000"/>
              <a:buChar char="●"/>
            </a:pPr>
            <a:r>
              <a:rPr lang="en" sz="2000">
                <a:solidFill>
                  <a:schemeClr val="lt1"/>
                </a:solidFill>
              </a:rPr>
              <a:t>Provide a user-friendly interface for efficient management.</a:t>
            </a:r>
            <a:endParaRPr sz="2000">
              <a:solidFill>
                <a:schemeClr val="lt1"/>
              </a:solidFill>
            </a:endParaRPr>
          </a:p>
          <a:p>
            <a:pPr indent="-355600" lvl="0" marL="457200" rtl="0" algn="just">
              <a:spcBef>
                <a:spcPts val="0"/>
              </a:spcBef>
              <a:spcAft>
                <a:spcPts val="0"/>
              </a:spcAft>
              <a:buClr>
                <a:schemeClr val="lt1"/>
              </a:buClr>
              <a:buSzPts val="2000"/>
              <a:buChar char="●"/>
            </a:pPr>
            <a:r>
              <a:rPr lang="en" sz="2000">
                <a:solidFill>
                  <a:schemeClr val="lt1"/>
                </a:solidFill>
              </a:rPr>
              <a:t>Improve overall attendance monitoring processes.</a:t>
            </a:r>
            <a:endParaRPr sz="2000">
              <a:solidFill>
                <a:schemeClr val="lt1"/>
              </a:solidFill>
            </a:endParaRPr>
          </a:p>
          <a:p>
            <a:pPr indent="0" lvl="0" marL="0" rtl="0" algn="just">
              <a:spcBef>
                <a:spcPts val="0"/>
              </a:spcBef>
              <a:spcAft>
                <a:spcPts val="0"/>
              </a:spcAft>
              <a:buNone/>
            </a:pPr>
            <a:r>
              <a:t/>
            </a:r>
            <a:endParaRPr sz="20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30"/>
          <p:cNvSpPr txBox="1"/>
          <p:nvPr>
            <p:ph type="title"/>
          </p:nvPr>
        </p:nvSpPr>
        <p:spPr>
          <a:xfrm>
            <a:off x="283650" y="396465"/>
            <a:ext cx="8576700" cy="102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MOTIVATION</a:t>
            </a:r>
            <a:endParaRPr sz="3200"/>
          </a:p>
        </p:txBody>
      </p:sp>
      <p:sp>
        <p:nvSpPr>
          <p:cNvPr id="532" name="Google Shape;532;p30"/>
          <p:cNvSpPr txBox="1"/>
          <p:nvPr>
            <p:ph idx="1" type="subTitle"/>
          </p:nvPr>
        </p:nvSpPr>
        <p:spPr>
          <a:xfrm>
            <a:off x="415400" y="1278125"/>
            <a:ext cx="6557100" cy="4090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solidFill>
                  <a:schemeClr val="accent3"/>
                </a:solidFill>
                <a:latin typeface="Lexend"/>
                <a:ea typeface="Lexend"/>
                <a:cs typeface="Lexend"/>
                <a:sym typeface="Lexend"/>
              </a:rPr>
              <a:t>In environments where attendance tracking is crucial, such as educational institutions, workplaces, and events, manual methods often prove time-consuming and error-prone. This reliance on manual processes can lead to inaccuracies, inefficiencies, and even fraudulent activities like buddy punching. Moreover, the lack of real-time data accessibility hampers decision-making and resource allocation. Recognizing these challenges, we were driven to develop an automated attendance system leveraging RFID technology.</a:t>
            </a:r>
            <a:endParaRPr sz="1800">
              <a:solidFill>
                <a:schemeClr val="accent3"/>
              </a:solidFill>
              <a:latin typeface="Lexend"/>
              <a:ea typeface="Lexend"/>
              <a:cs typeface="Lexend"/>
              <a:sym typeface="Lexend"/>
            </a:endParaRPr>
          </a:p>
          <a:p>
            <a:pPr indent="0" lvl="0" marL="0" rtl="0" algn="just">
              <a:lnSpc>
                <a:spcPct val="115000"/>
              </a:lnSpc>
              <a:spcBef>
                <a:spcPts val="0"/>
              </a:spcBef>
              <a:spcAft>
                <a:spcPts val="0"/>
              </a:spcAft>
              <a:buNone/>
            </a:pPr>
            <a:r>
              <a:t/>
            </a:r>
            <a:endParaRPr sz="1800">
              <a:solidFill>
                <a:schemeClr val="accent3"/>
              </a:solidFill>
              <a:latin typeface="Lexend"/>
              <a:ea typeface="Lexend"/>
              <a:cs typeface="Lexend"/>
              <a:sym typeface="Lexend"/>
            </a:endParaRPr>
          </a:p>
          <a:p>
            <a:pPr indent="0" lvl="0" marL="0" rtl="0" algn="just">
              <a:lnSpc>
                <a:spcPct val="115000"/>
              </a:lnSpc>
              <a:spcBef>
                <a:spcPts val="0"/>
              </a:spcBef>
              <a:spcAft>
                <a:spcPts val="0"/>
              </a:spcAft>
              <a:buNone/>
            </a:pPr>
            <a:r>
              <a:t/>
            </a:r>
            <a:endParaRPr sz="1800">
              <a:solidFill>
                <a:schemeClr val="accent3"/>
              </a:solidFill>
              <a:latin typeface="Lexend"/>
              <a:ea typeface="Lexend"/>
              <a:cs typeface="Lexend"/>
              <a:sym typeface="Lexe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31"/>
          <p:cNvSpPr txBox="1"/>
          <p:nvPr>
            <p:ph idx="4294967295" type="title"/>
          </p:nvPr>
        </p:nvSpPr>
        <p:spPr>
          <a:xfrm>
            <a:off x="2111400" y="670875"/>
            <a:ext cx="4921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KEY CHALLENGES</a:t>
            </a:r>
            <a:endParaRPr sz="3200"/>
          </a:p>
        </p:txBody>
      </p:sp>
      <p:sp>
        <p:nvSpPr>
          <p:cNvPr id="538" name="Google Shape;538;p31"/>
          <p:cNvSpPr txBox="1"/>
          <p:nvPr/>
        </p:nvSpPr>
        <p:spPr>
          <a:xfrm>
            <a:off x="741250" y="1626975"/>
            <a:ext cx="9027900" cy="2185800"/>
          </a:xfrm>
          <a:prstGeom prst="rect">
            <a:avLst/>
          </a:prstGeom>
          <a:noFill/>
          <a:ln>
            <a:noFill/>
          </a:ln>
        </p:spPr>
        <p:txBody>
          <a:bodyPr anchorCtr="0" anchor="t" bIns="91425" lIns="91425" spcFirstLastPara="1" rIns="91425" wrap="square" tIns="91425">
            <a:spAutoFit/>
          </a:bodyPr>
          <a:lstStyle/>
          <a:p>
            <a:pPr indent="-393700" lvl="0" marL="457200" rtl="0" algn="just">
              <a:spcBef>
                <a:spcPts val="0"/>
              </a:spcBef>
              <a:spcAft>
                <a:spcPts val="0"/>
              </a:spcAft>
              <a:buClr>
                <a:schemeClr val="lt1"/>
              </a:buClr>
              <a:buSzPts val="2600"/>
              <a:buFont typeface="Jura Medium"/>
              <a:buChar char="●"/>
            </a:pPr>
            <a:r>
              <a:rPr lang="en" sz="2600">
                <a:solidFill>
                  <a:schemeClr val="lt1"/>
                </a:solidFill>
                <a:latin typeface="Jura Medium"/>
                <a:ea typeface="Jura Medium"/>
                <a:cs typeface="Jura Medium"/>
                <a:sym typeface="Jura Medium"/>
              </a:rPr>
              <a:t>Weight and Size.</a:t>
            </a:r>
            <a:endParaRPr sz="2600">
              <a:solidFill>
                <a:schemeClr val="lt1"/>
              </a:solidFill>
              <a:latin typeface="Jura Medium"/>
              <a:ea typeface="Jura Medium"/>
              <a:cs typeface="Jura Medium"/>
              <a:sym typeface="Jura Medium"/>
            </a:endParaRPr>
          </a:p>
          <a:p>
            <a:pPr indent="-393700" lvl="0" marL="457200" rtl="0" algn="just">
              <a:spcBef>
                <a:spcPts val="0"/>
              </a:spcBef>
              <a:spcAft>
                <a:spcPts val="0"/>
              </a:spcAft>
              <a:buClr>
                <a:schemeClr val="lt1"/>
              </a:buClr>
              <a:buSzPts val="2600"/>
              <a:buFont typeface="Jura Medium"/>
              <a:buChar char="●"/>
            </a:pPr>
            <a:r>
              <a:rPr lang="en" sz="2600">
                <a:solidFill>
                  <a:schemeClr val="lt1"/>
                </a:solidFill>
                <a:latin typeface="Jura Medium"/>
                <a:ea typeface="Jura Medium"/>
                <a:cs typeface="Jura Medium"/>
                <a:sym typeface="Jura Medium"/>
              </a:rPr>
              <a:t>Scalability and Capacity.</a:t>
            </a:r>
            <a:endParaRPr sz="2600">
              <a:solidFill>
                <a:schemeClr val="lt1"/>
              </a:solidFill>
              <a:latin typeface="Jura Medium"/>
              <a:ea typeface="Jura Medium"/>
              <a:cs typeface="Jura Medium"/>
              <a:sym typeface="Jura Medium"/>
            </a:endParaRPr>
          </a:p>
          <a:p>
            <a:pPr indent="-393700" lvl="0" marL="457200" rtl="0" algn="just">
              <a:spcBef>
                <a:spcPts val="0"/>
              </a:spcBef>
              <a:spcAft>
                <a:spcPts val="0"/>
              </a:spcAft>
              <a:buClr>
                <a:schemeClr val="lt1"/>
              </a:buClr>
              <a:buSzPts val="2600"/>
              <a:buFont typeface="Jura Medium"/>
              <a:buChar char="●"/>
            </a:pPr>
            <a:r>
              <a:rPr lang="en" sz="2600">
                <a:solidFill>
                  <a:schemeClr val="lt1"/>
                </a:solidFill>
                <a:latin typeface="Jura Medium"/>
                <a:ea typeface="Jura Medium"/>
                <a:cs typeface="Jura Medium"/>
                <a:sym typeface="Jura Medium"/>
              </a:rPr>
              <a:t>Dust and Environmental Factors.</a:t>
            </a:r>
            <a:endParaRPr sz="2600">
              <a:solidFill>
                <a:schemeClr val="lt1"/>
              </a:solidFill>
              <a:latin typeface="Jura Medium"/>
              <a:ea typeface="Jura Medium"/>
              <a:cs typeface="Jura Medium"/>
              <a:sym typeface="Jura Medium"/>
            </a:endParaRPr>
          </a:p>
          <a:p>
            <a:pPr indent="-393700" lvl="0" marL="457200" rtl="0" algn="just">
              <a:spcBef>
                <a:spcPts val="0"/>
              </a:spcBef>
              <a:spcAft>
                <a:spcPts val="0"/>
              </a:spcAft>
              <a:buClr>
                <a:schemeClr val="lt1"/>
              </a:buClr>
              <a:buSzPts val="2600"/>
              <a:buFont typeface="Jura Medium"/>
              <a:buChar char="●"/>
            </a:pPr>
            <a:r>
              <a:rPr lang="en" sz="2600">
                <a:solidFill>
                  <a:schemeClr val="lt1"/>
                </a:solidFill>
                <a:latin typeface="Jura Medium"/>
                <a:ea typeface="Jura Medium"/>
                <a:cs typeface="Jura Medium"/>
                <a:sym typeface="Jura Medium"/>
              </a:rPr>
              <a:t>Propelling Efficiency.</a:t>
            </a:r>
            <a:endParaRPr sz="2600">
              <a:solidFill>
                <a:schemeClr val="lt1"/>
              </a:solidFill>
              <a:latin typeface="Jura Medium"/>
              <a:ea typeface="Jura Medium"/>
              <a:cs typeface="Jura Medium"/>
              <a:sym typeface="Jura Medium"/>
            </a:endParaRPr>
          </a:p>
          <a:p>
            <a:pPr indent="-393700" lvl="0" marL="457200" rtl="0" algn="just">
              <a:spcBef>
                <a:spcPts val="0"/>
              </a:spcBef>
              <a:spcAft>
                <a:spcPts val="0"/>
              </a:spcAft>
              <a:buClr>
                <a:schemeClr val="lt1"/>
              </a:buClr>
              <a:buSzPts val="2600"/>
              <a:buFont typeface="Jura Medium"/>
              <a:buChar char="●"/>
            </a:pPr>
            <a:r>
              <a:rPr lang="en" sz="2600">
                <a:solidFill>
                  <a:schemeClr val="lt1"/>
                </a:solidFill>
                <a:latin typeface="Jura Medium"/>
                <a:ea typeface="Jura Medium"/>
                <a:cs typeface="Jura Medium"/>
                <a:sym typeface="Jura Medium"/>
              </a:rPr>
              <a:t>Integration with Controlled Devices.</a:t>
            </a:r>
            <a:endParaRPr sz="2600">
              <a:solidFill>
                <a:schemeClr val="lt1"/>
              </a:solidFill>
              <a:latin typeface="Jura Medium"/>
              <a:ea typeface="Jura Medium"/>
              <a:cs typeface="Jura Medium"/>
              <a:sym typeface="Jura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32"/>
          <p:cNvSpPr txBox="1"/>
          <p:nvPr>
            <p:ph idx="1" type="subTitle"/>
          </p:nvPr>
        </p:nvSpPr>
        <p:spPr>
          <a:xfrm>
            <a:off x="76099" y="1169375"/>
            <a:ext cx="7037700" cy="32301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Clr>
                <a:schemeClr val="accent3"/>
              </a:buClr>
              <a:buSzPts val="2000"/>
              <a:buChar char="●"/>
            </a:pPr>
            <a:r>
              <a:rPr lang="en" sz="2000">
                <a:solidFill>
                  <a:schemeClr val="accent3"/>
                </a:solidFill>
                <a:latin typeface="Lexend"/>
                <a:ea typeface="Lexend"/>
                <a:cs typeface="Lexend"/>
                <a:sym typeface="Lexend"/>
              </a:rPr>
              <a:t>The current attendance tracking methods predominantly rely on manual processes, such as paper-based sign-in sheets or manual data entry into digital systems. </a:t>
            </a:r>
            <a:endParaRPr sz="2000">
              <a:solidFill>
                <a:schemeClr val="accent3"/>
              </a:solidFill>
              <a:latin typeface="Lexend"/>
              <a:ea typeface="Lexend"/>
              <a:cs typeface="Lexend"/>
              <a:sym typeface="Lexend"/>
            </a:endParaRPr>
          </a:p>
          <a:p>
            <a:pPr indent="-355600" lvl="0" marL="457200" rtl="0" algn="just">
              <a:spcBef>
                <a:spcPts val="0"/>
              </a:spcBef>
              <a:spcAft>
                <a:spcPts val="0"/>
              </a:spcAft>
              <a:buClr>
                <a:schemeClr val="accent3"/>
              </a:buClr>
              <a:buSzPts val="2000"/>
              <a:buChar char="●"/>
            </a:pPr>
            <a:r>
              <a:rPr lang="en" sz="2000">
                <a:solidFill>
                  <a:schemeClr val="accent3"/>
                </a:solidFill>
                <a:latin typeface="Lexend"/>
                <a:ea typeface="Lexend"/>
                <a:cs typeface="Lexend"/>
                <a:sym typeface="Lexend"/>
              </a:rPr>
              <a:t>This manual approach is time-consuming, prone to errors, and lacks real-time data accessibility. </a:t>
            </a:r>
            <a:endParaRPr sz="2000">
              <a:solidFill>
                <a:schemeClr val="accent3"/>
              </a:solidFill>
              <a:latin typeface="Lexend"/>
              <a:ea typeface="Lexend"/>
              <a:cs typeface="Lexend"/>
              <a:sym typeface="Lexend"/>
            </a:endParaRPr>
          </a:p>
          <a:p>
            <a:pPr indent="-355600" lvl="0" marL="457200" rtl="0" algn="just">
              <a:spcBef>
                <a:spcPts val="0"/>
              </a:spcBef>
              <a:spcAft>
                <a:spcPts val="0"/>
              </a:spcAft>
              <a:buClr>
                <a:schemeClr val="accent3"/>
              </a:buClr>
              <a:buSzPts val="2000"/>
              <a:buChar char="●"/>
            </a:pPr>
            <a:r>
              <a:rPr lang="en" sz="2000">
                <a:solidFill>
                  <a:schemeClr val="accent3"/>
                </a:solidFill>
                <a:latin typeface="Lexend"/>
                <a:ea typeface="Lexend"/>
                <a:cs typeface="Lexend"/>
                <a:sym typeface="Lexend"/>
              </a:rPr>
              <a:t>Additionally, it requires significant human effort for attendance recording and management, leading to potential inefficiencies and increased administrative burden.</a:t>
            </a:r>
            <a:endParaRPr sz="2000">
              <a:solidFill>
                <a:schemeClr val="accent3"/>
              </a:solidFill>
              <a:latin typeface="Lexend"/>
              <a:ea typeface="Lexend"/>
              <a:cs typeface="Lexend"/>
              <a:sym typeface="Lexend"/>
            </a:endParaRPr>
          </a:p>
          <a:p>
            <a:pPr indent="0" lvl="0" marL="457200" rtl="0" algn="just">
              <a:spcBef>
                <a:spcPts val="0"/>
              </a:spcBef>
              <a:spcAft>
                <a:spcPts val="0"/>
              </a:spcAft>
              <a:buNone/>
            </a:pPr>
            <a:r>
              <a:t/>
            </a:r>
            <a:endParaRPr sz="2000">
              <a:solidFill>
                <a:schemeClr val="accent3"/>
              </a:solidFill>
              <a:latin typeface="Lexend"/>
              <a:ea typeface="Lexend"/>
              <a:cs typeface="Lexend"/>
              <a:sym typeface="Lexend"/>
            </a:endParaRPr>
          </a:p>
        </p:txBody>
      </p:sp>
      <p:sp>
        <p:nvSpPr>
          <p:cNvPr id="544" name="Google Shape;544;p32"/>
          <p:cNvSpPr txBox="1"/>
          <p:nvPr>
            <p:ph type="title"/>
          </p:nvPr>
        </p:nvSpPr>
        <p:spPr>
          <a:xfrm>
            <a:off x="196650" y="603074"/>
            <a:ext cx="8576700" cy="52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EXISTING SYSTEM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33"/>
          <p:cNvSpPr txBox="1"/>
          <p:nvPr>
            <p:ph idx="2" type="title"/>
          </p:nvPr>
        </p:nvSpPr>
        <p:spPr>
          <a:xfrm>
            <a:off x="134500" y="497975"/>
            <a:ext cx="5957100" cy="56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PROPOSED SOLUTION</a:t>
            </a:r>
            <a:endParaRPr sz="3200"/>
          </a:p>
        </p:txBody>
      </p:sp>
      <p:sp>
        <p:nvSpPr>
          <p:cNvPr id="550" name="Google Shape;550;p33"/>
          <p:cNvSpPr txBox="1"/>
          <p:nvPr/>
        </p:nvSpPr>
        <p:spPr>
          <a:xfrm>
            <a:off x="58050" y="1130925"/>
            <a:ext cx="9027900" cy="3263100"/>
          </a:xfrm>
          <a:prstGeom prst="rect">
            <a:avLst/>
          </a:prstGeom>
          <a:noFill/>
          <a:ln>
            <a:noFill/>
          </a:ln>
        </p:spPr>
        <p:txBody>
          <a:bodyPr anchorCtr="0" anchor="t" bIns="91425" lIns="91425" spcFirstLastPara="1" rIns="91425" wrap="square" tIns="91425">
            <a:spAutoFit/>
          </a:bodyPr>
          <a:lstStyle/>
          <a:p>
            <a:pPr indent="-355600" lvl="0" marL="457200" rtl="0" algn="just">
              <a:spcBef>
                <a:spcPts val="0"/>
              </a:spcBef>
              <a:spcAft>
                <a:spcPts val="0"/>
              </a:spcAft>
              <a:buClr>
                <a:schemeClr val="lt1"/>
              </a:buClr>
              <a:buSzPts val="2000"/>
              <a:buFont typeface="Jura Medium"/>
              <a:buChar char="●"/>
            </a:pPr>
            <a:r>
              <a:rPr lang="en" sz="2000">
                <a:solidFill>
                  <a:schemeClr val="lt1"/>
                </a:solidFill>
                <a:latin typeface="Jura Medium"/>
                <a:ea typeface="Jura Medium"/>
                <a:cs typeface="Jura Medium"/>
                <a:sym typeface="Jura Medium"/>
              </a:rPr>
              <a:t>Our proposed solution involves the implementation of an RFID-based attendance system, leveraging advanced technology to streamline attendance tracking and management. </a:t>
            </a:r>
            <a:endParaRPr sz="2000">
              <a:solidFill>
                <a:schemeClr val="lt1"/>
              </a:solidFill>
              <a:latin typeface="Jura Medium"/>
              <a:ea typeface="Jura Medium"/>
              <a:cs typeface="Jura Medium"/>
              <a:sym typeface="Jura Medium"/>
            </a:endParaRPr>
          </a:p>
          <a:p>
            <a:pPr indent="-355600" lvl="0" marL="457200" rtl="0" algn="just">
              <a:spcBef>
                <a:spcPts val="0"/>
              </a:spcBef>
              <a:spcAft>
                <a:spcPts val="0"/>
              </a:spcAft>
              <a:buClr>
                <a:schemeClr val="lt1"/>
              </a:buClr>
              <a:buSzPts val="2000"/>
              <a:buFont typeface="Jura Medium"/>
              <a:buChar char="●"/>
            </a:pPr>
            <a:r>
              <a:rPr lang="en" sz="2000">
                <a:solidFill>
                  <a:schemeClr val="lt1"/>
                </a:solidFill>
                <a:latin typeface="Jura Medium"/>
                <a:ea typeface="Jura Medium"/>
                <a:cs typeface="Jura Medium"/>
                <a:sym typeface="Jura Medium"/>
              </a:rPr>
              <a:t>Utilizing RFID tags and readers, the system will enable automated attendance recording, eliminating the need for manual processes.</a:t>
            </a:r>
            <a:endParaRPr sz="2000">
              <a:solidFill>
                <a:schemeClr val="lt1"/>
              </a:solidFill>
              <a:latin typeface="Jura Medium"/>
              <a:ea typeface="Jura Medium"/>
              <a:cs typeface="Jura Medium"/>
              <a:sym typeface="Jura Medium"/>
            </a:endParaRPr>
          </a:p>
          <a:p>
            <a:pPr indent="-355600" lvl="0" marL="457200" rtl="0" algn="just">
              <a:spcBef>
                <a:spcPts val="0"/>
              </a:spcBef>
              <a:spcAft>
                <a:spcPts val="0"/>
              </a:spcAft>
              <a:buClr>
                <a:schemeClr val="lt1"/>
              </a:buClr>
              <a:buSzPts val="2000"/>
              <a:buFont typeface="Jura Medium"/>
              <a:buChar char="●"/>
            </a:pPr>
            <a:r>
              <a:rPr lang="en" sz="2000">
                <a:solidFill>
                  <a:schemeClr val="lt1"/>
                </a:solidFill>
                <a:latin typeface="Jura Medium"/>
                <a:ea typeface="Jura Medium"/>
                <a:cs typeface="Jura Medium"/>
                <a:sym typeface="Jura Medium"/>
              </a:rPr>
              <a:t>A centralized database will store attendance data in real-time, providing instant access to authorized personnel. </a:t>
            </a:r>
            <a:endParaRPr sz="2000">
              <a:solidFill>
                <a:schemeClr val="lt1"/>
              </a:solidFill>
              <a:latin typeface="Jura Medium"/>
              <a:ea typeface="Jura Medium"/>
              <a:cs typeface="Jura Medium"/>
              <a:sym typeface="Jura Medium"/>
            </a:endParaRPr>
          </a:p>
          <a:p>
            <a:pPr indent="-355600" lvl="0" marL="457200" rtl="0" algn="just">
              <a:spcBef>
                <a:spcPts val="0"/>
              </a:spcBef>
              <a:spcAft>
                <a:spcPts val="0"/>
              </a:spcAft>
              <a:buClr>
                <a:schemeClr val="lt1"/>
              </a:buClr>
              <a:buSzPts val="2000"/>
              <a:buFont typeface="Jura Medium"/>
              <a:buChar char="●"/>
            </a:pPr>
            <a:r>
              <a:rPr lang="en" sz="2000">
                <a:solidFill>
                  <a:schemeClr val="lt1"/>
                </a:solidFill>
                <a:latin typeface="Jura Medium"/>
                <a:ea typeface="Jura Medium"/>
                <a:cs typeface="Jura Medium"/>
                <a:sym typeface="Jura Medium"/>
              </a:rPr>
              <a:t>This solution promises increased accuracy, efficiency, and security in attendance monitoring across various settings, including educational institutions, workplaces, and events.</a:t>
            </a:r>
            <a:endParaRPr sz="2000">
              <a:solidFill>
                <a:schemeClr val="lt1"/>
              </a:solidFill>
              <a:latin typeface="Jura Medium"/>
              <a:ea typeface="Jura Medium"/>
              <a:cs typeface="Jura Medium"/>
              <a:sym typeface="Jura Medium"/>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eting in Virtual Reality by Slidesgo">
  <a:themeElements>
    <a:clrScheme name="Simple Light">
      <a:dk1>
        <a:srgbClr val="050E38"/>
      </a:dk1>
      <a:lt1>
        <a:srgbClr val="FFFFFF"/>
      </a:lt1>
      <a:dk2>
        <a:srgbClr val="112055"/>
      </a:dk2>
      <a:lt2>
        <a:srgbClr val="3186B9"/>
      </a:lt2>
      <a:accent1>
        <a:srgbClr val="21FFFF"/>
      </a:accent1>
      <a:accent2>
        <a:srgbClr val="7CD5F3"/>
      </a:accent2>
      <a:accent3>
        <a:srgbClr val="FFFFFF"/>
      </a:accent3>
      <a:accent4>
        <a:srgbClr val="FFFFFF"/>
      </a:accent4>
      <a:accent5>
        <a:srgbClr val="FFFFFF"/>
      </a:accent5>
      <a:accent6>
        <a:srgbClr val="FFFFFF"/>
      </a:accent6>
      <a:hlink>
        <a:srgbClr val="7CD5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