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DE56-2A88-4B5E-B6BA-4345607E733D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DA9D473-D55B-4A06-984C-E2798825999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958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DE56-2A88-4B5E-B6BA-4345607E733D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D473-D55B-4A06-984C-E27988259998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325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DE56-2A88-4B5E-B6BA-4345607E733D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D473-D55B-4A06-984C-E2798825999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51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DE56-2A88-4B5E-B6BA-4345607E733D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D473-D55B-4A06-984C-E279882599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340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DE56-2A88-4B5E-B6BA-4345607E733D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D473-D55B-4A06-984C-E27988259998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408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DE56-2A88-4B5E-B6BA-4345607E733D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D473-D55B-4A06-984C-E2798825999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606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DE56-2A88-4B5E-B6BA-4345607E733D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D473-D55B-4A06-984C-E27988259998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697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DE56-2A88-4B5E-B6BA-4345607E733D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D473-D55B-4A06-984C-E27988259998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543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DE56-2A88-4B5E-B6BA-4345607E733D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D473-D55B-4A06-984C-E27988259998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13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DE56-2A88-4B5E-B6BA-4345607E733D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D473-D55B-4A06-984C-E279882599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872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DE56-2A88-4B5E-B6BA-4345607E733D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D473-D55B-4A06-984C-E27988259998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453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B1FDE56-2A88-4B5E-B6BA-4345607E733D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D473-D55B-4A06-984C-E27988259998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79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FDE56-2A88-4B5E-B6BA-4345607E733D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DA9D473-D55B-4A06-984C-E2798825999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377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3D339-3FE7-4A9C-8743-86A91F91DB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Capstone Project - The Battle of Neighborhoods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0AFF38-8956-41B1-A301-09B1542BAB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IBM Data Science</a:t>
            </a:r>
          </a:p>
        </p:txBody>
      </p:sp>
    </p:spTree>
    <p:extLst>
      <p:ext uri="{BB962C8B-B14F-4D97-AF65-F5344CB8AC3E}">
        <p14:creationId xmlns:p14="http://schemas.microsoft.com/office/powerpoint/2010/main" val="224073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B9036-369C-494F-893B-B3BEE4541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86077"/>
          </a:xfrm>
        </p:spPr>
        <p:txBody>
          <a:bodyPr/>
          <a:lstStyle/>
          <a:p>
            <a:pPr algn="l"/>
            <a:r>
              <a:rPr lang="en-IN" cap="none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08D86-1473-4050-909D-C5F63810173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404594"/>
            <a:ext cx="10363826" cy="4386605"/>
          </a:xfrm>
        </p:spPr>
        <p:txBody>
          <a:bodyPr>
            <a:normAutofit/>
          </a:bodyPr>
          <a:lstStyle/>
          <a:p>
            <a:r>
              <a:rPr lang="en-US" cap="none" dirty="0"/>
              <a:t>Business request to come up with recommendations of possible best pizza restaurant location in the Toronto city. And provide a report with more insight about various other influencing factors in the location for the business such as competitors, nearby shopping places and restaurants etc.</a:t>
            </a:r>
          </a:p>
          <a:p>
            <a:endParaRPr lang="en-IN" cap="none" dirty="0"/>
          </a:p>
          <a:p>
            <a:r>
              <a:rPr lang="en-IN" u="sng" cap="none" dirty="0"/>
              <a:t>Data Source</a:t>
            </a:r>
          </a:p>
          <a:p>
            <a:r>
              <a:rPr lang="en-US" b="1" cap="none" dirty="0"/>
              <a:t>Foursquare API</a:t>
            </a:r>
            <a:r>
              <a:rPr lang="en-US" cap="none" dirty="0"/>
              <a:t> is used as primary data source for this analysis.</a:t>
            </a:r>
          </a:p>
          <a:p>
            <a:pPr marL="0" indent="0">
              <a:buNone/>
            </a:pPr>
            <a:r>
              <a:rPr lang="en-US" cap="none" dirty="0"/>
              <a:t>   Below Data sources for our analysis in Toronto around the 5000m radius</a:t>
            </a:r>
          </a:p>
          <a:p>
            <a:pPr lvl="1"/>
            <a:r>
              <a:rPr lang="en-US" cap="none" dirty="0"/>
              <a:t>Pizza shops</a:t>
            </a:r>
          </a:p>
          <a:p>
            <a:pPr lvl="1"/>
            <a:r>
              <a:rPr lang="en-US" cap="none" dirty="0"/>
              <a:t>Restaurants</a:t>
            </a:r>
          </a:p>
          <a:p>
            <a:pPr lvl="1"/>
            <a:r>
              <a:rPr lang="en-US" cap="none" dirty="0"/>
              <a:t>shopping places</a:t>
            </a:r>
          </a:p>
        </p:txBody>
      </p:sp>
    </p:spTree>
    <p:extLst>
      <p:ext uri="{BB962C8B-B14F-4D97-AF65-F5344CB8AC3E}">
        <p14:creationId xmlns:p14="http://schemas.microsoft.com/office/powerpoint/2010/main" val="627739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DD8CB-0637-42BD-B3EC-D2B9DA625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29516"/>
          </a:xfrm>
        </p:spPr>
        <p:txBody>
          <a:bodyPr>
            <a:normAutofit/>
          </a:bodyPr>
          <a:lstStyle/>
          <a:p>
            <a:pPr algn="l"/>
            <a:r>
              <a:rPr lang="en-IN" cap="none" dirty="0"/>
              <a:t>Data Statistics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9552C6-DA31-45AD-B3DE-1C1E23AAB0C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33632" y="1611983"/>
            <a:ext cx="3751868" cy="3110523"/>
          </a:xfrm>
          <a:prstGeom prst="rect">
            <a:avLst/>
          </a:prstGeom>
        </p:spPr>
      </p:pic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F41AB8B2-EA53-4910-B045-B94E38F7D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341" y="1611983"/>
            <a:ext cx="3930976" cy="31333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84688A-101F-476F-913B-6B4490AC65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2628" y="1664466"/>
            <a:ext cx="3936531" cy="3058040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0818F32E-A73A-48DF-8C23-48CB7C5BFCA6}"/>
              </a:ext>
            </a:extLst>
          </p:cNvPr>
          <p:cNvSpPr/>
          <p:nvPr/>
        </p:nvSpPr>
        <p:spPr>
          <a:xfrm>
            <a:off x="1244338" y="4996206"/>
            <a:ext cx="2300140" cy="92382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Pizza Shops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2052C843-2C83-4BED-9EF1-2980526F05AC}"/>
              </a:ext>
            </a:extLst>
          </p:cNvPr>
          <p:cNvSpPr/>
          <p:nvPr/>
        </p:nvSpPr>
        <p:spPr>
          <a:xfrm>
            <a:off x="5054341" y="4903508"/>
            <a:ext cx="2300140" cy="92382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Restaurants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ABEA53DF-9900-4637-A076-C0321C724C2F}"/>
              </a:ext>
            </a:extLst>
          </p:cNvPr>
          <p:cNvSpPr/>
          <p:nvPr/>
        </p:nvSpPr>
        <p:spPr>
          <a:xfrm>
            <a:off x="9052872" y="4942787"/>
            <a:ext cx="2300140" cy="92382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shopping</a:t>
            </a:r>
          </a:p>
        </p:txBody>
      </p:sp>
    </p:spTree>
    <p:extLst>
      <p:ext uri="{BB962C8B-B14F-4D97-AF65-F5344CB8AC3E}">
        <p14:creationId xmlns:p14="http://schemas.microsoft.com/office/powerpoint/2010/main" val="1036800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5DEBD-750B-4C12-B70D-B8F2FD466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54102"/>
          </a:xfrm>
        </p:spPr>
        <p:txBody>
          <a:bodyPr>
            <a:normAutofit/>
          </a:bodyPr>
          <a:lstStyle/>
          <a:p>
            <a:pPr algn="l"/>
            <a:r>
              <a:rPr lang="en-IN" cap="none" dirty="0"/>
              <a:t>Pizza Shops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C81403-03AA-4B15-8016-AD84FE220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07" y="1744923"/>
            <a:ext cx="5799261" cy="36943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0ADA28-DF9B-4816-8901-9784F9B96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848" y="1497783"/>
            <a:ext cx="6028152" cy="3941484"/>
          </a:xfrm>
          <a:prstGeom prst="rect">
            <a:avLst/>
          </a:prstGeom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67A2851A-A2E0-42B5-9052-B9FA87393108}"/>
              </a:ext>
            </a:extLst>
          </p:cNvPr>
          <p:cNvSpPr/>
          <p:nvPr/>
        </p:nvSpPr>
        <p:spPr>
          <a:xfrm>
            <a:off x="8250027" y="5664430"/>
            <a:ext cx="2300140" cy="92382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Base map visualization using location</a:t>
            </a:r>
          </a:p>
        </p:txBody>
      </p:sp>
    </p:spTree>
    <p:extLst>
      <p:ext uri="{BB962C8B-B14F-4D97-AF65-F5344CB8AC3E}">
        <p14:creationId xmlns:p14="http://schemas.microsoft.com/office/powerpoint/2010/main" val="4202812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3C7C3-8F11-4D35-AF93-DB3A9E4D1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10662"/>
          </a:xfrm>
        </p:spPr>
        <p:txBody>
          <a:bodyPr>
            <a:normAutofit/>
          </a:bodyPr>
          <a:lstStyle/>
          <a:p>
            <a:pPr algn="l"/>
            <a:r>
              <a:rPr lang="en-IN" cap="none" dirty="0"/>
              <a:t>Classification Cluster Modelling - DBSCAN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4B2F06-A0EB-48D0-A8B3-F653FCE25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688" y="1218581"/>
            <a:ext cx="7242624" cy="473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921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3721E-0427-4945-91C1-8E24AFDB5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121" y="618518"/>
            <a:ext cx="10392106" cy="701236"/>
          </a:xfrm>
        </p:spPr>
        <p:txBody>
          <a:bodyPr>
            <a:normAutofit/>
          </a:bodyPr>
          <a:lstStyle/>
          <a:p>
            <a:pPr algn="l"/>
            <a:r>
              <a:rPr lang="en-IN" cap="none" dirty="0"/>
              <a:t>Conclusion and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2F5BF-EC31-482E-8E4E-59270681DC0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3068329"/>
            <a:ext cx="10363826" cy="2722870"/>
          </a:xfrm>
        </p:spPr>
        <p:txBody>
          <a:bodyPr>
            <a:normAutofit/>
          </a:bodyPr>
          <a:lstStyle/>
          <a:p>
            <a:r>
              <a:rPr lang="en-US" dirty="0"/>
              <a:t>If there are more happening places in that location. and number of pizza shops are less, then there is good chance to launch a pizza shop in that place.</a:t>
            </a:r>
          </a:p>
          <a:p>
            <a:r>
              <a:rPr lang="en-US" dirty="0"/>
              <a:t>Note that mean distance of current pizza shops are around 1207.344 meters from city center. This give an idea about how the competitors are strategically running their business.</a:t>
            </a:r>
          </a:p>
          <a:p>
            <a:r>
              <a:rPr lang="en-US" dirty="0"/>
              <a:t>This analysis could be further enhanced by collecting the further data from each of the venues based on ratings, feedbacks.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4371ED-3DC8-448F-99BA-856A2CB08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661" y="1319754"/>
            <a:ext cx="605790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24152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80</TotalTime>
  <Words>197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Capstone Project - The Battle of Neighborhoods</vt:lpstr>
      <vt:lpstr>Business Problem</vt:lpstr>
      <vt:lpstr>Data Statistics</vt:lpstr>
      <vt:lpstr>Pizza Shops Distribution</vt:lpstr>
      <vt:lpstr>Classification Cluster Modelling - DBSCAN</vt:lpstr>
      <vt:lpstr>Conclusion and 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The Battle of Neighborhoods</dc:title>
  <dc:creator>admin</dc:creator>
  <cp:lastModifiedBy>admin</cp:lastModifiedBy>
  <cp:revision>14</cp:revision>
  <dcterms:created xsi:type="dcterms:W3CDTF">2020-05-03T23:40:43Z</dcterms:created>
  <dcterms:modified xsi:type="dcterms:W3CDTF">2020-05-04T01:01:17Z</dcterms:modified>
</cp:coreProperties>
</file>