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VINOTHA.K</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2426J0881 </a:t>
            </a:r>
            <a:r>
              <a:rPr lang="en-US" sz="2400" b="1">
                <a:ea typeface="Calibri"/>
                <a:cs typeface="Calibri"/>
                <a:sym typeface="Calibri"/>
              </a:rPr>
              <a:t>&amp; D17AD1C598246E199E44221A9D8F95CE</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Vinotha K</cp:lastModifiedBy>
  <cp:revision>4</cp:revision>
  <dcterms:modified xsi:type="dcterms:W3CDTF">2025-09-19T04:07:50Z</dcterms:modified>
</cp:coreProperties>
</file>