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extLst>
      <p:ext uri="{19B8F6BF-5375-455C-9EA6-DF929625EA0E}">
        <p15:presenceInfo xmlns:p15="http://schemas.microsoft.com/office/powerpoint/2012/main" userId="93ae089394eb6e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notesViewPr>
    <p:cSldViewPr>
      <p:cViewPr varScale="1">
        <p:scale>
          <a:sx n="74" d="100"/>
          <a:sy n="74" d="100"/>
        </p:scale>
        <p:origin x="120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cuments\Employee_Dataset%20(11)%20vinothin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(11) vinothini.xlsx]Sheet3!PivotTable1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
        <c:idx val="54"/>
        <c:spPr>
          <a:solidFill>
            <a:schemeClr val="accent1"/>
          </a:solidFill>
          <a:ln>
            <a:noFill/>
          </a:ln>
          <a:effectLst/>
        </c:spPr>
        <c:marker>
          <c:symbol val="none"/>
        </c:marker>
      </c:pivotFmt>
      <c:pivotFmt>
        <c:idx val="55"/>
        <c:spPr>
          <a:solidFill>
            <a:schemeClr val="accent1"/>
          </a:solidFill>
          <a:ln>
            <a:noFill/>
          </a:ln>
          <a:effectLst/>
        </c:spPr>
        <c:marker>
          <c:symbol val="none"/>
        </c:marker>
      </c:pivotFmt>
      <c:pivotFmt>
        <c:idx val="56"/>
        <c:spPr>
          <a:solidFill>
            <a:schemeClr val="accent1"/>
          </a:solidFill>
          <a:ln>
            <a:noFill/>
          </a:ln>
          <a:effectLst/>
        </c:spPr>
        <c:marker>
          <c:symbol val="none"/>
        </c:marker>
      </c:pivotFmt>
      <c:pivotFmt>
        <c:idx val="57"/>
        <c:spPr>
          <a:solidFill>
            <a:schemeClr val="accent1"/>
          </a:solidFill>
          <a:ln>
            <a:noFill/>
          </a:ln>
          <a:effectLst/>
        </c:spPr>
        <c:marker>
          <c:symbol val="none"/>
        </c:marker>
      </c:pivotFmt>
      <c:pivotFmt>
        <c:idx val="58"/>
        <c:spPr>
          <a:solidFill>
            <a:schemeClr val="accent1"/>
          </a:solidFill>
          <a:ln>
            <a:noFill/>
          </a:ln>
          <a:effectLst/>
        </c:spPr>
        <c:marker>
          <c:symbol val="none"/>
        </c:marker>
      </c:pivotFmt>
      <c:pivotFmt>
        <c:idx val="59"/>
        <c:spPr>
          <a:solidFill>
            <a:schemeClr val="accent1"/>
          </a:solidFill>
          <a:ln>
            <a:noFill/>
          </a:ln>
          <a:effectLst/>
        </c:spPr>
        <c:marker>
          <c:symbol val="none"/>
        </c:marker>
      </c:pivotFmt>
      <c:pivotFmt>
        <c:idx val="60"/>
        <c:spPr>
          <a:solidFill>
            <a:schemeClr val="accent1"/>
          </a:solidFill>
          <a:ln>
            <a:noFill/>
          </a:ln>
          <a:effectLst/>
        </c:spPr>
        <c:marker>
          <c:symbol val="none"/>
        </c:marker>
      </c:pivotFmt>
      <c:pivotFmt>
        <c:idx val="61"/>
        <c:spPr>
          <a:solidFill>
            <a:schemeClr val="accent1"/>
          </a:solidFill>
          <a:ln>
            <a:noFill/>
          </a:ln>
          <a:effectLst/>
        </c:spPr>
        <c:marker>
          <c:symbol val="none"/>
        </c:marker>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pivotFmt>
      <c:pivotFmt>
        <c:idx val="66"/>
        <c:spPr>
          <a:solidFill>
            <a:schemeClr val="accent1"/>
          </a:solidFill>
          <a:ln>
            <a:noFill/>
          </a:ln>
          <a:effectLst/>
        </c:spPr>
        <c:marker>
          <c:symbol val="none"/>
        </c:marker>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pivotFmt>
      <c:pivotFmt>
        <c:idx val="70"/>
        <c:spPr>
          <a:solidFill>
            <a:schemeClr val="accent1"/>
          </a:solidFill>
          <a:ln>
            <a:noFill/>
          </a:ln>
          <a:effectLst/>
        </c:spPr>
        <c:marker>
          <c:symbol val="none"/>
        </c:marker>
      </c:pivotFmt>
      <c:pivotFmt>
        <c:idx val="71"/>
        <c:spPr>
          <a:solidFill>
            <a:schemeClr val="accent1"/>
          </a:solidFill>
          <a:ln>
            <a:noFill/>
          </a:ln>
          <a:effectLst/>
        </c:spPr>
        <c:marker>
          <c:symbol val="none"/>
        </c:marker>
      </c:pivotFmt>
      <c:pivotFmt>
        <c:idx val="72"/>
        <c:spPr>
          <a:solidFill>
            <a:schemeClr val="accent1"/>
          </a:solidFill>
          <a:ln>
            <a:noFill/>
          </a:ln>
          <a:effectLst/>
        </c:spPr>
        <c:marker>
          <c:symbol val="none"/>
        </c:marker>
      </c:pivotFmt>
      <c:pivotFmt>
        <c:idx val="73"/>
        <c:spPr>
          <a:solidFill>
            <a:schemeClr val="accent1"/>
          </a:solidFill>
          <a:ln>
            <a:noFill/>
          </a:ln>
          <a:effectLst/>
        </c:spPr>
        <c:marker>
          <c:symbol val="none"/>
        </c:marker>
      </c:pivotFmt>
      <c:pivotFmt>
        <c:idx val="74"/>
        <c:spPr>
          <a:solidFill>
            <a:schemeClr val="accent1"/>
          </a:solidFill>
          <a:ln>
            <a:noFill/>
          </a:ln>
          <a:effectLst/>
        </c:spPr>
        <c:marker>
          <c:symbol val="none"/>
        </c:marker>
      </c:pivotFmt>
      <c:pivotFmt>
        <c:idx val="75"/>
        <c:spPr>
          <a:solidFill>
            <a:schemeClr val="accent1"/>
          </a:solidFill>
          <a:ln>
            <a:noFill/>
          </a:ln>
          <a:effectLst/>
        </c:spPr>
        <c:marker>
          <c:symbol val="none"/>
        </c:marker>
      </c:pivotFmt>
      <c:pivotFmt>
        <c:idx val="76"/>
        <c:spPr>
          <a:solidFill>
            <a:schemeClr val="accent1"/>
          </a:solidFill>
          <a:ln>
            <a:noFill/>
          </a:ln>
          <a:effectLst/>
        </c:spPr>
        <c:marker>
          <c:symbol val="none"/>
        </c:marker>
      </c:pivotFmt>
      <c:pivotFmt>
        <c:idx val="77"/>
        <c:spPr>
          <a:solidFill>
            <a:schemeClr val="accent1"/>
          </a:solidFill>
          <a:ln>
            <a:noFill/>
          </a:ln>
          <a:effectLst/>
        </c:spPr>
        <c:marker>
          <c:symbol val="none"/>
        </c:marker>
      </c:pivotFmt>
      <c:pivotFmt>
        <c:idx val="78"/>
        <c:spPr>
          <a:solidFill>
            <a:schemeClr val="accent1"/>
          </a:solidFill>
          <a:ln>
            <a:noFill/>
          </a:ln>
          <a:effectLst/>
        </c:spPr>
        <c:marker>
          <c:symbol val="none"/>
        </c:marker>
      </c:pivotFmt>
      <c:pivotFmt>
        <c:idx val="79"/>
        <c:spPr>
          <a:solidFill>
            <a:schemeClr val="accent1"/>
          </a:solidFill>
          <a:ln>
            <a:noFill/>
          </a:ln>
          <a:effectLst/>
        </c:spPr>
        <c:marker>
          <c:symbol val="none"/>
        </c:marker>
      </c:pivotFmt>
      <c:pivotFmt>
        <c:idx val="80"/>
        <c:spPr>
          <a:solidFill>
            <a:schemeClr val="accent1"/>
          </a:solidFill>
          <a:ln>
            <a:noFill/>
          </a:ln>
          <a:effectLst/>
        </c:spPr>
        <c:marker>
          <c:symbol val="none"/>
        </c:marker>
      </c:pivotFmt>
      <c:pivotFmt>
        <c:idx val="81"/>
        <c:spPr>
          <a:solidFill>
            <a:schemeClr val="accent1"/>
          </a:solidFill>
          <a:ln>
            <a:noFill/>
          </a:ln>
          <a:effectLst/>
        </c:spPr>
        <c:marker>
          <c:symbol val="none"/>
        </c:marker>
      </c:pivotFmt>
      <c:pivotFmt>
        <c:idx val="82"/>
        <c:spPr>
          <a:solidFill>
            <a:schemeClr val="accent1"/>
          </a:solidFill>
          <a:ln>
            <a:noFill/>
          </a:ln>
          <a:effectLst/>
        </c:spPr>
        <c:marker>
          <c:symbol val="none"/>
        </c:marker>
      </c:pivotFmt>
      <c:pivotFmt>
        <c:idx val="83"/>
        <c:spPr>
          <a:solidFill>
            <a:schemeClr val="accent1"/>
          </a:solidFill>
          <a:ln>
            <a:noFill/>
          </a:ln>
          <a:effectLst/>
        </c:spPr>
        <c:marker>
          <c:symbol val="none"/>
        </c:marker>
      </c:pivotFmt>
      <c:pivotFmt>
        <c:idx val="84"/>
        <c:spPr>
          <a:solidFill>
            <a:schemeClr val="accent1"/>
          </a:solidFill>
          <a:ln>
            <a:noFill/>
          </a:ln>
          <a:effectLst/>
        </c:spPr>
        <c:marker>
          <c:symbol val="none"/>
        </c:marker>
      </c:pivotFmt>
      <c:pivotFmt>
        <c:idx val="85"/>
        <c:spPr>
          <a:solidFill>
            <a:schemeClr val="accent1"/>
          </a:solidFill>
          <a:ln>
            <a:noFill/>
          </a:ln>
          <a:effectLst/>
        </c:spPr>
        <c:marker>
          <c:symbol val="none"/>
        </c:marker>
      </c:pivotFmt>
      <c:pivotFmt>
        <c:idx val="86"/>
        <c:spPr>
          <a:solidFill>
            <a:schemeClr val="accent1"/>
          </a:solidFill>
          <a:ln>
            <a:noFill/>
          </a:ln>
          <a:effectLst/>
        </c:spPr>
        <c:marker>
          <c:symbol val="none"/>
        </c:marker>
      </c:pivotFmt>
      <c:pivotFmt>
        <c:idx val="87"/>
        <c:spPr>
          <a:solidFill>
            <a:schemeClr val="accent1"/>
          </a:solidFill>
          <a:ln>
            <a:noFill/>
          </a:ln>
          <a:effectLst/>
        </c:spPr>
        <c:marker>
          <c:symbol val="none"/>
        </c:marker>
      </c:pivotFmt>
      <c:pivotFmt>
        <c:idx val="88"/>
        <c:spPr>
          <a:solidFill>
            <a:schemeClr val="accent1"/>
          </a:solidFill>
          <a:ln>
            <a:noFill/>
          </a:ln>
          <a:effectLst/>
        </c:spPr>
        <c:marker>
          <c:symbol val="none"/>
        </c:marker>
      </c:pivotFmt>
      <c:pivotFmt>
        <c:idx val="89"/>
        <c:spPr>
          <a:solidFill>
            <a:schemeClr val="accent1"/>
          </a:solidFill>
          <a:ln>
            <a:noFill/>
          </a:ln>
          <a:effectLst/>
        </c:spPr>
        <c:marker>
          <c:symbol val="none"/>
        </c:marker>
      </c:pivotFmt>
      <c:pivotFmt>
        <c:idx val="90"/>
        <c:spPr>
          <a:solidFill>
            <a:schemeClr val="accent1"/>
          </a:solidFill>
          <a:ln>
            <a:noFill/>
          </a:ln>
          <a:effectLst/>
        </c:spPr>
        <c:marker>
          <c:symbol val="none"/>
        </c:marker>
      </c:pivotFmt>
      <c:pivotFmt>
        <c:idx val="91"/>
        <c:spPr>
          <a:solidFill>
            <a:schemeClr val="accent1"/>
          </a:solidFill>
          <a:ln>
            <a:noFill/>
          </a:ln>
          <a:effectLst/>
        </c:spPr>
        <c:marker>
          <c:symbol val="none"/>
        </c:marker>
      </c:pivotFmt>
      <c:pivotFmt>
        <c:idx val="92"/>
        <c:spPr>
          <a:solidFill>
            <a:schemeClr val="accent1"/>
          </a:solidFill>
          <a:ln>
            <a:noFill/>
          </a:ln>
          <a:effectLst/>
        </c:spPr>
        <c:marker>
          <c:symbol val="none"/>
        </c:marker>
      </c:pivotFmt>
      <c:pivotFmt>
        <c:idx val="93"/>
        <c:spPr>
          <a:solidFill>
            <a:schemeClr val="accent1"/>
          </a:solidFill>
          <a:ln>
            <a:noFill/>
          </a:ln>
          <a:effectLst/>
        </c:spPr>
        <c:marker>
          <c:symbol val="none"/>
        </c:marker>
      </c:pivotFmt>
      <c:pivotFmt>
        <c:idx val="94"/>
        <c:spPr>
          <a:solidFill>
            <a:schemeClr val="accent1"/>
          </a:solidFill>
          <a:ln>
            <a:noFill/>
          </a:ln>
          <a:effectLst/>
        </c:spPr>
        <c:marker>
          <c:symbol val="none"/>
        </c:marker>
      </c:pivotFmt>
      <c:pivotFmt>
        <c:idx val="95"/>
        <c:spPr>
          <a:solidFill>
            <a:schemeClr val="accent1"/>
          </a:solidFill>
          <a:ln>
            <a:noFill/>
          </a:ln>
          <a:effectLst/>
        </c:spPr>
        <c:marker>
          <c:symbol val="none"/>
        </c:marker>
      </c:pivotFmt>
      <c:pivotFmt>
        <c:idx val="96"/>
        <c:spPr>
          <a:solidFill>
            <a:schemeClr val="accent1"/>
          </a:solidFill>
          <a:ln>
            <a:noFill/>
          </a:ln>
          <a:effectLst/>
        </c:spPr>
        <c:marker>
          <c:symbol val="none"/>
        </c:marker>
      </c:pivotFmt>
      <c:pivotFmt>
        <c:idx val="97"/>
        <c:spPr>
          <a:solidFill>
            <a:schemeClr val="accent1"/>
          </a:solidFill>
          <a:ln>
            <a:noFill/>
          </a:ln>
          <a:effectLst/>
        </c:spPr>
        <c:marker>
          <c:symbol val="none"/>
        </c:marker>
      </c:pivotFmt>
      <c:pivotFmt>
        <c:idx val="98"/>
        <c:spPr>
          <a:solidFill>
            <a:schemeClr val="accent1"/>
          </a:solidFill>
          <a:ln>
            <a:noFill/>
          </a:ln>
          <a:effectLst/>
        </c:spPr>
        <c:marker>
          <c:symbol val="none"/>
        </c:marker>
      </c:pivotFmt>
      <c:pivotFmt>
        <c:idx val="99"/>
        <c:spPr>
          <a:solidFill>
            <a:schemeClr val="accent1"/>
          </a:solidFill>
          <a:ln>
            <a:noFill/>
          </a:ln>
          <a:effectLst/>
        </c:spPr>
        <c:marker>
          <c:symbol val="none"/>
        </c:marker>
      </c:pivotFmt>
      <c:pivotFmt>
        <c:idx val="100"/>
        <c:spPr>
          <a:solidFill>
            <a:schemeClr val="accent1"/>
          </a:solidFill>
          <a:ln>
            <a:noFill/>
          </a:ln>
          <a:effectLst/>
        </c:spPr>
        <c:marker>
          <c:symbol val="none"/>
        </c:marker>
      </c:pivotFmt>
      <c:pivotFmt>
        <c:idx val="101"/>
        <c:spPr>
          <a:solidFill>
            <a:schemeClr val="accent1"/>
          </a:solidFill>
          <a:ln>
            <a:noFill/>
          </a:ln>
          <a:effectLst/>
        </c:spPr>
        <c:marker>
          <c:symbol val="none"/>
        </c:marker>
      </c:pivotFmt>
      <c:pivotFmt>
        <c:idx val="102"/>
        <c:spPr>
          <a:solidFill>
            <a:schemeClr val="accent1"/>
          </a:solidFill>
          <a:ln>
            <a:noFill/>
          </a:ln>
          <a:effectLst/>
        </c:spPr>
        <c:marker>
          <c:symbol val="none"/>
        </c:marker>
      </c:pivotFmt>
      <c:pivotFmt>
        <c:idx val="103"/>
        <c:spPr>
          <a:solidFill>
            <a:schemeClr val="accent1"/>
          </a:solidFill>
          <a:ln>
            <a:noFill/>
          </a:ln>
          <a:effectLst/>
        </c:spPr>
        <c:marker>
          <c:symbol val="none"/>
        </c:marker>
      </c:pivotFmt>
      <c:pivotFmt>
        <c:idx val="104"/>
        <c:spPr>
          <a:solidFill>
            <a:schemeClr val="accent1"/>
          </a:solidFill>
          <a:ln>
            <a:noFill/>
          </a:ln>
          <a:effectLst/>
        </c:spPr>
        <c:marker>
          <c:symbol val="none"/>
        </c:marker>
      </c:pivotFmt>
      <c:pivotFmt>
        <c:idx val="105"/>
        <c:spPr>
          <a:solidFill>
            <a:schemeClr val="accent1"/>
          </a:solidFill>
          <a:ln>
            <a:noFill/>
          </a:ln>
          <a:effectLst/>
        </c:spPr>
        <c:marker>
          <c:symbol val="none"/>
        </c:marker>
      </c:pivotFmt>
      <c:pivotFmt>
        <c:idx val="106"/>
        <c:spPr>
          <a:solidFill>
            <a:schemeClr val="accent1"/>
          </a:solidFill>
          <a:ln>
            <a:noFill/>
          </a:ln>
          <a:effectLst/>
        </c:spPr>
        <c:marker>
          <c:symbol val="none"/>
        </c:marker>
      </c:pivotFmt>
      <c:pivotFmt>
        <c:idx val="107"/>
        <c:spPr>
          <a:solidFill>
            <a:schemeClr val="accent1"/>
          </a:solidFill>
          <a:ln>
            <a:noFill/>
          </a:ln>
          <a:effectLst/>
        </c:spPr>
        <c:marker>
          <c:symbol val="none"/>
        </c:marker>
      </c:pivotFmt>
      <c:pivotFmt>
        <c:idx val="108"/>
        <c:spPr>
          <a:solidFill>
            <a:schemeClr val="accent1"/>
          </a:solidFill>
          <a:ln>
            <a:noFill/>
          </a:ln>
          <a:effectLst/>
        </c:spPr>
        <c:marker>
          <c:symbol val="none"/>
        </c:marker>
      </c:pivotFmt>
      <c:pivotFmt>
        <c:idx val="109"/>
        <c:spPr>
          <a:solidFill>
            <a:schemeClr val="accent1"/>
          </a:solidFill>
          <a:ln>
            <a:noFill/>
          </a:ln>
          <a:effectLst/>
        </c:spPr>
        <c:marker>
          <c:symbol val="none"/>
        </c:marker>
      </c:pivotFmt>
      <c:pivotFmt>
        <c:idx val="110"/>
        <c:spPr>
          <a:solidFill>
            <a:schemeClr val="accent1"/>
          </a:solidFill>
          <a:ln>
            <a:noFill/>
          </a:ln>
          <a:effectLst/>
        </c:spPr>
        <c:marker>
          <c:symbol val="none"/>
        </c:marker>
      </c:pivotFmt>
      <c:pivotFmt>
        <c:idx val="111"/>
        <c:spPr>
          <a:solidFill>
            <a:schemeClr val="accent1"/>
          </a:solidFill>
          <a:ln>
            <a:noFill/>
          </a:ln>
          <a:effectLst/>
        </c:spPr>
        <c:marker>
          <c:symbol val="none"/>
        </c:marker>
      </c:pivotFmt>
      <c:pivotFmt>
        <c:idx val="112"/>
        <c:spPr>
          <a:solidFill>
            <a:schemeClr val="accent1"/>
          </a:solidFill>
          <a:ln>
            <a:noFill/>
          </a:ln>
          <a:effectLst/>
        </c:spPr>
        <c:marker>
          <c:symbol val="none"/>
        </c:marker>
      </c:pivotFmt>
      <c:pivotFmt>
        <c:idx val="113"/>
        <c:spPr>
          <a:solidFill>
            <a:schemeClr val="accent1"/>
          </a:solidFill>
          <a:ln>
            <a:noFill/>
          </a:ln>
          <a:effectLst/>
        </c:spPr>
        <c:marker>
          <c:symbol val="none"/>
        </c:marker>
      </c:pivotFmt>
      <c:pivotFmt>
        <c:idx val="114"/>
        <c:spPr>
          <a:solidFill>
            <a:schemeClr val="accent1"/>
          </a:solidFill>
          <a:ln>
            <a:noFill/>
          </a:ln>
          <a:effectLst/>
        </c:spPr>
        <c:marker>
          <c:symbol val="none"/>
        </c:marker>
      </c:pivotFmt>
      <c:pivotFmt>
        <c:idx val="115"/>
        <c:spPr>
          <a:solidFill>
            <a:schemeClr val="accent1"/>
          </a:solidFill>
          <a:ln>
            <a:noFill/>
          </a:ln>
          <a:effectLst/>
        </c:spPr>
        <c:marker>
          <c:symbol val="none"/>
        </c:marker>
      </c:pivotFmt>
      <c:pivotFmt>
        <c:idx val="116"/>
        <c:spPr>
          <a:solidFill>
            <a:schemeClr val="accent1"/>
          </a:solidFill>
          <a:ln>
            <a:noFill/>
          </a:ln>
          <a:effectLst/>
        </c:spPr>
        <c:marker>
          <c:symbol val="none"/>
        </c:marker>
      </c:pivotFmt>
      <c:pivotFmt>
        <c:idx val="117"/>
        <c:spPr>
          <a:solidFill>
            <a:schemeClr val="accent1"/>
          </a:solidFill>
          <a:ln>
            <a:noFill/>
          </a:ln>
          <a:effectLst/>
        </c:spPr>
        <c:marker>
          <c:symbol val="none"/>
        </c:marker>
      </c:pivotFmt>
      <c:pivotFmt>
        <c:idx val="118"/>
        <c:spPr>
          <a:solidFill>
            <a:schemeClr val="accent1"/>
          </a:solidFill>
          <a:ln>
            <a:noFill/>
          </a:ln>
          <a:effectLst/>
        </c:spPr>
        <c:marker>
          <c:symbol val="none"/>
        </c:marker>
      </c:pivotFmt>
      <c:pivotFmt>
        <c:idx val="119"/>
        <c:spPr>
          <a:solidFill>
            <a:schemeClr val="accent1"/>
          </a:solidFill>
          <a:ln>
            <a:noFill/>
          </a:ln>
          <a:effectLst/>
        </c:spPr>
        <c:marker>
          <c:symbol val="none"/>
        </c:marker>
      </c:pivotFmt>
      <c:pivotFmt>
        <c:idx val="120"/>
        <c:spPr>
          <a:solidFill>
            <a:schemeClr val="accent1"/>
          </a:solidFill>
          <a:ln>
            <a:noFill/>
          </a:ln>
          <a:effectLst/>
        </c:spPr>
        <c:marker>
          <c:symbol val="none"/>
        </c:marker>
      </c:pivotFmt>
      <c:pivotFmt>
        <c:idx val="121"/>
        <c:spPr>
          <a:solidFill>
            <a:schemeClr val="accent1"/>
          </a:solidFill>
          <a:ln>
            <a:noFill/>
          </a:ln>
          <a:effectLst/>
        </c:spPr>
        <c:marker>
          <c:symbol val="none"/>
        </c:marker>
      </c:pivotFmt>
      <c:pivotFmt>
        <c:idx val="122"/>
        <c:spPr>
          <a:solidFill>
            <a:schemeClr val="accent1"/>
          </a:solidFill>
          <a:ln>
            <a:noFill/>
          </a:ln>
          <a:effectLst/>
        </c:spPr>
        <c:marker>
          <c:symbol val="none"/>
        </c:marker>
      </c:pivotFmt>
      <c:pivotFmt>
        <c:idx val="123"/>
        <c:spPr>
          <a:solidFill>
            <a:schemeClr val="accent1"/>
          </a:solidFill>
          <a:ln>
            <a:noFill/>
          </a:ln>
          <a:effectLst/>
        </c:spPr>
        <c:marker>
          <c:symbol val="none"/>
        </c:marker>
      </c:pivotFmt>
      <c:pivotFmt>
        <c:idx val="124"/>
        <c:spPr>
          <a:solidFill>
            <a:schemeClr val="accent1"/>
          </a:solidFill>
          <a:ln>
            <a:noFill/>
          </a:ln>
          <a:effectLst/>
        </c:spPr>
        <c:marker>
          <c:symbol val="none"/>
        </c:marker>
      </c:pivotFmt>
      <c:pivotFmt>
        <c:idx val="125"/>
        <c:spPr>
          <a:solidFill>
            <a:schemeClr val="accent1"/>
          </a:solidFill>
          <a:ln>
            <a:noFill/>
          </a:ln>
          <a:effectLst/>
        </c:spPr>
        <c:marker>
          <c:symbol val="none"/>
        </c:marker>
      </c:pivotFmt>
      <c:pivotFmt>
        <c:idx val="126"/>
        <c:spPr>
          <a:solidFill>
            <a:schemeClr val="accent1"/>
          </a:solidFill>
          <a:ln>
            <a:noFill/>
          </a:ln>
          <a:effectLst/>
        </c:spPr>
        <c:marker>
          <c:symbol val="none"/>
        </c:marker>
      </c:pivotFmt>
      <c:pivotFmt>
        <c:idx val="127"/>
        <c:spPr>
          <a:solidFill>
            <a:schemeClr val="accent1"/>
          </a:solidFill>
          <a:ln>
            <a:noFill/>
          </a:ln>
          <a:effectLst/>
        </c:spPr>
        <c:marker>
          <c:symbol val="none"/>
        </c:marker>
      </c:pivotFmt>
      <c:pivotFmt>
        <c:idx val="128"/>
        <c:spPr>
          <a:solidFill>
            <a:schemeClr val="accent1"/>
          </a:solidFill>
          <a:ln>
            <a:noFill/>
          </a:ln>
          <a:effectLst/>
        </c:spPr>
        <c:marker>
          <c:symbol val="none"/>
        </c:marker>
      </c:pivotFmt>
      <c:pivotFmt>
        <c:idx val="129"/>
        <c:spPr>
          <a:solidFill>
            <a:schemeClr val="accent1"/>
          </a:solidFill>
          <a:ln>
            <a:noFill/>
          </a:ln>
          <a:effectLst/>
        </c:spPr>
        <c:marker>
          <c:symbol val="none"/>
        </c:marker>
      </c:pivotFmt>
      <c:pivotFmt>
        <c:idx val="130"/>
        <c:spPr>
          <a:solidFill>
            <a:schemeClr val="accent1"/>
          </a:solidFill>
          <a:ln>
            <a:noFill/>
          </a:ln>
          <a:effectLst/>
        </c:spPr>
        <c:marker>
          <c:symbol val="none"/>
        </c:marker>
      </c:pivotFmt>
      <c:pivotFmt>
        <c:idx val="131"/>
        <c:spPr>
          <a:solidFill>
            <a:schemeClr val="accent1"/>
          </a:solidFill>
          <a:ln>
            <a:noFill/>
          </a:ln>
          <a:effectLst/>
        </c:spPr>
        <c:marker>
          <c:symbol val="none"/>
        </c:marker>
      </c:pivotFmt>
      <c:pivotFmt>
        <c:idx val="132"/>
        <c:spPr>
          <a:solidFill>
            <a:schemeClr val="accent1"/>
          </a:solidFill>
          <a:ln>
            <a:noFill/>
          </a:ln>
          <a:effectLst/>
        </c:spPr>
        <c:marker>
          <c:symbol val="none"/>
        </c:marker>
      </c:pivotFmt>
      <c:pivotFmt>
        <c:idx val="133"/>
        <c:spPr>
          <a:solidFill>
            <a:schemeClr val="accent1"/>
          </a:solidFill>
          <a:ln>
            <a:noFill/>
          </a:ln>
          <a:effectLst/>
        </c:spPr>
        <c:marker>
          <c:symbol val="none"/>
        </c:marker>
      </c:pivotFmt>
      <c:pivotFmt>
        <c:idx val="134"/>
        <c:spPr>
          <a:solidFill>
            <a:schemeClr val="accent1"/>
          </a:solidFill>
          <a:ln>
            <a:noFill/>
          </a:ln>
          <a:effectLst/>
        </c:spPr>
        <c:marker>
          <c:symbol val="none"/>
        </c:marker>
      </c:pivotFmt>
      <c:pivotFmt>
        <c:idx val="135"/>
        <c:spPr>
          <a:solidFill>
            <a:schemeClr val="accent1"/>
          </a:solidFill>
          <a:ln>
            <a:noFill/>
          </a:ln>
          <a:effectLst/>
        </c:spPr>
        <c:marker>
          <c:symbol val="none"/>
        </c:marker>
      </c:pivotFmt>
      <c:pivotFmt>
        <c:idx val="136"/>
        <c:spPr>
          <a:solidFill>
            <a:schemeClr val="accent1"/>
          </a:solidFill>
          <a:ln>
            <a:noFill/>
          </a:ln>
          <a:effectLst/>
        </c:spPr>
        <c:marker>
          <c:symbol val="none"/>
        </c:marker>
      </c:pivotFmt>
      <c:pivotFmt>
        <c:idx val="137"/>
        <c:spPr>
          <a:solidFill>
            <a:schemeClr val="accent1"/>
          </a:solidFill>
          <a:ln>
            <a:noFill/>
          </a:ln>
          <a:effectLst/>
        </c:spPr>
        <c:marker>
          <c:symbol val="none"/>
        </c:marker>
      </c:pivotFmt>
      <c:pivotFmt>
        <c:idx val="138"/>
        <c:spPr>
          <a:solidFill>
            <a:schemeClr val="accent1"/>
          </a:solidFill>
          <a:ln>
            <a:noFill/>
          </a:ln>
          <a:effectLst/>
        </c:spPr>
        <c:marker>
          <c:symbol val="none"/>
        </c:marker>
      </c:pivotFmt>
      <c:pivotFmt>
        <c:idx val="139"/>
        <c:spPr>
          <a:solidFill>
            <a:schemeClr val="accent1"/>
          </a:solidFill>
          <a:ln>
            <a:noFill/>
          </a:ln>
          <a:effectLst/>
        </c:spPr>
        <c:marker>
          <c:symbol val="none"/>
        </c:marker>
      </c:pivotFmt>
      <c:pivotFmt>
        <c:idx val="140"/>
        <c:spPr>
          <a:solidFill>
            <a:schemeClr val="accent1"/>
          </a:solidFill>
          <a:ln>
            <a:noFill/>
          </a:ln>
          <a:effectLst/>
        </c:spPr>
        <c:marker>
          <c:symbol val="none"/>
        </c:marker>
      </c:pivotFmt>
      <c:pivotFmt>
        <c:idx val="141"/>
        <c:spPr>
          <a:solidFill>
            <a:schemeClr val="accent1"/>
          </a:solidFill>
          <a:ln>
            <a:noFill/>
          </a:ln>
          <a:effectLst/>
        </c:spPr>
        <c:marker>
          <c:symbol val="none"/>
        </c:marker>
      </c:pivotFmt>
      <c:pivotFmt>
        <c:idx val="142"/>
        <c:spPr>
          <a:solidFill>
            <a:schemeClr val="accent1"/>
          </a:solidFill>
          <a:ln>
            <a:noFill/>
          </a:ln>
          <a:effectLst/>
        </c:spPr>
        <c:marker>
          <c:symbol val="none"/>
        </c:marker>
      </c:pivotFmt>
      <c:pivotFmt>
        <c:idx val="143"/>
        <c:spPr>
          <a:solidFill>
            <a:schemeClr val="accent1"/>
          </a:solidFill>
          <a:ln>
            <a:noFill/>
          </a:ln>
          <a:effectLst/>
        </c:spPr>
        <c:marker>
          <c:symbol val="none"/>
        </c:marker>
      </c:pivotFmt>
      <c:pivotFmt>
        <c:idx val="144"/>
        <c:spPr>
          <a:solidFill>
            <a:schemeClr val="accent1"/>
          </a:solidFill>
          <a:ln>
            <a:noFill/>
          </a:ln>
          <a:effectLst/>
        </c:spPr>
        <c:marker>
          <c:symbol val="none"/>
        </c:marker>
      </c:pivotFmt>
      <c:pivotFmt>
        <c:idx val="145"/>
        <c:spPr>
          <a:solidFill>
            <a:schemeClr val="accent1"/>
          </a:solidFill>
          <a:ln>
            <a:noFill/>
          </a:ln>
          <a:effectLst/>
        </c:spPr>
        <c:marker>
          <c:symbol val="none"/>
        </c:marker>
      </c:pivotFmt>
      <c:pivotFmt>
        <c:idx val="146"/>
        <c:spPr>
          <a:solidFill>
            <a:schemeClr val="accent1"/>
          </a:solidFill>
          <a:ln>
            <a:noFill/>
          </a:ln>
          <a:effectLst/>
        </c:spPr>
        <c:marker>
          <c:symbol val="none"/>
        </c:marker>
      </c:pivotFmt>
      <c:pivotFmt>
        <c:idx val="147"/>
        <c:spPr>
          <a:solidFill>
            <a:schemeClr val="accent1"/>
          </a:solidFill>
          <a:ln>
            <a:noFill/>
          </a:ln>
          <a:effectLst/>
        </c:spPr>
        <c:marker>
          <c:symbol val="none"/>
        </c:marker>
      </c:pivotFmt>
      <c:pivotFmt>
        <c:idx val="148"/>
        <c:spPr>
          <a:solidFill>
            <a:schemeClr val="accent1"/>
          </a:solidFill>
          <a:ln>
            <a:noFill/>
          </a:ln>
          <a:effectLst/>
        </c:spPr>
        <c:marker>
          <c:symbol val="none"/>
        </c:marker>
      </c:pivotFmt>
      <c:pivotFmt>
        <c:idx val="149"/>
        <c:spPr>
          <a:solidFill>
            <a:schemeClr val="accent1"/>
          </a:solidFill>
          <a:ln>
            <a:noFill/>
          </a:ln>
          <a:effectLst/>
        </c:spPr>
        <c:marker>
          <c:symbol val="none"/>
        </c:marker>
      </c:pivotFmt>
      <c:pivotFmt>
        <c:idx val="150"/>
        <c:spPr>
          <a:solidFill>
            <a:schemeClr val="accent1"/>
          </a:solidFill>
          <a:ln>
            <a:noFill/>
          </a:ln>
          <a:effectLst/>
        </c:spPr>
        <c:marker>
          <c:symbol val="none"/>
        </c:marker>
      </c:pivotFmt>
      <c:pivotFmt>
        <c:idx val="151"/>
        <c:spPr>
          <a:solidFill>
            <a:schemeClr val="accent1"/>
          </a:solidFill>
          <a:ln>
            <a:noFill/>
          </a:ln>
          <a:effectLst/>
        </c:spPr>
        <c:marker>
          <c:symbol val="none"/>
        </c:marker>
      </c:pivotFmt>
      <c:pivotFmt>
        <c:idx val="152"/>
        <c:spPr>
          <a:solidFill>
            <a:schemeClr val="accent1"/>
          </a:solidFill>
          <a:ln>
            <a:noFill/>
          </a:ln>
          <a:effectLst/>
        </c:spPr>
        <c:marker>
          <c:symbol val="none"/>
        </c:marker>
      </c:pivotFmt>
      <c:pivotFmt>
        <c:idx val="153"/>
        <c:spPr>
          <a:solidFill>
            <a:schemeClr val="accent1"/>
          </a:solidFill>
          <a:ln>
            <a:noFill/>
          </a:ln>
          <a:effectLst/>
        </c:spPr>
        <c:marker>
          <c:symbol val="none"/>
        </c:marker>
      </c:pivotFmt>
      <c:pivotFmt>
        <c:idx val="154"/>
        <c:spPr>
          <a:solidFill>
            <a:schemeClr val="accent1"/>
          </a:solidFill>
          <a:ln>
            <a:noFill/>
          </a:ln>
          <a:effectLst/>
        </c:spPr>
        <c:marker>
          <c:symbol val="none"/>
        </c:marker>
      </c:pivotFmt>
      <c:pivotFmt>
        <c:idx val="155"/>
        <c:spPr>
          <a:solidFill>
            <a:schemeClr val="accent1"/>
          </a:solidFill>
          <a:ln>
            <a:noFill/>
          </a:ln>
          <a:effectLst/>
        </c:spPr>
        <c:marker>
          <c:symbol val="none"/>
        </c:marker>
      </c:pivotFmt>
      <c:pivotFmt>
        <c:idx val="156"/>
        <c:spPr>
          <a:solidFill>
            <a:schemeClr val="accent1"/>
          </a:solidFill>
          <a:ln>
            <a:noFill/>
          </a:ln>
          <a:effectLst/>
        </c:spPr>
        <c:marker>
          <c:symbol val="none"/>
        </c:marker>
      </c:pivotFmt>
      <c:pivotFmt>
        <c:idx val="157"/>
        <c:spPr>
          <a:solidFill>
            <a:schemeClr val="accent1"/>
          </a:solidFill>
          <a:ln>
            <a:noFill/>
          </a:ln>
          <a:effectLst/>
        </c:spPr>
        <c:marker>
          <c:symbol val="none"/>
        </c:marker>
      </c:pivotFmt>
      <c:pivotFmt>
        <c:idx val="158"/>
        <c:spPr>
          <a:solidFill>
            <a:schemeClr val="accent1"/>
          </a:solidFill>
          <a:ln>
            <a:noFill/>
          </a:ln>
          <a:effectLst/>
        </c:spPr>
        <c:marker>
          <c:symbol val="none"/>
        </c:marker>
      </c:pivotFmt>
      <c:pivotFmt>
        <c:idx val="159"/>
        <c:spPr>
          <a:solidFill>
            <a:schemeClr val="accent1"/>
          </a:solidFill>
          <a:ln>
            <a:noFill/>
          </a:ln>
          <a:effectLst/>
        </c:spPr>
        <c:marker>
          <c:symbol val="none"/>
        </c:marker>
      </c:pivotFmt>
      <c:pivotFmt>
        <c:idx val="160"/>
        <c:spPr>
          <a:solidFill>
            <a:schemeClr val="accent1"/>
          </a:solidFill>
          <a:ln>
            <a:noFill/>
          </a:ln>
          <a:effectLst/>
        </c:spPr>
        <c:marker>
          <c:symbol val="none"/>
        </c:marker>
      </c:pivotFmt>
      <c:pivotFmt>
        <c:idx val="161"/>
        <c:spPr>
          <a:solidFill>
            <a:schemeClr val="accent1"/>
          </a:solidFill>
          <a:ln>
            <a:noFill/>
          </a:ln>
          <a:effectLst/>
        </c:spPr>
        <c:marker>
          <c:symbol val="none"/>
        </c:marker>
      </c:pivotFmt>
      <c:pivotFmt>
        <c:idx val="162"/>
        <c:spPr>
          <a:solidFill>
            <a:schemeClr val="accent1"/>
          </a:solidFill>
          <a:ln>
            <a:noFill/>
          </a:ln>
          <a:effectLst/>
        </c:spPr>
        <c:marker>
          <c:symbol val="none"/>
        </c:marker>
      </c:pivotFmt>
      <c:pivotFmt>
        <c:idx val="163"/>
        <c:spPr>
          <a:solidFill>
            <a:schemeClr val="accent1"/>
          </a:solidFill>
          <a:ln>
            <a:noFill/>
          </a:ln>
          <a:effectLst/>
        </c:spPr>
        <c:marker>
          <c:symbol val="none"/>
        </c:marker>
      </c:pivotFmt>
      <c:pivotFmt>
        <c:idx val="164"/>
        <c:spPr>
          <a:solidFill>
            <a:schemeClr val="accent1"/>
          </a:solidFill>
          <a:ln>
            <a:noFill/>
          </a:ln>
          <a:effectLst/>
        </c:spPr>
        <c:marker>
          <c:symbol val="none"/>
        </c:marker>
      </c:pivotFmt>
      <c:pivotFmt>
        <c:idx val="165"/>
        <c:spPr>
          <a:solidFill>
            <a:schemeClr val="accent1"/>
          </a:solidFill>
          <a:ln>
            <a:noFill/>
          </a:ln>
          <a:effectLst/>
        </c:spPr>
        <c:marker>
          <c:symbol val="none"/>
        </c:marker>
      </c:pivotFmt>
      <c:pivotFmt>
        <c:idx val="166"/>
        <c:spPr>
          <a:solidFill>
            <a:schemeClr val="accent1"/>
          </a:solidFill>
          <a:ln>
            <a:noFill/>
          </a:ln>
          <a:effectLst/>
        </c:spPr>
        <c:marker>
          <c:symbol val="none"/>
        </c:marker>
      </c:pivotFmt>
      <c:pivotFmt>
        <c:idx val="167"/>
        <c:spPr>
          <a:solidFill>
            <a:schemeClr val="accent1"/>
          </a:solidFill>
          <a:ln>
            <a:noFill/>
          </a:ln>
          <a:effectLst/>
        </c:spPr>
        <c:marker>
          <c:symbol val="none"/>
        </c:marker>
      </c:pivotFmt>
      <c:pivotFmt>
        <c:idx val="168"/>
        <c:spPr>
          <a:solidFill>
            <a:schemeClr val="accent1"/>
          </a:solidFill>
          <a:ln>
            <a:noFill/>
          </a:ln>
          <a:effectLst/>
        </c:spPr>
        <c:marker>
          <c:symbol val="none"/>
        </c:marker>
      </c:pivotFmt>
      <c:pivotFmt>
        <c:idx val="169"/>
        <c:spPr>
          <a:solidFill>
            <a:schemeClr val="accent1"/>
          </a:solidFill>
          <a:ln>
            <a:noFill/>
          </a:ln>
          <a:effectLst/>
        </c:spPr>
        <c:marker>
          <c:symbol val="none"/>
        </c:marker>
      </c:pivotFmt>
      <c:pivotFmt>
        <c:idx val="170"/>
        <c:spPr>
          <a:solidFill>
            <a:schemeClr val="accent1"/>
          </a:solidFill>
          <a:ln>
            <a:noFill/>
          </a:ln>
          <a:effectLst/>
        </c:spPr>
        <c:marker>
          <c:symbol val="none"/>
        </c:marker>
      </c:pivotFmt>
      <c:pivotFmt>
        <c:idx val="171"/>
        <c:spPr>
          <a:solidFill>
            <a:schemeClr val="accent1"/>
          </a:solidFill>
          <a:ln>
            <a:noFill/>
          </a:ln>
          <a:effectLst/>
        </c:spPr>
        <c:marker>
          <c:symbol val="none"/>
        </c:marker>
      </c:pivotFmt>
      <c:pivotFmt>
        <c:idx val="172"/>
        <c:spPr>
          <a:solidFill>
            <a:schemeClr val="accent1"/>
          </a:solidFill>
          <a:ln>
            <a:noFill/>
          </a:ln>
          <a:effectLst/>
        </c:spPr>
        <c:marker>
          <c:symbol val="none"/>
        </c:marker>
      </c:pivotFmt>
      <c:pivotFmt>
        <c:idx val="173"/>
        <c:spPr>
          <a:solidFill>
            <a:schemeClr val="accent1"/>
          </a:solidFill>
          <a:ln>
            <a:noFill/>
          </a:ln>
          <a:effectLst/>
        </c:spPr>
        <c:marker>
          <c:symbol val="none"/>
        </c:marker>
      </c:pivotFmt>
      <c:pivotFmt>
        <c:idx val="174"/>
        <c:spPr>
          <a:solidFill>
            <a:schemeClr val="accent1"/>
          </a:solidFill>
          <a:ln>
            <a:noFill/>
          </a:ln>
          <a:effectLst/>
        </c:spPr>
        <c:marker>
          <c:symbol val="none"/>
        </c:marker>
      </c:pivotFmt>
      <c:pivotFmt>
        <c:idx val="175"/>
        <c:spPr>
          <a:solidFill>
            <a:schemeClr val="accent1"/>
          </a:solidFill>
          <a:ln>
            <a:noFill/>
          </a:ln>
          <a:effectLst/>
        </c:spPr>
        <c:marker>
          <c:symbol val="none"/>
        </c:marker>
      </c:pivotFmt>
      <c:pivotFmt>
        <c:idx val="176"/>
        <c:spPr>
          <a:solidFill>
            <a:schemeClr val="accent1"/>
          </a:solidFill>
          <a:ln>
            <a:noFill/>
          </a:ln>
          <a:effectLst/>
        </c:spPr>
        <c:marker>
          <c:symbol val="none"/>
        </c:marker>
      </c:pivotFmt>
      <c:pivotFmt>
        <c:idx val="177"/>
        <c:spPr>
          <a:solidFill>
            <a:schemeClr val="accent1"/>
          </a:solidFill>
          <a:ln>
            <a:noFill/>
          </a:ln>
          <a:effectLst/>
        </c:spPr>
        <c:marker>
          <c:symbol val="none"/>
        </c:marker>
      </c:pivotFmt>
      <c:pivotFmt>
        <c:idx val="178"/>
        <c:spPr>
          <a:solidFill>
            <a:schemeClr val="accent1"/>
          </a:solidFill>
          <a:ln>
            <a:noFill/>
          </a:ln>
          <a:effectLst/>
        </c:spPr>
        <c:marker>
          <c:symbol val="none"/>
        </c:marker>
      </c:pivotFmt>
      <c:pivotFmt>
        <c:idx val="179"/>
        <c:spPr>
          <a:solidFill>
            <a:schemeClr val="accent1"/>
          </a:solidFill>
          <a:ln>
            <a:noFill/>
          </a:ln>
          <a:effectLst/>
        </c:spPr>
        <c:marker>
          <c:symbol val="none"/>
        </c:marker>
      </c:pivotFmt>
      <c:pivotFmt>
        <c:idx val="180"/>
        <c:spPr>
          <a:solidFill>
            <a:schemeClr val="accent1"/>
          </a:solidFill>
          <a:ln>
            <a:noFill/>
          </a:ln>
          <a:effectLst/>
        </c:spPr>
        <c:marker>
          <c:symbol val="none"/>
        </c:marker>
      </c:pivotFmt>
      <c:pivotFmt>
        <c:idx val="181"/>
        <c:spPr>
          <a:solidFill>
            <a:schemeClr val="accent1"/>
          </a:solidFill>
          <a:ln>
            <a:noFill/>
          </a:ln>
          <a:effectLst/>
        </c:spPr>
        <c:marker>
          <c:symbol val="none"/>
        </c:marker>
      </c:pivotFmt>
      <c:pivotFmt>
        <c:idx val="182"/>
        <c:spPr>
          <a:solidFill>
            <a:schemeClr val="accent1"/>
          </a:solidFill>
          <a:ln>
            <a:noFill/>
          </a:ln>
          <a:effectLst/>
        </c:spPr>
        <c:marker>
          <c:symbol val="none"/>
        </c:marker>
      </c:pivotFmt>
      <c:pivotFmt>
        <c:idx val="183"/>
        <c:spPr>
          <a:solidFill>
            <a:schemeClr val="accent1"/>
          </a:solidFill>
          <a:ln>
            <a:noFill/>
          </a:ln>
          <a:effectLst/>
        </c:spPr>
        <c:marker>
          <c:symbol val="none"/>
        </c:marker>
      </c:pivotFmt>
      <c:pivotFmt>
        <c:idx val="184"/>
        <c:spPr>
          <a:solidFill>
            <a:schemeClr val="accent1"/>
          </a:solidFill>
          <a:ln>
            <a:noFill/>
          </a:ln>
          <a:effectLst/>
        </c:spPr>
        <c:marker>
          <c:symbol val="none"/>
        </c:marker>
      </c:pivotFmt>
      <c:pivotFmt>
        <c:idx val="185"/>
        <c:spPr>
          <a:solidFill>
            <a:schemeClr val="accent1"/>
          </a:solidFill>
          <a:ln>
            <a:noFill/>
          </a:ln>
          <a:effectLst/>
        </c:spPr>
        <c:marker>
          <c:symbol val="none"/>
        </c:marker>
      </c:pivotFmt>
      <c:pivotFmt>
        <c:idx val="186"/>
        <c:spPr>
          <a:solidFill>
            <a:schemeClr val="accent1"/>
          </a:solidFill>
          <a:ln>
            <a:noFill/>
          </a:ln>
          <a:effectLst/>
        </c:spPr>
        <c:marker>
          <c:symbol val="none"/>
        </c:marker>
      </c:pivotFmt>
      <c:pivotFmt>
        <c:idx val="187"/>
        <c:spPr>
          <a:solidFill>
            <a:schemeClr val="accent1"/>
          </a:solidFill>
          <a:ln>
            <a:noFill/>
          </a:ln>
          <a:effectLst/>
        </c:spPr>
        <c:marker>
          <c:symbol val="none"/>
        </c:marker>
      </c:pivotFmt>
      <c:pivotFmt>
        <c:idx val="188"/>
        <c:spPr>
          <a:solidFill>
            <a:schemeClr val="accent1"/>
          </a:solidFill>
          <a:ln>
            <a:noFill/>
          </a:ln>
          <a:effectLst/>
        </c:spPr>
        <c:marker>
          <c:symbol val="none"/>
        </c:marker>
      </c:pivotFmt>
      <c:pivotFmt>
        <c:idx val="189"/>
        <c:spPr>
          <a:solidFill>
            <a:schemeClr val="accent1"/>
          </a:solidFill>
          <a:ln>
            <a:noFill/>
          </a:ln>
          <a:effectLst/>
        </c:spPr>
        <c:marker>
          <c:symbol val="none"/>
        </c:marker>
      </c:pivotFmt>
      <c:pivotFmt>
        <c:idx val="190"/>
        <c:spPr>
          <a:solidFill>
            <a:schemeClr val="accent1"/>
          </a:solidFill>
          <a:ln>
            <a:noFill/>
          </a:ln>
          <a:effectLst/>
        </c:spPr>
        <c:marker>
          <c:symbol val="none"/>
        </c:marker>
      </c:pivotFmt>
      <c:pivotFmt>
        <c:idx val="191"/>
        <c:spPr>
          <a:solidFill>
            <a:schemeClr val="accent1"/>
          </a:solidFill>
          <a:ln>
            <a:noFill/>
          </a:ln>
          <a:effectLst/>
        </c:spPr>
        <c:marker>
          <c:symbol val="none"/>
        </c:marker>
      </c:pivotFmt>
      <c:pivotFmt>
        <c:idx val="192"/>
        <c:spPr>
          <a:solidFill>
            <a:schemeClr val="accent1"/>
          </a:solidFill>
          <a:ln>
            <a:noFill/>
          </a:ln>
          <a:effectLst/>
        </c:spPr>
        <c:marker>
          <c:symbol val="none"/>
        </c:marker>
      </c:pivotFmt>
      <c:pivotFmt>
        <c:idx val="193"/>
        <c:spPr>
          <a:solidFill>
            <a:schemeClr val="accent1"/>
          </a:solidFill>
          <a:ln>
            <a:noFill/>
          </a:ln>
          <a:effectLst/>
        </c:spPr>
        <c:marker>
          <c:symbol val="none"/>
        </c:marker>
      </c:pivotFmt>
      <c:pivotFmt>
        <c:idx val="194"/>
        <c:spPr>
          <a:solidFill>
            <a:schemeClr val="accent1"/>
          </a:solidFill>
          <a:ln>
            <a:noFill/>
          </a:ln>
          <a:effectLst/>
        </c:spPr>
        <c:marker>
          <c:symbol val="none"/>
        </c:marker>
      </c:pivotFmt>
      <c:pivotFmt>
        <c:idx val="195"/>
        <c:spPr>
          <a:solidFill>
            <a:schemeClr val="accent1"/>
          </a:solidFill>
          <a:ln>
            <a:noFill/>
          </a:ln>
          <a:effectLst/>
        </c:spPr>
        <c:marker>
          <c:symbol val="none"/>
        </c:marker>
      </c:pivotFmt>
      <c:pivotFmt>
        <c:idx val="196"/>
        <c:spPr>
          <a:solidFill>
            <a:schemeClr val="accent1"/>
          </a:solidFill>
          <a:ln>
            <a:noFill/>
          </a:ln>
          <a:effectLst/>
        </c:spPr>
        <c:marker>
          <c:symbol val="none"/>
        </c:marker>
      </c:pivotFmt>
      <c:pivotFmt>
        <c:idx val="197"/>
        <c:spPr>
          <a:solidFill>
            <a:schemeClr val="accent1"/>
          </a:solidFill>
          <a:ln>
            <a:noFill/>
          </a:ln>
          <a:effectLst/>
        </c:spPr>
        <c:marker>
          <c:symbol val="none"/>
        </c:marker>
      </c:pivotFmt>
      <c:pivotFmt>
        <c:idx val="198"/>
        <c:spPr>
          <a:solidFill>
            <a:schemeClr val="accent1"/>
          </a:solidFill>
          <a:ln>
            <a:noFill/>
          </a:ln>
          <a:effectLst/>
        </c:spPr>
        <c:marker>
          <c:symbol val="none"/>
        </c:marker>
      </c:pivotFmt>
      <c:pivotFmt>
        <c:idx val="199"/>
        <c:spPr>
          <a:solidFill>
            <a:schemeClr val="accent1"/>
          </a:solidFill>
          <a:ln>
            <a:noFill/>
          </a:ln>
          <a:effectLst/>
        </c:spPr>
        <c:marker>
          <c:symbol val="none"/>
        </c:marker>
      </c:pivotFmt>
      <c:pivotFmt>
        <c:idx val="200"/>
        <c:spPr>
          <a:solidFill>
            <a:schemeClr val="accent1"/>
          </a:solidFill>
          <a:ln>
            <a:noFill/>
          </a:ln>
          <a:effectLst/>
        </c:spPr>
        <c:marker>
          <c:symbol val="none"/>
        </c:marker>
      </c:pivotFmt>
      <c:pivotFmt>
        <c:idx val="201"/>
        <c:spPr>
          <a:solidFill>
            <a:schemeClr val="accent1"/>
          </a:solidFill>
          <a:ln>
            <a:noFill/>
          </a:ln>
          <a:effectLst/>
        </c:spPr>
        <c:marker>
          <c:symbol val="none"/>
        </c:marker>
      </c:pivotFmt>
      <c:pivotFmt>
        <c:idx val="202"/>
        <c:spPr>
          <a:solidFill>
            <a:schemeClr val="accent1"/>
          </a:solidFill>
          <a:ln>
            <a:noFill/>
          </a:ln>
          <a:effectLst/>
        </c:spPr>
        <c:marker>
          <c:symbol val="none"/>
        </c:marker>
      </c:pivotFmt>
      <c:pivotFmt>
        <c:idx val="203"/>
        <c:spPr>
          <a:solidFill>
            <a:schemeClr val="accent1"/>
          </a:solidFill>
          <a:ln>
            <a:noFill/>
          </a:ln>
          <a:effectLst/>
        </c:spPr>
        <c:marker>
          <c:symbol val="none"/>
        </c:marker>
      </c:pivotFmt>
      <c:pivotFmt>
        <c:idx val="204"/>
        <c:spPr>
          <a:solidFill>
            <a:schemeClr val="accent1"/>
          </a:solidFill>
          <a:ln>
            <a:noFill/>
          </a:ln>
          <a:effectLst/>
        </c:spPr>
        <c:marker>
          <c:symbol val="none"/>
        </c:marker>
      </c:pivotFmt>
      <c:pivotFmt>
        <c:idx val="205"/>
        <c:spPr>
          <a:solidFill>
            <a:schemeClr val="accent1"/>
          </a:solidFill>
          <a:ln>
            <a:noFill/>
          </a:ln>
          <a:effectLst/>
        </c:spPr>
        <c:marker>
          <c:symbol val="none"/>
        </c:marker>
      </c:pivotFmt>
      <c:pivotFmt>
        <c:idx val="206"/>
        <c:spPr>
          <a:solidFill>
            <a:schemeClr val="accent1"/>
          </a:solidFill>
          <a:ln>
            <a:noFill/>
          </a:ln>
          <a:effectLst/>
        </c:spPr>
        <c:marker>
          <c:symbol val="none"/>
        </c:marker>
      </c:pivotFmt>
      <c:pivotFmt>
        <c:idx val="207"/>
        <c:spPr>
          <a:solidFill>
            <a:schemeClr val="accent1"/>
          </a:solidFill>
          <a:ln>
            <a:noFill/>
          </a:ln>
          <a:effectLst/>
        </c:spPr>
        <c:marker>
          <c:symbol val="none"/>
        </c:marker>
      </c:pivotFmt>
      <c:pivotFmt>
        <c:idx val="208"/>
        <c:spPr>
          <a:solidFill>
            <a:schemeClr val="accent1"/>
          </a:solidFill>
          <a:ln>
            <a:noFill/>
          </a:ln>
          <a:effectLst/>
        </c:spPr>
        <c:marker>
          <c:symbol val="none"/>
        </c:marker>
      </c:pivotFmt>
      <c:pivotFmt>
        <c:idx val="209"/>
        <c:spPr>
          <a:solidFill>
            <a:schemeClr val="accent1"/>
          </a:solidFill>
          <a:ln>
            <a:noFill/>
          </a:ln>
          <a:effectLst/>
        </c:spPr>
        <c:marker>
          <c:symbol val="none"/>
        </c:marker>
      </c:pivotFmt>
      <c:pivotFmt>
        <c:idx val="210"/>
        <c:spPr>
          <a:solidFill>
            <a:schemeClr val="accent1"/>
          </a:solidFill>
          <a:ln>
            <a:noFill/>
          </a:ln>
          <a:effectLst/>
        </c:spPr>
        <c:marker>
          <c:symbol val="none"/>
        </c:marker>
      </c:pivotFmt>
      <c:pivotFmt>
        <c:idx val="211"/>
        <c:spPr>
          <a:solidFill>
            <a:schemeClr val="accent1"/>
          </a:solidFill>
          <a:ln>
            <a:noFill/>
          </a:ln>
          <a:effectLst/>
        </c:spPr>
        <c:marker>
          <c:symbol val="none"/>
        </c:marker>
      </c:pivotFmt>
      <c:pivotFmt>
        <c:idx val="212"/>
        <c:spPr>
          <a:solidFill>
            <a:schemeClr val="accent1"/>
          </a:solidFill>
          <a:ln>
            <a:noFill/>
          </a:ln>
          <a:effectLst/>
        </c:spPr>
        <c:marker>
          <c:symbol val="none"/>
        </c:marker>
      </c:pivotFmt>
      <c:pivotFmt>
        <c:idx val="213"/>
        <c:spPr>
          <a:solidFill>
            <a:schemeClr val="accent1"/>
          </a:solidFill>
          <a:ln>
            <a:noFill/>
          </a:ln>
          <a:effectLst/>
        </c:spPr>
        <c:marker>
          <c:symbol val="none"/>
        </c:marker>
      </c:pivotFmt>
      <c:pivotFmt>
        <c:idx val="214"/>
        <c:spPr>
          <a:solidFill>
            <a:schemeClr val="accent1"/>
          </a:solidFill>
          <a:ln>
            <a:noFill/>
          </a:ln>
          <a:effectLst/>
        </c:spPr>
        <c:marker>
          <c:symbol val="none"/>
        </c:marker>
      </c:pivotFmt>
      <c:pivotFmt>
        <c:idx val="215"/>
        <c:spPr>
          <a:solidFill>
            <a:schemeClr val="accent1"/>
          </a:solidFill>
          <a:ln>
            <a:noFill/>
          </a:ln>
          <a:effectLst/>
        </c:spPr>
        <c:marker>
          <c:symbol val="none"/>
        </c:marker>
      </c:pivotFmt>
      <c:pivotFmt>
        <c:idx val="216"/>
        <c:spPr>
          <a:solidFill>
            <a:schemeClr val="accent1"/>
          </a:solidFill>
          <a:ln>
            <a:noFill/>
          </a:ln>
          <a:effectLst/>
        </c:spPr>
        <c:marker>
          <c:symbol val="none"/>
        </c:marker>
      </c:pivotFmt>
      <c:pivotFmt>
        <c:idx val="217"/>
        <c:spPr>
          <a:solidFill>
            <a:schemeClr val="accent1"/>
          </a:solidFill>
          <a:ln>
            <a:noFill/>
          </a:ln>
          <a:effectLst/>
        </c:spPr>
        <c:marker>
          <c:symbol val="none"/>
        </c:marker>
      </c:pivotFmt>
      <c:pivotFmt>
        <c:idx val="218"/>
        <c:spPr>
          <a:solidFill>
            <a:schemeClr val="accent1"/>
          </a:solidFill>
          <a:ln>
            <a:noFill/>
          </a:ln>
          <a:effectLst/>
        </c:spPr>
        <c:marker>
          <c:symbol val="none"/>
        </c:marker>
      </c:pivotFmt>
      <c:pivotFmt>
        <c:idx val="219"/>
        <c:spPr>
          <a:solidFill>
            <a:schemeClr val="accent1"/>
          </a:solidFill>
          <a:ln>
            <a:noFill/>
          </a:ln>
          <a:effectLst/>
        </c:spPr>
        <c:marker>
          <c:symbol val="none"/>
        </c:marker>
      </c:pivotFmt>
      <c:pivotFmt>
        <c:idx val="220"/>
        <c:spPr>
          <a:solidFill>
            <a:schemeClr val="accent1"/>
          </a:solidFill>
          <a:ln>
            <a:noFill/>
          </a:ln>
          <a:effectLst/>
        </c:spPr>
        <c:marker>
          <c:symbol val="none"/>
        </c:marker>
      </c:pivotFmt>
      <c:pivotFmt>
        <c:idx val="221"/>
        <c:spPr>
          <a:solidFill>
            <a:schemeClr val="accent1"/>
          </a:solidFill>
          <a:ln>
            <a:noFill/>
          </a:ln>
          <a:effectLst/>
        </c:spPr>
        <c:marker>
          <c:symbol val="none"/>
        </c:marker>
      </c:pivotFmt>
      <c:pivotFmt>
        <c:idx val="222"/>
        <c:spPr>
          <a:solidFill>
            <a:schemeClr val="accent1"/>
          </a:solidFill>
          <a:ln>
            <a:noFill/>
          </a:ln>
          <a:effectLst/>
        </c:spPr>
        <c:marker>
          <c:symbol val="none"/>
        </c:marker>
      </c:pivotFmt>
      <c:pivotFmt>
        <c:idx val="223"/>
        <c:spPr>
          <a:solidFill>
            <a:schemeClr val="accent1"/>
          </a:solidFill>
          <a:ln>
            <a:noFill/>
          </a:ln>
          <a:effectLst/>
        </c:spPr>
        <c:marker>
          <c:symbol val="none"/>
        </c:marker>
      </c:pivotFmt>
      <c:pivotFmt>
        <c:idx val="224"/>
        <c:spPr>
          <a:solidFill>
            <a:schemeClr val="accent1"/>
          </a:solidFill>
          <a:ln>
            <a:noFill/>
          </a:ln>
          <a:effectLst/>
        </c:spPr>
        <c:marker>
          <c:symbol val="none"/>
        </c:marker>
      </c:pivotFmt>
      <c:pivotFmt>
        <c:idx val="225"/>
        <c:spPr>
          <a:solidFill>
            <a:schemeClr val="accent1"/>
          </a:solidFill>
          <a:ln>
            <a:noFill/>
          </a:ln>
          <a:effectLst/>
        </c:spPr>
        <c:marker>
          <c:symbol val="none"/>
        </c:marker>
      </c:pivotFmt>
      <c:pivotFmt>
        <c:idx val="226"/>
        <c:spPr>
          <a:solidFill>
            <a:schemeClr val="accent1"/>
          </a:solidFill>
          <a:ln>
            <a:noFill/>
          </a:ln>
          <a:effectLst/>
        </c:spPr>
        <c:marker>
          <c:symbol val="none"/>
        </c:marker>
      </c:pivotFmt>
      <c:pivotFmt>
        <c:idx val="227"/>
        <c:spPr>
          <a:solidFill>
            <a:schemeClr val="accent1"/>
          </a:solidFill>
          <a:ln>
            <a:noFill/>
          </a:ln>
          <a:effectLst/>
        </c:spPr>
        <c:marker>
          <c:symbol val="none"/>
        </c:marker>
      </c:pivotFmt>
      <c:pivotFmt>
        <c:idx val="228"/>
        <c:spPr>
          <a:solidFill>
            <a:schemeClr val="accent1"/>
          </a:solidFill>
          <a:ln>
            <a:noFill/>
          </a:ln>
          <a:effectLst/>
        </c:spPr>
        <c:marker>
          <c:symbol val="none"/>
        </c:marker>
      </c:pivotFmt>
      <c:pivotFmt>
        <c:idx val="229"/>
        <c:spPr>
          <a:solidFill>
            <a:schemeClr val="accent1"/>
          </a:solidFill>
          <a:ln>
            <a:noFill/>
          </a:ln>
          <a:effectLst/>
        </c:spPr>
        <c:marker>
          <c:symbol val="none"/>
        </c:marker>
      </c:pivotFmt>
      <c:pivotFmt>
        <c:idx val="230"/>
        <c:spPr>
          <a:solidFill>
            <a:schemeClr val="accent1"/>
          </a:solidFill>
          <a:ln>
            <a:noFill/>
          </a:ln>
          <a:effectLst/>
        </c:spPr>
        <c:marker>
          <c:symbol val="none"/>
        </c:marker>
      </c:pivotFmt>
      <c:pivotFmt>
        <c:idx val="231"/>
        <c:spPr>
          <a:solidFill>
            <a:schemeClr val="accent1"/>
          </a:solidFill>
          <a:ln>
            <a:noFill/>
          </a:ln>
          <a:effectLst/>
        </c:spPr>
        <c:marker>
          <c:symbol val="none"/>
        </c:marker>
      </c:pivotFmt>
      <c:pivotFmt>
        <c:idx val="232"/>
        <c:spPr>
          <a:solidFill>
            <a:schemeClr val="accent1"/>
          </a:solidFill>
          <a:ln>
            <a:noFill/>
          </a:ln>
          <a:effectLst/>
        </c:spPr>
        <c:marker>
          <c:symbol val="none"/>
        </c:marker>
      </c:pivotFmt>
      <c:pivotFmt>
        <c:idx val="233"/>
        <c:spPr>
          <a:solidFill>
            <a:schemeClr val="accent1"/>
          </a:solidFill>
          <a:ln>
            <a:noFill/>
          </a:ln>
          <a:effectLst/>
        </c:spPr>
        <c:marker>
          <c:symbol val="none"/>
        </c:marker>
      </c:pivotFmt>
      <c:pivotFmt>
        <c:idx val="234"/>
        <c:spPr>
          <a:solidFill>
            <a:schemeClr val="accent1"/>
          </a:solidFill>
          <a:ln>
            <a:noFill/>
          </a:ln>
          <a:effectLst/>
        </c:spPr>
        <c:marker>
          <c:symbol val="none"/>
        </c:marker>
      </c:pivotFmt>
      <c:pivotFmt>
        <c:idx val="235"/>
        <c:spPr>
          <a:solidFill>
            <a:schemeClr val="accent1"/>
          </a:solidFill>
          <a:ln>
            <a:noFill/>
          </a:ln>
          <a:effectLst/>
        </c:spPr>
        <c:marker>
          <c:symbol val="none"/>
        </c:marker>
      </c:pivotFmt>
      <c:pivotFmt>
        <c:idx val="236"/>
        <c:spPr>
          <a:solidFill>
            <a:schemeClr val="accent1"/>
          </a:solidFill>
          <a:ln>
            <a:noFill/>
          </a:ln>
          <a:effectLst/>
        </c:spPr>
        <c:marker>
          <c:symbol val="none"/>
        </c:marker>
      </c:pivotFmt>
      <c:pivotFmt>
        <c:idx val="237"/>
        <c:spPr>
          <a:solidFill>
            <a:schemeClr val="accent1"/>
          </a:solidFill>
          <a:ln>
            <a:noFill/>
          </a:ln>
          <a:effectLst/>
        </c:spPr>
        <c:marker>
          <c:symbol val="none"/>
        </c:marker>
      </c:pivotFmt>
      <c:pivotFmt>
        <c:idx val="238"/>
        <c:spPr>
          <a:solidFill>
            <a:schemeClr val="accent1"/>
          </a:solidFill>
          <a:ln>
            <a:noFill/>
          </a:ln>
          <a:effectLst/>
        </c:spPr>
        <c:marker>
          <c:symbol val="none"/>
        </c:marker>
      </c:pivotFmt>
      <c:pivotFmt>
        <c:idx val="239"/>
        <c:spPr>
          <a:solidFill>
            <a:schemeClr val="accent1"/>
          </a:solidFill>
          <a:ln>
            <a:noFill/>
          </a:ln>
          <a:effectLst/>
        </c:spPr>
        <c:marker>
          <c:symbol val="none"/>
        </c:marker>
      </c:pivotFmt>
      <c:pivotFmt>
        <c:idx val="240"/>
        <c:spPr>
          <a:solidFill>
            <a:schemeClr val="accent1"/>
          </a:solidFill>
          <a:ln>
            <a:noFill/>
          </a:ln>
          <a:effectLst/>
        </c:spPr>
        <c:marker>
          <c:symbol val="none"/>
        </c:marker>
      </c:pivotFmt>
      <c:pivotFmt>
        <c:idx val="241"/>
        <c:spPr>
          <a:solidFill>
            <a:schemeClr val="accent1"/>
          </a:solidFill>
          <a:ln>
            <a:noFill/>
          </a:ln>
          <a:effectLst/>
        </c:spPr>
        <c:marker>
          <c:symbol val="none"/>
        </c:marker>
      </c:pivotFmt>
      <c:pivotFmt>
        <c:idx val="242"/>
        <c:spPr>
          <a:solidFill>
            <a:schemeClr val="accent1"/>
          </a:solidFill>
          <a:ln>
            <a:noFill/>
          </a:ln>
          <a:effectLst/>
        </c:spPr>
        <c:marker>
          <c:symbol val="none"/>
        </c:marker>
      </c:pivotFmt>
      <c:pivotFmt>
        <c:idx val="243"/>
        <c:spPr>
          <a:solidFill>
            <a:schemeClr val="accent1"/>
          </a:solidFill>
          <a:ln>
            <a:noFill/>
          </a:ln>
          <a:effectLst/>
        </c:spPr>
        <c:marker>
          <c:symbol val="none"/>
        </c:marker>
      </c:pivotFmt>
      <c:pivotFmt>
        <c:idx val="244"/>
        <c:spPr>
          <a:solidFill>
            <a:schemeClr val="accent1"/>
          </a:solidFill>
          <a:ln>
            <a:noFill/>
          </a:ln>
          <a:effectLst/>
        </c:spPr>
        <c:marker>
          <c:symbol val="none"/>
        </c:marker>
      </c:pivotFmt>
      <c:pivotFmt>
        <c:idx val="245"/>
        <c:spPr>
          <a:solidFill>
            <a:schemeClr val="accent1"/>
          </a:solidFill>
          <a:ln>
            <a:noFill/>
          </a:ln>
          <a:effectLst/>
        </c:spPr>
        <c:marker>
          <c:symbol val="none"/>
        </c:marker>
      </c:pivotFmt>
      <c:pivotFmt>
        <c:idx val="246"/>
        <c:spPr>
          <a:solidFill>
            <a:schemeClr val="accent1"/>
          </a:solidFill>
          <a:ln>
            <a:noFill/>
          </a:ln>
          <a:effectLst/>
        </c:spPr>
        <c:marker>
          <c:symbol val="none"/>
        </c:marker>
      </c:pivotFmt>
      <c:pivotFmt>
        <c:idx val="247"/>
        <c:spPr>
          <a:solidFill>
            <a:schemeClr val="accent1"/>
          </a:solidFill>
          <a:ln>
            <a:noFill/>
          </a:ln>
          <a:effectLst/>
        </c:spPr>
        <c:marker>
          <c:symbol val="none"/>
        </c:marker>
      </c:pivotFmt>
      <c:pivotFmt>
        <c:idx val="248"/>
        <c:spPr>
          <a:solidFill>
            <a:schemeClr val="accent1"/>
          </a:solidFill>
          <a:ln>
            <a:noFill/>
          </a:ln>
          <a:effectLst/>
        </c:spPr>
        <c:marker>
          <c:symbol val="none"/>
        </c:marker>
      </c:pivotFmt>
      <c:pivotFmt>
        <c:idx val="249"/>
        <c:spPr>
          <a:solidFill>
            <a:schemeClr val="accent1"/>
          </a:solidFill>
          <a:ln>
            <a:noFill/>
          </a:ln>
          <a:effectLst/>
        </c:spPr>
        <c:marker>
          <c:symbol val="none"/>
        </c:marker>
      </c:pivotFmt>
      <c:pivotFmt>
        <c:idx val="250"/>
        <c:spPr>
          <a:solidFill>
            <a:schemeClr val="accent1"/>
          </a:solidFill>
          <a:ln>
            <a:noFill/>
          </a:ln>
          <a:effectLst/>
        </c:spPr>
        <c:marker>
          <c:symbol val="none"/>
        </c:marker>
      </c:pivotFmt>
      <c:pivotFmt>
        <c:idx val="251"/>
        <c:spPr>
          <a:solidFill>
            <a:schemeClr val="accent1"/>
          </a:solidFill>
          <a:ln>
            <a:noFill/>
          </a:ln>
          <a:effectLst/>
        </c:spPr>
        <c:marker>
          <c:symbol val="none"/>
        </c:marker>
      </c:pivotFmt>
      <c:pivotFmt>
        <c:idx val="252"/>
        <c:spPr>
          <a:solidFill>
            <a:schemeClr val="accent1"/>
          </a:solidFill>
          <a:ln>
            <a:noFill/>
          </a:ln>
          <a:effectLst/>
        </c:spPr>
        <c:marker>
          <c:symbol val="none"/>
        </c:marker>
      </c:pivotFmt>
      <c:pivotFmt>
        <c:idx val="253"/>
        <c:spPr>
          <a:solidFill>
            <a:schemeClr val="accent1"/>
          </a:solidFill>
          <a:ln>
            <a:noFill/>
          </a:ln>
          <a:effectLst/>
        </c:spPr>
        <c:marker>
          <c:symbol val="none"/>
        </c:marker>
      </c:pivotFmt>
      <c:pivotFmt>
        <c:idx val="254"/>
        <c:spPr>
          <a:solidFill>
            <a:schemeClr val="accent1"/>
          </a:solidFill>
          <a:ln>
            <a:noFill/>
          </a:ln>
          <a:effectLst/>
        </c:spPr>
        <c:marker>
          <c:symbol val="none"/>
        </c:marker>
      </c:pivotFmt>
      <c:pivotFmt>
        <c:idx val="255"/>
        <c:spPr>
          <a:solidFill>
            <a:schemeClr val="accent1"/>
          </a:solidFill>
          <a:ln>
            <a:noFill/>
          </a:ln>
          <a:effectLst/>
        </c:spPr>
        <c:marker>
          <c:symbol val="none"/>
        </c:marker>
      </c:pivotFmt>
      <c:pivotFmt>
        <c:idx val="256"/>
        <c:spPr>
          <a:solidFill>
            <a:schemeClr val="accent1"/>
          </a:solidFill>
          <a:ln>
            <a:noFill/>
          </a:ln>
          <a:effectLst/>
        </c:spPr>
        <c:marker>
          <c:symbol val="none"/>
        </c:marker>
      </c:pivotFmt>
      <c:pivotFmt>
        <c:idx val="257"/>
        <c:spPr>
          <a:solidFill>
            <a:schemeClr val="accent1"/>
          </a:solidFill>
          <a:ln>
            <a:noFill/>
          </a:ln>
          <a:effectLst/>
        </c:spPr>
        <c:marker>
          <c:symbol val="none"/>
        </c:marker>
      </c:pivotFmt>
      <c:pivotFmt>
        <c:idx val="258"/>
        <c:spPr>
          <a:solidFill>
            <a:schemeClr val="accent1"/>
          </a:solidFill>
          <a:ln>
            <a:noFill/>
          </a:ln>
          <a:effectLst/>
        </c:spPr>
        <c:marker>
          <c:symbol val="none"/>
        </c:marker>
      </c:pivotFmt>
      <c:pivotFmt>
        <c:idx val="259"/>
        <c:spPr>
          <a:solidFill>
            <a:schemeClr val="accent1"/>
          </a:solidFill>
          <a:ln>
            <a:noFill/>
          </a:ln>
          <a:effectLst/>
        </c:spPr>
        <c:marker>
          <c:symbol val="none"/>
        </c:marker>
      </c:pivotFmt>
      <c:pivotFmt>
        <c:idx val="260"/>
        <c:spPr>
          <a:solidFill>
            <a:schemeClr val="accent1"/>
          </a:solidFill>
          <a:ln>
            <a:noFill/>
          </a:ln>
          <a:effectLst/>
        </c:spPr>
        <c:marker>
          <c:symbol val="none"/>
        </c:marker>
      </c:pivotFmt>
      <c:pivotFmt>
        <c:idx val="261"/>
        <c:spPr>
          <a:solidFill>
            <a:schemeClr val="accent1"/>
          </a:solidFill>
          <a:ln>
            <a:noFill/>
          </a:ln>
          <a:effectLst/>
        </c:spPr>
        <c:marker>
          <c:symbol val="none"/>
        </c:marker>
      </c:pivotFmt>
      <c:pivotFmt>
        <c:idx val="262"/>
        <c:spPr>
          <a:solidFill>
            <a:schemeClr val="accent1"/>
          </a:solidFill>
          <a:ln>
            <a:noFill/>
          </a:ln>
          <a:effectLst/>
        </c:spPr>
        <c:marker>
          <c:symbol val="none"/>
        </c:marker>
      </c:pivotFmt>
      <c:pivotFmt>
        <c:idx val="263"/>
        <c:spPr>
          <a:solidFill>
            <a:schemeClr val="accent1"/>
          </a:solidFill>
          <a:ln>
            <a:noFill/>
          </a:ln>
          <a:effectLst/>
        </c:spPr>
        <c:marker>
          <c:symbol val="none"/>
        </c:marker>
      </c:pivotFmt>
      <c:pivotFmt>
        <c:idx val="264"/>
        <c:spPr>
          <a:solidFill>
            <a:schemeClr val="accent1"/>
          </a:solidFill>
          <a:ln>
            <a:noFill/>
          </a:ln>
          <a:effectLst/>
        </c:spPr>
        <c:marker>
          <c:symbol val="none"/>
        </c:marker>
      </c:pivotFmt>
      <c:pivotFmt>
        <c:idx val="265"/>
        <c:spPr>
          <a:solidFill>
            <a:schemeClr val="accent1"/>
          </a:solidFill>
          <a:ln>
            <a:noFill/>
          </a:ln>
          <a:effectLst/>
        </c:spPr>
        <c:marker>
          <c:symbol val="none"/>
        </c:marker>
      </c:pivotFmt>
      <c:pivotFmt>
        <c:idx val="266"/>
        <c:spPr>
          <a:solidFill>
            <a:schemeClr val="accent1"/>
          </a:solidFill>
          <a:ln>
            <a:noFill/>
          </a:ln>
          <a:effectLst/>
        </c:spPr>
        <c:marker>
          <c:symbol val="none"/>
        </c:marker>
      </c:pivotFmt>
      <c:pivotFmt>
        <c:idx val="267"/>
        <c:spPr>
          <a:solidFill>
            <a:schemeClr val="accent1"/>
          </a:solidFill>
          <a:ln>
            <a:noFill/>
          </a:ln>
          <a:effectLst/>
        </c:spPr>
        <c:marker>
          <c:symbol val="none"/>
        </c:marker>
      </c:pivotFmt>
      <c:pivotFmt>
        <c:idx val="268"/>
        <c:spPr>
          <a:solidFill>
            <a:schemeClr val="accent1"/>
          </a:solidFill>
          <a:ln>
            <a:noFill/>
          </a:ln>
          <a:effectLst/>
        </c:spPr>
        <c:marker>
          <c:symbol val="none"/>
        </c:marker>
      </c:pivotFmt>
      <c:pivotFmt>
        <c:idx val="269"/>
        <c:spPr>
          <a:solidFill>
            <a:schemeClr val="accent1"/>
          </a:solidFill>
          <a:ln>
            <a:noFill/>
          </a:ln>
          <a:effectLst/>
        </c:spPr>
        <c:marker>
          <c:symbol val="none"/>
        </c:marker>
      </c:pivotFmt>
      <c:pivotFmt>
        <c:idx val="270"/>
        <c:spPr>
          <a:solidFill>
            <a:schemeClr val="accent1"/>
          </a:solidFill>
          <a:ln>
            <a:noFill/>
          </a:ln>
          <a:effectLst/>
        </c:spPr>
        <c:marker>
          <c:symbol val="none"/>
        </c:marker>
      </c:pivotFmt>
      <c:pivotFmt>
        <c:idx val="271"/>
        <c:spPr>
          <a:solidFill>
            <a:schemeClr val="accent1"/>
          </a:solidFill>
          <a:ln>
            <a:noFill/>
          </a:ln>
          <a:effectLst/>
        </c:spPr>
        <c:marker>
          <c:symbol val="none"/>
        </c:marker>
      </c:pivotFmt>
      <c:pivotFmt>
        <c:idx val="272"/>
        <c:spPr>
          <a:solidFill>
            <a:schemeClr val="accent1"/>
          </a:solidFill>
          <a:ln>
            <a:noFill/>
          </a:ln>
          <a:effectLst/>
        </c:spPr>
        <c:marker>
          <c:symbol val="none"/>
        </c:marker>
      </c:pivotFmt>
      <c:pivotFmt>
        <c:idx val="273"/>
        <c:spPr>
          <a:solidFill>
            <a:schemeClr val="accent1"/>
          </a:solidFill>
          <a:ln>
            <a:noFill/>
          </a:ln>
          <a:effectLst/>
        </c:spPr>
        <c:marker>
          <c:symbol val="none"/>
        </c:marker>
      </c:pivotFmt>
      <c:pivotFmt>
        <c:idx val="274"/>
        <c:spPr>
          <a:solidFill>
            <a:schemeClr val="accent1"/>
          </a:solidFill>
          <a:ln>
            <a:noFill/>
          </a:ln>
          <a:effectLst/>
        </c:spPr>
        <c:marker>
          <c:symbol val="none"/>
        </c:marker>
      </c:pivotFmt>
      <c:pivotFmt>
        <c:idx val="275"/>
        <c:spPr>
          <a:solidFill>
            <a:schemeClr val="accent1"/>
          </a:solidFill>
          <a:ln>
            <a:noFill/>
          </a:ln>
          <a:effectLst/>
        </c:spPr>
        <c:marker>
          <c:symbol val="none"/>
        </c:marker>
      </c:pivotFmt>
      <c:pivotFmt>
        <c:idx val="276"/>
        <c:spPr>
          <a:solidFill>
            <a:schemeClr val="accent1"/>
          </a:solidFill>
          <a:ln>
            <a:noFill/>
          </a:ln>
          <a:effectLst/>
        </c:spPr>
        <c:marker>
          <c:symbol val="none"/>
        </c:marker>
      </c:pivotFmt>
      <c:pivotFmt>
        <c:idx val="277"/>
        <c:spPr>
          <a:solidFill>
            <a:schemeClr val="accent1"/>
          </a:solidFill>
          <a:ln>
            <a:noFill/>
          </a:ln>
          <a:effectLst/>
        </c:spPr>
        <c:marker>
          <c:symbol val="none"/>
        </c:marker>
      </c:pivotFmt>
      <c:pivotFmt>
        <c:idx val="278"/>
        <c:spPr>
          <a:solidFill>
            <a:schemeClr val="accent1"/>
          </a:solidFill>
          <a:ln>
            <a:noFill/>
          </a:ln>
          <a:effectLst/>
        </c:spPr>
        <c:marker>
          <c:symbol val="none"/>
        </c:marker>
      </c:pivotFmt>
      <c:pivotFmt>
        <c:idx val="279"/>
        <c:spPr>
          <a:solidFill>
            <a:schemeClr val="accent1"/>
          </a:solidFill>
          <a:ln>
            <a:noFill/>
          </a:ln>
          <a:effectLst/>
        </c:spPr>
        <c:marker>
          <c:symbol val="none"/>
        </c:marker>
      </c:pivotFmt>
      <c:pivotFmt>
        <c:idx val="280"/>
        <c:spPr>
          <a:solidFill>
            <a:schemeClr val="accent1"/>
          </a:solidFill>
          <a:ln>
            <a:noFill/>
          </a:ln>
          <a:effectLst/>
        </c:spPr>
        <c:marker>
          <c:symbol val="none"/>
        </c:marker>
      </c:pivotFmt>
      <c:pivotFmt>
        <c:idx val="281"/>
        <c:spPr>
          <a:solidFill>
            <a:schemeClr val="accent1"/>
          </a:solidFill>
          <a:ln>
            <a:noFill/>
          </a:ln>
          <a:effectLst/>
        </c:spPr>
        <c:marker>
          <c:symbol val="none"/>
        </c:marker>
      </c:pivotFmt>
      <c:pivotFmt>
        <c:idx val="282"/>
        <c:spPr>
          <a:solidFill>
            <a:schemeClr val="accent1"/>
          </a:solidFill>
          <a:ln>
            <a:noFill/>
          </a:ln>
          <a:effectLst/>
        </c:spPr>
        <c:marker>
          <c:symbol val="none"/>
        </c:marker>
      </c:pivotFmt>
      <c:pivotFmt>
        <c:idx val="283"/>
        <c:spPr>
          <a:solidFill>
            <a:schemeClr val="accent1"/>
          </a:solidFill>
          <a:ln>
            <a:noFill/>
          </a:ln>
          <a:effectLst/>
        </c:spPr>
        <c:marker>
          <c:symbol val="none"/>
        </c:marker>
      </c:pivotFmt>
      <c:pivotFmt>
        <c:idx val="284"/>
        <c:spPr>
          <a:solidFill>
            <a:schemeClr val="accent1"/>
          </a:solidFill>
          <a:ln>
            <a:noFill/>
          </a:ln>
          <a:effectLst/>
        </c:spPr>
        <c:marker>
          <c:symbol val="none"/>
        </c:marker>
      </c:pivotFmt>
      <c:pivotFmt>
        <c:idx val="285"/>
        <c:spPr>
          <a:solidFill>
            <a:schemeClr val="accent1"/>
          </a:solidFill>
          <a:ln>
            <a:noFill/>
          </a:ln>
          <a:effectLst/>
        </c:spPr>
        <c:marker>
          <c:symbol val="none"/>
        </c:marker>
      </c:pivotFmt>
      <c:pivotFmt>
        <c:idx val="286"/>
        <c:spPr>
          <a:solidFill>
            <a:schemeClr val="accent1"/>
          </a:solidFill>
          <a:ln>
            <a:noFill/>
          </a:ln>
          <a:effectLst/>
        </c:spPr>
        <c:marker>
          <c:symbol val="none"/>
        </c:marker>
      </c:pivotFmt>
      <c:pivotFmt>
        <c:idx val="287"/>
        <c:spPr>
          <a:solidFill>
            <a:schemeClr val="accent1"/>
          </a:solidFill>
          <a:ln>
            <a:noFill/>
          </a:ln>
          <a:effectLst/>
        </c:spPr>
        <c:marker>
          <c:symbol val="none"/>
        </c:marker>
      </c:pivotFmt>
      <c:pivotFmt>
        <c:idx val="288"/>
        <c:spPr>
          <a:solidFill>
            <a:schemeClr val="accent1"/>
          </a:solidFill>
          <a:ln>
            <a:noFill/>
          </a:ln>
          <a:effectLst/>
        </c:spPr>
        <c:marker>
          <c:symbol val="none"/>
        </c:marker>
      </c:pivotFmt>
      <c:pivotFmt>
        <c:idx val="289"/>
        <c:spPr>
          <a:solidFill>
            <a:schemeClr val="accent1"/>
          </a:solidFill>
          <a:ln>
            <a:noFill/>
          </a:ln>
          <a:effectLst/>
        </c:spPr>
        <c:marker>
          <c:symbol val="none"/>
        </c:marker>
      </c:pivotFmt>
      <c:pivotFmt>
        <c:idx val="290"/>
        <c:spPr>
          <a:solidFill>
            <a:schemeClr val="accent1"/>
          </a:solidFill>
          <a:ln>
            <a:noFill/>
          </a:ln>
          <a:effectLst/>
        </c:spPr>
        <c:marker>
          <c:symbol val="none"/>
        </c:marker>
      </c:pivotFmt>
      <c:pivotFmt>
        <c:idx val="291"/>
        <c:spPr>
          <a:solidFill>
            <a:schemeClr val="accent1"/>
          </a:solidFill>
          <a:ln>
            <a:noFill/>
          </a:ln>
          <a:effectLst/>
        </c:spPr>
        <c:marker>
          <c:symbol val="none"/>
        </c:marker>
      </c:pivotFmt>
      <c:pivotFmt>
        <c:idx val="292"/>
        <c:spPr>
          <a:solidFill>
            <a:schemeClr val="accent1"/>
          </a:solidFill>
          <a:ln>
            <a:noFill/>
          </a:ln>
          <a:effectLst/>
        </c:spPr>
        <c:marker>
          <c:symbol val="none"/>
        </c:marker>
      </c:pivotFmt>
      <c:pivotFmt>
        <c:idx val="293"/>
        <c:spPr>
          <a:solidFill>
            <a:schemeClr val="accent1"/>
          </a:solidFill>
          <a:ln>
            <a:noFill/>
          </a:ln>
          <a:effectLst/>
        </c:spPr>
        <c:marker>
          <c:symbol val="none"/>
        </c:marker>
      </c:pivotFmt>
      <c:pivotFmt>
        <c:idx val="294"/>
        <c:spPr>
          <a:solidFill>
            <a:schemeClr val="accent1"/>
          </a:solidFill>
          <a:ln>
            <a:noFill/>
          </a:ln>
          <a:effectLst/>
        </c:spPr>
        <c:marker>
          <c:symbol val="none"/>
        </c:marker>
      </c:pivotFmt>
      <c:pivotFmt>
        <c:idx val="295"/>
        <c:spPr>
          <a:solidFill>
            <a:schemeClr val="accent1"/>
          </a:solidFill>
          <a:ln>
            <a:noFill/>
          </a:ln>
          <a:effectLst/>
        </c:spPr>
        <c:marker>
          <c:symbol val="none"/>
        </c:marker>
      </c:pivotFmt>
      <c:pivotFmt>
        <c:idx val="296"/>
        <c:spPr>
          <a:solidFill>
            <a:schemeClr val="accent1"/>
          </a:solidFill>
          <a:ln>
            <a:noFill/>
          </a:ln>
          <a:effectLst/>
        </c:spPr>
        <c:marker>
          <c:symbol val="none"/>
        </c:marker>
      </c:pivotFmt>
      <c:pivotFmt>
        <c:idx val="297"/>
        <c:spPr>
          <a:solidFill>
            <a:schemeClr val="accent1"/>
          </a:solidFill>
          <a:ln>
            <a:noFill/>
          </a:ln>
          <a:effectLst/>
        </c:spPr>
        <c:marker>
          <c:symbol val="none"/>
        </c:marker>
      </c:pivotFmt>
      <c:pivotFmt>
        <c:idx val="298"/>
        <c:spPr>
          <a:solidFill>
            <a:schemeClr val="accent1"/>
          </a:solidFill>
          <a:ln>
            <a:noFill/>
          </a:ln>
          <a:effectLst/>
        </c:spPr>
        <c:marker>
          <c:symbol val="none"/>
        </c:marker>
      </c:pivotFmt>
      <c:pivotFmt>
        <c:idx val="299"/>
        <c:spPr>
          <a:solidFill>
            <a:schemeClr val="accent1"/>
          </a:solidFill>
          <a:ln>
            <a:noFill/>
          </a:ln>
          <a:effectLst/>
        </c:spPr>
        <c:marker>
          <c:symbol val="none"/>
        </c:marker>
      </c:pivotFmt>
      <c:pivotFmt>
        <c:idx val="300"/>
        <c:spPr>
          <a:solidFill>
            <a:schemeClr val="accent1"/>
          </a:solidFill>
          <a:ln>
            <a:noFill/>
          </a:ln>
          <a:effectLst/>
        </c:spPr>
        <c:marker>
          <c:symbol val="none"/>
        </c:marker>
      </c:pivotFmt>
      <c:pivotFmt>
        <c:idx val="301"/>
        <c:spPr>
          <a:solidFill>
            <a:schemeClr val="accent1"/>
          </a:solidFill>
          <a:ln>
            <a:noFill/>
          </a:ln>
          <a:effectLst/>
        </c:spPr>
        <c:marker>
          <c:symbol val="none"/>
        </c:marker>
      </c:pivotFmt>
      <c:pivotFmt>
        <c:idx val="302"/>
        <c:spPr>
          <a:solidFill>
            <a:schemeClr val="accent1"/>
          </a:solidFill>
          <a:ln>
            <a:noFill/>
          </a:ln>
          <a:effectLst/>
        </c:spPr>
        <c:marker>
          <c:symbol val="none"/>
        </c:marker>
      </c:pivotFmt>
      <c:pivotFmt>
        <c:idx val="303"/>
        <c:spPr>
          <a:solidFill>
            <a:schemeClr val="accent1"/>
          </a:solidFill>
          <a:ln>
            <a:noFill/>
          </a:ln>
          <a:effectLst/>
        </c:spPr>
        <c:marker>
          <c:symbol val="none"/>
        </c:marker>
      </c:pivotFmt>
      <c:pivotFmt>
        <c:idx val="304"/>
        <c:spPr>
          <a:solidFill>
            <a:schemeClr val="accent1"/>
          </a:solidFill>
          <a:ln>
            <a:noFill/>
          </a:ln>
          <a:effectLst/>
        </c:spPr>
        <c:marker>
          <c:symbol val="none"/>
        </c:marker>
      </c:pivotFmt>
      <c:pivotFmt>
        <c:idx val="305"/>
        <c:spPr>
          <a:solidFill>
            <a:schemeClr val="accent1"/>
          </a:solidFill>
          <a:ln>
            <a:noFill/>
          </a:ln>
          <a:effectLst/>
        </c:spPr>
        <c:marker>
          <c:symbol val="none"/>
        </c:marker>
      </c:pivotFmt>
      <c:pivotFmt>
        <c:idx val="306"/>
        <c:spPr>
          <a:solidFill>
            <a:schemeClr val="accent1"/>
          </a:solidFill>
          <a:ln>
            <a:noFill/>
          </a:ln>
          <a:effectLst/>
        </c:spPr>
        <c:marker>
          <c:symbol val="none"/>
        </c:marker>
      </c:pivotFmt>
      <c:pivotFmt>
        <c:idx val="307"/>
        <c:spPr>
          <a:solidFill>
            <a:schemeClr val="accent1"/>
          </a:solidFill>
          <a:ln>
            <a:noFill/>
          </a:ln>
          <a:effectLst/>
        </c:spPr>
        <c:marker>
          <c:symbol val="none"/>
        </c:marker>
      </c:pivotFmt>
      <c:pivotFmt>
        <c:idx val="308"/>
        <c:spPr>
          <a:solidFill>
            <a:schemeClr val="accent1"/>
          </a:solidFill>
          <a:ln>
            <a:noFill/>
          </a:ln>
          <a:effectLst/>
        </c:spPr>
        <c:marker>
          <c:symbol val="none"/>
        </c:marker>
      </c:pivotFmt>
      <c:pivotFmt>
        <c:idx val="309"/>
        <c:spPr>
          <a:solidFill>
            <a:schemeClr val="accent1"/>
          </a:solidFill>
          <a:ln>
            <a:noFill/>
          </a:ln>
          <a:effectLst/>
        </c:spPr>
        <c:marker>
          <c:symbol val="none"/>
        </c:marker>
      </c:pivotFmt>
      <c:pivotFmt>
        <c:idx val="310"/>
        <c:spPr>
          <a:solidFill>
            <a:schemeClr val="accent1"/>
          </a:solidFill>
          <a:ln>
            <a:noFill/>
          </a:ln>
          <a:effectLst/>
        </c:spPr>
        <c:marker>
          <c:symbol val="none"/>
        </c:marker>
      </c:pivotFmt>
      <c:pivotFmt>
        <c:idx val="311"/>
        <c:spPr>
          <a:solidFill>
            <a:schemeClr val="accent1"/>
          </a:solidFill>
          <a:ln>
            <a:noFill/>
          </a:ln>
          <a:effectLst/>
        </c:spPr>
        <c:marker>
          <c:symbol val="none"/>
        </c:marker>
      </c:pivotFmt>
      <c:pivotFmt>
        <c:idx val="312"/>
        <c:spPr>
          <a:solidFill>
            <a:schemeClr val="accent1"/>
          </a:solidFill>
          <a:ln>
            <a:noFill/>
          </a:ln>
          <a:effectLst/>
        </c:spPr>
        <c:marker>
          <c:symbol val="none"/>
        </c:marker>
      </c:pivotFmt>
      <c:pivotFmt>
        <c:idx val="313"/>
        <c:spPr>
          <a:solidFill>
            <a:schemeClr val="accent1"/>
          </a:solidFill>
          <a:ln>
            <a:noFill/>
          </a:ln>
          <a:effectLst/>
        </c:spPr>
        <c:marker>
          <c:symbol val="none"/>
        </c:marker>
      </c:pivotFmt>
      <c:pivotFmt>
        <c:idx val="314"/>
        <c:spPr>
          <a:solidFill>
            <a:schemeClr val="accent1"/>
          </a:solidFill>
          <a:ln>
            <a:noFill/>
          </a:ln>
          <a:effectLst/>
        </c:spPr>
        <c:marker>
          <c:symbol val="none"/>
        </c:marker>
      </c:pivotFmt>
      <c:pivotFmt>
        <c:idx val="315"/>
        <c:spPr>
          <a:solidFill>
            <a:schemeClr val="accent1"/>
          </a:solidFill>
          <a:ln>
            <a:noFill/>
          </a:ln>
          <a:effectLst/>
        </c:spPr>
        <c:marker>
          <c:symbol val="none"/>
        </c:marker>
      </c:pivotFmt>
      <c:pivotFmt>
        <c:idx val="316"/>
        <c:spPr>
          <a:solidFill>
            <a:schemeClr val="accent1"/>
          </a:solidFill>
          <a:ln>
            <a:noFill/>
          </a:ln>
          <a:effectLst/>
        </c:spPr>
        <c:marker>
          <c:symbol val="none"/>
        </c:marker>
      </c:pivotFmt>
      <c:pivotFmt>
        <c:idx val="317"/>
        <c:spPr>
          <a:solidFill>
            <a:schemeClr val="accent1"/>
          </a:solidFill>
          <a:ln>
            <a:noFill/>
          </a:ln>
          <a:effectLst/>
        </c:spPr>
        <c:marker>
          <c:symbol val="none"/>
        </c:marker>
      </c:pivotFmt>
      <c:pivotFmt>
        <c:idx val="318"/>
        <c:spPr>
          <a:solidFill>
            <a:schemeClr val="accent1"/>
          </a:solidFill>
          <a:ln>
            <a:noFill/>
          </a:ln>
          <a:effectLst/>
        </c:spPr>
        <c:marker>
          <c:symbol val="none"/>
        </c:marker>
      </c:pivotFmt>
      <c:pivotFmt>
        <c:idx val="319"/>
        <c:spPr>
          <a:solidFill>
            <a:schemeClr val="accent1"/>
          </a:solidFill>
          <a:ln>
            <a:noFill/>
          </a:ln>
          <a:effectLst/>
        </c:spPr>
        <c:marker>
          <c:symbol val="none"/>
        </c:marker>
      </c:pivotFmt>
      <c:pivotFmt>
        <c:idx val="320"/>
        <c:spPr>
          <a:solidFill>
            <a:schemeClr val="accent1"/>
          </a:solidFill>
          <a:ln>
            <a:noFill/>
          </a:ln>
          <a:effectLst/>
        </c:spPr>
        <c:marker>
          <c:symbol val="none"/>
        </c:marker>
      </c:pivotFmt>
      <c:pivotFmt>
        <c:idx val="321"/>
        <c:spPr>
          <a:solidFill>
            <a:schemeClr val="accent1"/>
          </a:solidFill>
          <a:ln>
            <a:noFill/>
          </a:ln>
          <a:effectLst/>
        </c:spPr>
        <c:marker>
          <c:symbol val="none"/>
        </c:marker>
      </c:pivotFmt>
      <c:pivotFmt>
        <c:idx val="322"/>
        <c:spPr>
          <a:solidFill>
            <a:schemeClr val="accent1"/>
          </a:solidFill>
          <a:ln>
            <a:noFill/>
          </a:ln>
          <a:effectLst/>
        </c:spPr>
        <c:marker>
          <c:symbol val="none"/>
        </c:marker>
      </c:pivotFmt>
      <c:pivotFmt>
        <c:idx val="323"/>
        <c:spPr>
          <a:solidFill>
            <a:schemeClr val="accent1"/>
          </a:solidFill>
          <a:ln>
            <a:noFill/>
          </a:ln>
          <a:effectLst/>
        </c:spPr>
        <c:marker>
          <c:symbol val="none"/>
        </c:marker>
      </c:pivotFmt>
      <c:pivotFmt>
        <c:idx val="324"/>
        <c:spPr>
          <a:solidFill>
            <a:schemeClr val="accent1"/>
          </a:solidFill>
          <a:ln>
            <a:noFill/>
          </a:ln>
          <a:effectLst/>
        </c:spPr>
        <c:marker>
          <c:symbol val="none"/>
        </c:marker>
      </c:pivotFmt>
      <c:pivotFmt>
        <c:idx val="325"/>
        <c:spPr>
          <a:solidFill>
            <a:schemeClr val="accent1"/>
          </a:solidFill>
          <a:ln>
            <a:noFill/>
          </a:ln>
          <a:effectLst/>
        </c:spPr>
        <c:marker>
          <c:symbol val="none"/>
        </c:marker>
      </c:pivotFmt>
      <c:pivotFmt>
        <c:idx val="326"/>
        <c:spPr>
          <a:solidFill>
            <a:schemeClr val="accent1"/>
          </a:solidFill>
          <a:ln>
            <a:noFill/>
          </a:ln>
          <a:effectLst/>
        </c:spPr>
        <c:marker>
          <c:symbol val="none"/>
        </c:marker>
      </c:pivotFmt>
      <c:pivotFmt>
        <c:idx val="327"/>
        <c:spPr>
          <a:solidFill>
            <a:schemeClr val="accent1"/>
          </a:solidFill>
          <a:ln>
            <a:noFill/>
          </a:ln>
          <a:effectLst/>
        </c:spPr>
        <c:marker>
          <c:symbol val="none"/>
        </c:marker>
      </c:pivotFmt>
      <c:pivotFmt>
        <c:idx val="328"/>
        <c:spPr>
          <a:solidFill>
            <a:schemeClr val="accent1"/>
          </a:solidFill>
          <a:ln>
            <a:noFill/>
          </a:ln>
          <a:effectLst/>
        </c:spPr>
        <c:marker>
          <c:symbol val="none"/>
        </c:marker>
      </c:pivotFmt>
      <c:pivotFmt>
        <c:idx val="329"/>
        <c:spPr>
          <a:solidFill>
            <a:schemeClr val="accent1"/>
          </a:solidFill>
          <a:ln>
            <a:noFill/>
          </a:ln>
          <a:effectLst/>
        </c:spPr>
        <c:marker>
          <c:symbol val="none"/>
        </c:marker>
      </c:pivotFmt>
      <c:pivotFmt>
        <c:idx val="330"/>
        <c:spPr>
          <a:solidFill>
            <a:schemeClr val="accent1"/>
          </a:solidFill>
          <a:ln>
            <a:noFill/>
          </a:ln>
          <a:effectLst/>
        </c:spPr>
        <c:marker>
          <c:symbol val="none"/>
        </c:marker>
      </c:pivotFmt>
      <c:pivotFmt>
        <c:idx val="331"/>
        <c:spPr>
          <a:solidFill>
            <a:schemeClr val="accent1"/>
          </a:solidFill>
          <a:ln>
            <a:noFill/>
          </a:ln>
          <a:effectLst/>
        </c:spPr>
        <c:marker>
          <c:symbol val="none"/>
        </c:marker>
      </c:pivotFmt>
      <c:pivotFmt>
        <c:idx val="332"/>
        <c:spPr>
          <a:solidFill>
            <a:schemeClr val="accent1"/>
          </a:solidFill>
          <a:ln>
            <a:noFill/>
          </a:ln>
          <a:effectLst/>
        </c:spPr>
        <c:marker>
          <c:symbol val="none"/>
        </c:marker>
      </c:pivotFmt>
      <c:pivotFmt>
        <c:idx val="333"/>
        <c:spPr>
          <a:solidFill>
            <a:schemeClr val="accent1"/>
          </a:solidFill>
          <a:ln>
            <a:noFill/>
          </a:ln>
          <a:effectLst/>
        </c:spPr>
        <c:marker>
          <c:symbol val="none"/>
        </c:marker>
      </c:pivotFmt>
      <c:pivotFmt>
        <c:idx val="334"/>
        <c:spPr>
          <a:solidFill>
            <a:schemeClr val="accent1"/>
          </a:solidFill>
          <a:ln>
            <a:noFill/>
          </a:ln>
          <a:effectLst/>
        </c:spPr>
        <c:marker>
          <c:symbol val="none"/>
        </c:marker>
      </c:pivotFmt>
      <c:pivotFmt>
        <c:idx val="335"/>
        <c:spPr>
          <a:solidFill>
            <a:schemeClr val="accent1"/>
          </a:solidFill>
          <a:ln>
            <a:noFill/>
          </a:ln>
          <a:effectLst/>
        </c:spPr>
        <c:marker>
          <c:symbol val="none"/>
        </c:marker>
      </c:pivotFmt>
      <c:pivotFmt>
        <c:idx val="336"/>
        <c:spPr>
          <a:solidFill>
            <a:schemeClr val="accent1"/>
          </a:solidFill>
          <a:ln>
            <a:noFill/>
          </a:ln>
          <a:effectLst/>
        </c:spPr>
        <c:marker>
          <c:symbol val="none"/>
        </c:marker>
      </c:pivotFmt>
      <c:pivotFmt>
        <c:idx val="337"/>
        <c:spPr>
          <a:solidFill>
            <a:schemeClr val="accent1"/>
          </a:solidFill>
          <a:ln>
            <a:noFill/>
          </a:ln>
          <a:effectLst/>
        </c:spPr>
        <c:marker>
          <c:symbol val="none"/>
        </c:marker>
      </c:pivotFmt>
      <c:pivotFmt>
        <c:idx val="338"/>
        <c:spPr>
          <a:solidFill>
            <a:schemeClr val="accent1"/>
          </a:solidFill>
          <a:ln>
            <a:noFill/>
          </a:ln>
          <a:effectLst/>
        </c:spPr>
        <c:marker>
          <c:symbol val="none"/>
        </c:marker>
      </c:pivotFmt>
      <c:pivotFmt>
        <c:idx val="339"/>
        <c:spPr>
          <a:solidFill>
            <a:schemeClr val="accent1"/>
          </a:solidFill>
          <a:ln>
            <a:noFill/>
          </a:ln>
          <a:effectLst/>
        </c:spPr>
        <c:marker>
          <c:symbol val="none"/>
        </c:marker>
      </c:pivotFmt>
      <c:pivotFmt>
        <c:idx val="340"/>
        <c:spPr>
          <a:solidFill>
            <a:schemeClr val="accent1"/>
          </a:solidFill>
          <a:ln>
            <a:noFill/>
          </a:ln>
          <a:effectLst/>
        </c:spPr>
        <c:marker>
          <c:symbol val="none"/>
        </c:marker>
      </c:pivotFmt>
      <c:pivotFmt>
        <c:idx val="341"/>
        <c:spPr>
          <a:solidFill>
            <a:schemeClr val="accent1"/>
          </a:solidFill>
          <a:ln>
            <a:noFill/>
          </a:ln>
          <a:effectLst/>
        </c:spPr>
        <c:marker>
          <c:symbol val="none"/>
        </c:marker>
      </c:pivotFmt>
      <c:pivotFmt>
        <c:idx val="342"/>
        <c:spPr>
          <a:solidFill>
            <a:schemeClr val="accent1"/>
          </a:solidFill>
          <a:ln>
            <a:noFill/>
          </a:ln>
          <a:effectLst/>
        </c:spPr>
        <c:marker>
          <c:symbol val="none"/>
        </c:marker>
      </c:pivotFmt>
      <c:pivotFmt>
        <c:idx val="343"/>
        <c:spPr>
          <a:solidFill>
            <a:schemeClr val="accent1"/>
          </a:solidFill>
          <a:ln>
            <a:noFill/>
          </a:ln>
          <a:effectLst/>
        </c:spPr>
        <c:marker>
          <c:symbol val="none"/>
        </c:marker>
      </c:pivotFmt>
      <c:pivotFmt>
        <c:idx val="344"/>
        <c:spPr>
          <a:solidFill>
            <a:schemeClr val="accent1"/>
          </a:solidFill>
          <a:ln>
            <a:noFill/>
          </a:ln>
          <a:effectLst/>
        </c:spPr>
        <c:marker>
          <c:symbol val="none"/>
        </c:marker>
      </c:pivotFmt>
      <c:pivotFmt>
        <c:idx val="345"/>
        <c:spPr>
          <a:solidFill>
            <a:schemeClr val="accent1"/>
          </a:solidFill>
          <a:ln>
            <a:noFill/>
          </a:ln>
          <a:effectLst/>
        </c:spPr>
        <c:marker>
          <c:symbol val="none"/>
        </c:marker>
      </c:pivotFmt>
      <c:pivotFmt>
        <c:idx val="346"/>
        <c:spPr>
          <a:solidFill>
            <a:schemeClr val="accent1"/>
          </a:solidFill>
          <a:ln>
            <a:noFill/>
          </a:ln>
          <a:effectLst/>
        </c:spPr>
        <c:marker>
          <c:symbol val="none"/>
        </c:marker>
      </c:pivotFmt>
      <c:pivotFmt>
        <c:idx val="347"/>
        <c:spPr>
          <a:solidFill>
            <a:schemeClr val="accent1"/>
          </a:solidFill>
          <a:ln>
            <a:noFill/>
          </a:ln>
          <a:effectLst/>
        </c:spPr>
        <c:marker>
          <c:symbol val="none"/>
        </c:marker>
      </c:pivotFmt>
      <c:pivotFmt>
        <c:idx val="348"/>
        <c:spPr>
          <a:solidFill>
            <a:schemeClr val="accent1"/>
          </a:solidFill>
          <a:ln>
            <a:noFill/>
          </a:ln>
          <a:effectLst/>
        </c:spPr>
        <c:marker>
          <c:symbol val="none"/>
        </c:marker>
      </c:pivotFmt>
      <c:pivotFmt>
        <c:idx val="349"/>
        <c:spPr>
          <a:solidFill>
            <a:schemeClr val="accent1"/>
          </a:solidFill>
          <a:ln>
            <a:noFill/>
          </a:ln>
          <a:effectLst/>
        </c:spPr>
        <c:marker>
          <c:symbol val="none"/>
        </c:marker>
      </c:pivotFmt>
      <c:pivotFmt>
        <c:idx val="350"/>
        <c:spPr>
          <a:solidFill>
            <a:schemeClr val="accent1"/>
          </a:solidFill>
          <a:ln>
            <a:noFill/>
          </a:ln>
          <a:effectLst/>
        </c:spPr>
        <c:marker>
          <c:symbol val="none"/>
        </c:marker>
      </c:pivotFmt>
      <c:pivotFmt>
        <c:idx val="351"/>
        <c:spPr>
          <a:solidFill>
            <a:schemeClr val="accent1"/>
          </a:solidFill>
          <a:ln>
            <a:noFill/>
          </a:ln>
          <a:effectLst/>
        </c:spPr>
        <c:marker>
          <c:symbol val="none"/>
        </c:marker>
      </c:pivotFmt>
      <c:pivotFmt>
        <c:idx val="352"/>
        <c:spPr>
          <a:solidFill>
            <a:schemeClr val="accent1"/>
          </a:solidFill>
          <a:ln>
            <a:noFill/>
          </a:ln>
          <a:effectLst/>
        </c:spPr>
        <c:marker>
          <c:symbol val="none"/>
        </c:marker>
      </c:pivotFmt>
      <c:pivotFmt>
        <c:idx val="353"/>
        <c:spPr>
          <a:solidFill>
            <a:schemeClr val="accent1"/>
          </a:solidFill>
          <a:ln>
            <a:noFill/>
          </a:ln>
          <a:effectLst/>
        </c:spPr>
        <c:marker>
          <c:symbol val="none"/>
        </c:marker>
      </c:pivotFmt>
      <c:pivotFmt>
        <c:idx val="354"/>
        <c:spPr>
          <a:solidFill>
            <a:schemeClr val="accent1"/>
          </a:solidFill>
          <a:ln>
            <a:noFill/>
          </a:ln>
          <a:effectLst/>
        </c:spPr>
        <c:marker>
          <c:symbol val="none"/>
        </c:marker>
      </c:pivotFmt>
      <c:pivotFmt>
        <c:idx val="355"/>
        <c:spPr>
          <a:solidFill>
            <a:schemeClr val="accent1"/>
          </a:solidFill>
          <a:ln>
            <a:noFill/>
          </a:ln>
          <a:effectLst/>
        </c:spPr>
        <c:marker>
          <c:symbol val="none"/>
        </c:marker>
      </c:pivotFmt>
      <c:pivotFmt>
        <c:idx val="356"/>
        <c:spPr>
          <a:solidFill>
            <a:schemeClr val="accent1"/>
          </a:solidFill>
          <a:ln>
            <a:noFill/>
          </a:ln>
          <a:effectLst/>
        </c:spPr>
        <c:marker>
          <c:symbol val="none"/>
        </c:marker>
      </c:pivotFmt>
      <c:pivotFmt>
        <c:idx val="357"/>
        <c:spPr>
          <a:solidFill>
            <a:schemeClr val="accent1"/>
          </a:solidFill>
          <a:ln>
            <a:noFill/>
          </a:ln>
          <a:effectLst/>
        </c:spPr>
        <c:marker>
          <c:symbol val="none"/>
        </c:marker>
      </c:pivotFmt>
      <c:pivotFmt>
        <c:idx val="358"/>
        <c:spPr>
          <a:solidFill>
            <a:schemeClr val="accent1"/>
          </a:solidFill>
          <a:ln>
            <a:noFill/>
          </a:ln>
          <a:effectLst/>
        </c:spPr>
        <c:marker>
          <c:symbol val="none"/>
        </c:marker>
      </c:pivotFmt>
      <c:pivotFmt>
        <c:idx val="359"/>
        <c:spPr>
          <a:solidFill>
            <a:schemeClr val="accent1"/>
          </a:solidFill>
          <a:ln>
            <a:noFill/>
          </a:ln>
          <a:effectLst/>
        </c:spPr>
        <c:marker>
          <c:symbol val="none"/>
        </c:marker>
      </c:pivotFmt>
      <c:pivotFmt>
        <c:idx val="360"/>
        <c:spPr>
          <a:solidFill>
            <a:schemeClr val="accent1"/>
          </a:solidFill>
          <a:ln>
            <a:noFill/>
          </a:ln>
          <a:effectLst/>
        </c:spPr>
        <c:marker>
          <c:symbol val="none"/>
        </c:marker>
      </c:pivotFmt>
      <c:pivotFmt>
        <c:idx val="361"/>
        <c:spPr>
          <a:solidFill>
            <a:schemeClr val="accent1"/>
          </a:solidFill>
          <a:ln>
            <a:noFill/>
          </a:ln>
          <a:effectLst/>
        </c:spPr>
        <c:marker>
          <c:symbol val="none"/>
        </c:marker>
      </c:pivotFmt>
      <c:pivotFmt>
        <c:idx val="362"/>
        <c:spPr>
          <a:solidFill>
            <a:schemeClr val="accent1"/>
          </a:solidFill>
          <a:ln>
            <a:noFill/>
          </a:ln>
          <a:effectLst/>
        </c:spPr>
        <c:marker>
          <c:symbol val="none"/>
        </c:marker>
      </c:pivotFmt>
      <c:pivotFmt>
        <c:idx val="363"/>
        <c:spPr>
          <a:solidFill>
            <a:schemeClr val="accent1"/>
          </a:solidFill>
          <a:ln>
            <a:noFill/>
          </a:ln>
          <a:effectLst/>
        </c:spPr>
        <c:marker>
          <c:symbol val="none"/>
        </c:marker>
      </c:pivotFmt>
      <c:pivotFmt>
        <c:idx val="364"/>
        <c:spPr>
          <a:solidFill>
            <a:schemeClr val="accent1"/>
          </a:solidFill>
          <a:ln>
            <a:noFill/>
          </a:ln>
          <a:effectLst/>
        </c:spPr>
        <c:marker>
          <c:symbol val="none"/>
        </c:marker>
      </c:pivotFmt>
      <c:pivotFmt>
        <c:idx val="365"/>
        <c:spPr>
          <a:solidFill>
            <a:schemeClr val="accent1"/>
          </a:solidFill>
          <a:ln>
            <a:noFill/>
          </a:ln>
          <a:effectLst/>
        </c:spPr>
        <c:marker>
          <c:symbol val="none"/>
        </c:marker>
      </c:pivotFmt>
      <c:pivotFmt>
        <c:idx val="366"/>
        <c:spPr>
          <a:solidFill>
            <a:schemeClr val="accent1"/>
          </a:solidFill>
          <a:ln>
            <a:noFill/>
          </a:ln>
          <a:effectLst/>
        </c:spPr>
        <c:marker>
          <c:symbol val="none"/>
        </c:marker>
      </c:pivotFmt>
      <c:pivotFmt>
        <c:idx val="367"/>
        <c:spPr>
          <a:solidFill>
            <a:schemeClr val="accent1"/>
          </a:solidFill>
          <a:ln>
            <a:noFill/>
          </a:ln>
          <a:effectLst/>
        </c:spPr>
        <c:marker>
          <c:symbol val="none"/>
        </c:marker>
      </c:pivotFmt>
      <c:pivotFmt>
        <c:idx val="368"/>
        <c:spPr>
          <a:solidFill>
            <a:schemeClr val="accent1"/>
          </a:solidFill>
          <a:ln>
            <a:noFill/>
          </a:ln>
          <a:effectLst/>
        </c:spPr>
        <c:marker>
          <c:symbol val="none"/>
        </c:marker>
      </c:pivotFmt>
      <c:pivotFmt>
        <c:idx val="369"/>
        <c:spPr>
          <a:solidFill>
            <a:schemeClr val="accent1"/>
          </a:solidFill>
          <a:ln>
            <a:noFill/>
          </a:ln>
          <a:effectLst/>
        </c:spPr>
        <c:marker>
          <c:symbol val="none"/>
        </c:marker>
      </c:pivotFmt>
      <c:pivotFmt>
        <c:idx val="370"/>
        <c:spPr>
          <a:solidFill>
            <a:schemeClr val="accent1"/>
          </a:solidFill>
          <a:ln>
            <a:noFill/>
          </a:ln>
          <a:effectLst/>
        </c:spPr>
        <c:marker>
          <c:symbol val="none"/>
        </c:marker>
      </c:pivotFmt>
      <c:pivotFmt>
        <c:idx val="371"/>
        <c:spPr>
          <a:solidFill>
            <a:schemeClr val="accent1"/>
          </a:solidFill>
          <a:ln>
            <a:noFill/>
          </a:ln>
          <a:effectLst/>
        </c:spPr>
        <c:marker>
          <c:symbol val="none"/>
        </c:marker>
      </c:pivotFmt>
      <c:pivotFmt>
        <c:idx val="372"/>
        <c:spPr>
          <a:solidFill>
            <a:schemeClr val="accent1"/>
          </a:solidFill>
          <a:ln>
            <a:noFill/>
          </a:ln>
          <a:effectLst/>
        </c:spPr>
        <c:marker>
          <c:symbol val="none"/>
        </c:marker>
      </c:pivotFmt>
      <c:pivotFmt>
        <c:idx val="373"/>
        <c:spPr>
          <a:solidFill>
            <a:schemeClr val="accent1"/>
          </a:solidFill>
          <a:ln>
            <a:noFill/>
          </a:ln>
          <a:effectLst/>
        </c:spPr>
        <c:marker>
          <c:symbol val="none"/>
        </c:marker>
      </c:pivotFmt>
      <c:pivotFmt>
        <c:idx val="374"/>
        <c:spPr>
          <a:solidFill>
            <a:schemeClr val="accent1"/>
          </a:solidFill>
          <a:ln>
            <a:noFill/>
          </a:ln>
          <a:effectLst/>
        </c:spPr>
        <c:marker>
          <c:symbol val="none"/>
        </c:marker>
      </c:pivotFmt>
      <c:pivotFmt>
        <c:idx val="375"/>
        <c:spPr>
          <a:solidFill>
            <a:schemeClr val="accent1"/>
          </a:solidFill>
          <a:ln>
            <a:noFill/>
          </a:ln>
          <a:effectLst/>
        </c:spPr>
        <c:marker>
          <c:symbol val="none"/>
        </c:marker>
      </c:pivotFmt>
      <c:pivotFmt>
        <c:idx val="376"/>
        <c:spPr>
          <a:solidFill>
            <a:schemeClr val="accent1"/>
          </a:solidFill>
          <a:ln>
            <a:noFill/>
          </a:ln>
          <a:effectLst/>
        </c:spPr>
        <c:marker>
          <c:symbol val="none"/>
        </c:marker>
      </c:pivotFmt>
      <c:pivotFmt>
        <c:idx val="377"/>
        <c:spPr>
          <a:solidFill>
            <a:schemeClr val="accent1"/>
          </a:solidFill>
          <a:ln>
            <a:noFill/>
          </a:ln>
          <a:effectLst/>
        </c:spPr>
        <c:marker>
          <c:symbol val="none"/>
        </c:marker>
      </c:pivotFmt>
      <c:pivotFmt>
        <c:idx val="378"/>
        <c:spPr>
          <a:solidFill>
            <a:schemeClr val="accent1"/>
          </a:solidFill>
          <a:ln>
            <a:noFill/>
          </a:ln>
          <a:effectLst/>
        </c:spPr>
        <c:marker>
          <c:symbol val="none"/>
        </c:marker>
      </c:pivotFmt>
      <c:pivotFmt>
        <c:idx val="379"/>
        <c:spPr>
          <a:solidFill>
            <a:schemeClr val="accent1"/>
          </a:solidFill>
          <a:ln>
            <a:noFill/>
          </a:ln>
          <a:effectLst/>
        </c:spPr>
        <c:marker>
          <c:symbol val="none"/>
        </c:marker>
      </c:pivotFmt>
      <c:pivotFmt>
        <c:idx val="380"/>
        <c:spPr>
          <a:solidFill>
            <a:schemeClr val="accent1"/>
          </a:solidFill>
          <a:ln>
            <a:noFill/>
          </a:ln>
          <a:effectLst/>
        </c:spPr>
        <c:marker>
          <c:symbol val="none"/>
        </c:marker>
      </c:pivotFmt>
      <c:pivotFmt>
        <c:idx val="381"/>
        <c:spPr>
          <a:solidFill>
            <a:schemeClr val="accent1"/>
          </a:solidFill>
          <a:ln>
            <a:noFill/>
          </a:ln>
          <a:effectLst/>
        </c:spPr>
        <c:marker>
          <c:symbol val="none"/>
        </c:marker>
      </c:pivotFmt>
      <c:pivotFmt>
        <c:idx val="382"/>
        <c:spPr>
          <a:solidFill>
            <a:schemeClr val="accent1"/>
          </a:solidFill>
          <a:ln>
            <a:noFill/>
          </a:ln>
          <a:effectLst/>
        </c:spPr>
        <c:marker>
          <c:symbol val="none"/>
        </c:marker>
      </c:pivotFmt>
      <c:pivotFmt>
        <c:idx val="383"/>
        <c:spPr>
          <a:solidFill>
            <a:schemeClr val="accent1"/>
          </a:solidFill>
          <a:ln>
            <a:noFill/>
          </a:ln>
          <a:effectLst/>
        </c:spPr>
        <c:marker>
          <c:symbol val="none"/>
        </c:marker>
      </c:pivotFmt>
      <c:pivotFmt>
        <c:idx val="384"/>
        <c:spPr>
          <a:solidFill>
            <a:schemeClr val="accent1"/>
          </a:solidFill>
          <a:ln>
            <a:noFill/>
          </a:ln>
          <a:effectLst/>
        </c:spPr>
        <c:marker>
          <c:symbol val="none"/>
        </c:marker>
      </c:pivotFmt>
      <c:pivotFmt>
        <c:idx val="385"/>
        <c:spPr>
          <a:solidFill>
            <a:schemeClr val="accent1"/>
          </a:solidFill>
          <a:ln>
            <a:noFill/>
          </a:ln>
          <a:effectLst/>
        </c:spPr>
        <c:marker>
          <c:symbol val="none"/>
        </c:marker>
      </c:pivotFmt>
      <c:pivotFmt>
        <c:idx val="386"/>
        <c:spPr>
          <a:solidFill>
            <a:schemeClr val="accent1"/>
          </a:solidFill>
          <a:ln>
            <a:noFill/>
          </a:ln>
          <a:effectLst/>
        </c:spPr>
        <c:marker>
          <c:symbol val="none"/>
        </c:marker>
      </c:pivotFmt>
      <c:pivotFmt>
        <c:idx val="387"/>
        <c:spPr>
          <a:solidFill>
            <a:schemeClr val="accent1"/>
          </a:solidFill>
          <a:ln>
            <a:noFill/>
          </a:ln>
          <a:effectLst/>
        </c:spPr>
        <c:marker>
          <c:symbol val="none"/>
        </c:marker>
      </c:pivotFmt>
      <c:pivotFmt>
        <c:idx val="388"/>
        <c:spPr>
          <a:solidFill>
            <a:schemeClr val="accent1"/>
          </a:solidFill>
          <a:ln>
            <a:noFill/>
          </a:ln>
          <a:effectLst/>
        </c:spPr>
        <c:marker>
          <c:symbol val="none"/>
        </c:marker>
      </c:pivotFmt>
      <c:pivotFmt>
        <c:idx val="389"/>
        <c:spPr>
          <a:solidFill>
            <a:schemeClr val="accent1"/>
          </a:solidFill>
          <a:ln>
            <a:noFill/>
          </a:ln>
          <a:effectLst/>
        </c:spPr>
        <c:marker>
          <c:symbol val="none"/>
        </c:marker>
      </c:pivotFmt>
      <c:pivotFmt>
        <c:idx val="390"/>
        <c:spPr>
          <a:solidFill>
            <a:schemeClr val="accent1"/>
          </a:solidFill>
          <a:ln>
            <a:noFill/>
          </a:ln>
          <a:effectLst/>
        </c:spPr>
        <c:marker>
          <c:symbol val="none"/>
        </c:marker>
      </c:pivotFmt>
      <c:pivotFmt>
        <c:idx val="391"/>
        <c:spPr>
          <a:solidFill>
            <a:schemeClr val="accent1"/>
          </a:solidFill>
          <a:ln>
            <a:noFill/>
          </a:ln>
          <a:effectLst/>
        </c:spPr>
        <c:marker>
          <c:symbol val="none"/>
        </c:marker>
      </c:pivotFmt>
      <c:pivotFmt>
        <c:idx val="392"/>
        <c:spPr>
          <a:solidFill>
            <a:schemeClr val="accent1"/>
          </a:solidFill>
          <a:ln>
            <a:noFill/>
          </a:ln>
          <a:effectLst/>
        </c:spPr>
        <c:marker>
          <c:symbol val="none"/>
        </c:marker>
      </c:pivotFmt>
      <c:pivotFmt>
        <c:idx val="393"/>
        <c:spPr>
          <a:solidFill>
            <a:schemeClr val="accent1"/>
          </a:solidFill>
          <a:ln>
            <a:noFill/>
          </a:ln>
          <a:effectLst/>
        </c:spPr>
        <c:marker>
          <c:symbol val="none"/>
        </c:marker>
      </c:pivotFmt>
      <c:pivotFmt>
        <c:idx val="394"/>
        <c:spPr>
          <a:solidFill>
            <a:schemeClr val="accent1"/>
          </a:solidFill>
          <a:ln>
            <a:noFill/>
          </a:ln>
          <a:effectLst/>
        </c:spPr>
        <c:marker>
          <c:symbol val="none"/>
        </c:marker>
      </c:pivotFmt>
      <c:pivotFmt>
        <c:idx val="395"/>
        <c:spPr>
          <a:solidFill>
            <a:schemeClr val="accent1"/>
          </a:solidFill>
          <a:ln>
            <a:noFill/>
          </a:ln>
          <a:effectLst/>
        </c:spPr>
        <c:marker>
          <c:symbol val="none"/>
        </c:marker>
      </c:pivotFmt>
      <c:pivotFmt>
        <c:idx val="396"/>
        <c:spPr>
          <a:solidFill>
            <a:schemeClr val="accent1"/>
          </a:solidFill>
          <a:ln>
            <a:noFill/>
          </a:ln>
          <a:effectLst/>
        </c:spPr>
        <c:marker>
          <c:symbol val="none"/>
        </c:marker>
      </c:pivotFmt>
      <c:pivotFmt>
        <c:idx val="397"/>
        <c:spPr>
          <a:solidFill>
            <a:schemeClr val="accent1"/>
          </a:solidFill>
          <a:ln>
            <a:noFill/>
          </a:ln>
          <a:effectLst/>
        </c:spPr>
        <c:marker>
          <c:symbol val="none"/>
        </c:marker>
      </c:pivotFmt>
      <c:pivotFmt>
        <c:idx val="398"/>
        <c:spPr>
          <a:solidFill>
            <a:schemeClr val="accent1"/>
          </a:solidFill>
          <a:ln>
            <a:noFill/>
          </a:ln>
          <a:effectLst/>
        </c:spPr>
        <c:marker>
          <c:symbol val="none"/>
        </c:marker>
      </c:pivotFmt>
      <c:pivotFmt>
        <c:idx val="399"/>
        <c:spPr>
          <a:solidFill>
            <a:schemeClr val="accent1"/>
          </a:solidFill>
          <a:ln>
            <a:noFill/>
          </a:ln>
          <a:effectLst/>
        </c:spPr>
        <c:marker>
          <c:symbol val="none"/>
        </c:marker>
      </c:pivotFmt>
      <c:pivotFmt>
        <c:idx val="400"/>
        <c:spPr>
          <a:solidFill>
            <a:schemeClr val="accent1"/>
          </a:solidFill>
          <a:ln>
            <a:noFill/>
          </a:ln>
          <a:effectLst/>
        </c:spPr>
        <c:marker>
          <c:symbol val="none"/>
        </c:marker>
      </c:pivotFmt>
      <c:pivotFmt>
        <c:idx val="401"/>
        <c:spPr>
          <a:solidFill>
            <a:schemeClr val="accent1"/>
          </a:solidFill>
          <a:ln>
            <a:noFill/>
          </a:ln>
          <a:effectLst/>
        </c:spPr>
        <c:marker>
          <c:symbol val="none"/>
        </c:marker>
      </c:pivotFmt>
      <c:pivotFmt>
        <c:idx val="402"/>
        <c:spPr>
          <a:solidFill>
            <a:schemeClr val="accent1"/>
          </a:solidFill>
          <a:ln>
            <a:noFill/>
          </a:ln>
          <a:effectLst/>
        </c:spPr>
        <c:marker>
          <c:symbol val="none"/>
        </c:marker>
      </c:pivotFmt>
      <c:pivotFmt>
        <c:idx val="403"/>
        <c:spPr>
          <a:solidFill>
            <a:schemeClr val="accent1"/>
          </a:solidFill>
          <a:ln>
            <a:noFill/>
          </a:ln>
          <a:effectLst/>
        </c:spPr>
        <c:marker>
          <c:symbol val="none"/>
        </c:marker>
      </c:pivotFmt>
      <c:pivotFmt>
        <c:idx val="404"/>
        <c:spPr>
          <a:solidFill>
            <a:schemeClr val="accent1"/>
          </a:solidFill>
          <a:ln>
            <a:noFill/>
          </a:ln>
          <a:effectLst/>
        </c:spPr>
        <c:marker>
          <c:symbol val="none"/>
        </c:marker>
      </c:pivotFmt>
      <c:pivotFmt>
        <c:idx val="405"/>
        <c:spPr>
          <a:solidFill>
            <a:schemeClr val="accent1"/>
          </a:solidFill>
          <a:ln>
            <a:noFill/>
          </a:ln>
          <a:effectLst/>
        </c:spPr>
        <c:marker>
          <c:symbol val="none"/>
        </c:marker>
      </c:pivotFmt>
      <c:pivotFmt>
        <c:idx val="406"/>
        <c:spPr>
          <a:solidFill>
            <a:schemeClr val="accent1"/>
          </a:solidFill>
          <a:ln>
            <a:noFill/>
          </a:ln>
          <a:effectLst/>
        </c:spPr>
        <c:marker>
          <c:symbol val="none"/>
        </c:marker>
      </c:pivotFmt>
      <c:pivotFmt>
        <c:idx val="407"/>
        <c:spPr>
          <a:solidFill>
            <a:schemeClr val="accent1"/>
          </a:solidFill>
          <a:ln>
            <a:noFill/>
          </a:ln>
          <a:effectLst/>
        </c:spPr>
        <c:marker>
          <c:symbol val="none"/>
        </c:marker>
      </c:pivotFmt>
      <c:pivotFmt>
        <c:idx val="408"/>
        <c:spPr>
          <a:solidFill>
            <a:schemeClr val="accent1"/>
          </a:solidFill>
          <a:ln>
            <a:noFill/>
          </a:ln>
          <a:effectLst/>
        </c:spPr>
        <c:marker>
          <c:symbol val="none"/>
        </c:marker>
      </c:pivotFmt>
      <c:pivotFmt>
        <c:idx val="409"/>
        <c:spPr>
          <a:solidFill>
            <a:schemeClr val="accent1"/>
          </a:solidFill>
          <a:ln>
            <a:noFill/>
          </a:ln>
          <a:effectLst/>
        </c:spPr>
        <c:marker>
          <c:symbol val="none"/>
        </c:marker>
      </c:pivotFmt>
      <c:pivotFmt>
        <c:idx val="410"/>
        <c:spPr>
          <a:solidFill>
            <a:schemeClr val="accent1"/>
          </a:solidFill>
          <a:ln>
            <a:noFill/>
          </a:ln>
          <a:effectLst/>
        </c:spPr>
        <c:marker>
          <c:symbol val="none"/>
        </c:marker>
      </c:pivotFmt>
      <c:pivotFmt>
        <c:idx val="411"/>
        <c:spPr>
          <a:solidFill>
            <a:schemeClr val="accent1"/>
          </a:solidFill>
          <a:ln>
            <a:noFill/>
          </a:ln>
          <a:effectLst/>
        </c:spPr>
        <c:marker>
          <c:symbol val="none"/>
        </c:marker>
      </c:pivotFmt>
      <c:pivotFmt>
        <c:idx val="412"/>
        <c:spPr>
          <a:solidFill>
            <a:schemeClr val="accent1"/>
          </a:solidFill>
          <a:ln>
            <a:noFill/>
          </a:ln>
          <a:effectLst/>
        </c:spPr>
        <c:marker>
          <c:symbol val="none"/>
        </c:marker>
      </c:pivotFmt>
      <c:pivotFmt>
        <c:idx val="413"/>
        <c:spPr>
          <a:solidFill>
            <a:schemeClr val="accent1"/>
          </a:solidFill>
          <a:ln>
            <a:noFill/>
          </a:ln>
          <a:effectLst/>
        </c:spPr>
        <c:marker>
          <c:symbol val="none"/>
        </c:marker>
      </c:pivotFmt>
      <c:pivotFmt>
        <c:idx val="414"/>
        <c:spPr>
          <a:solidFill>
            <a:schemeClr val="accent1"/>
          </a:solidFill>
          <a:ln>
            <a:noFill/>
          </a:ln>
          <a:effectLst/>
        </c:spPr>
        <c:marker>
          <c:symbol val="none"/>
        </c:marker>
      </c:pivotFmt>
      <c:pivotFmt>
        <c:idx val="415"/>
        <c:spPr>
          <a:solidFill>
            <a:schemeClr val="accent1"/>
          </a:solidFill>
          <a:ln>
            <a:noFill/>
          </a:ln>
          <a:effectLst/>
        </c:spPr>
        <c:marker>
          <c:symbol val="none"/>
        </c:marker>
      </c:pivotFmt>
      <c:pivotFmt>
        <c:idx val="416"/>
        <c:spPr>
          <a:solidFill>
            <a:schemeClr val="accent1"/>
          </a:solidFill>
          <a:ln>
            <a:noFill/>
          </a:ln>
          <a:effectLst/>
        </c:spPr>
        <c:marker>
          <c:symbol val="none"/>
        </c:marker>
      </c:pivotFmt>
      <c:pivotFmt>
        <c:idx val="417"/>
        <c:spPr>
          <a:solidFill>
            <a:schemeClr val="accent1"/>
          </a:solidFill>
          <a:ln>
            <a:noFill/>
          </a:ln>
          <a:effectLst/>
        </c:spPr>
        <c:marker>
          <c:symbol val="none"/>
        </c:marker>
      </c:pivotFmt>
      <c:pivotFmt>
        <c:idx val="418"/>
        <c:spPr>
          <a:solidFill>
            <a:schemeClr val="accent1"/>
          </a:solidFill>
          <a:ln>
            <a:noFill/>
          </a:ln>
          <a:effectLst/>
        </c:spPr>
        <c:marker>
          <c:symbol val="none"/>
        </c:marker>
      </c:pivotFmt>
      <c:pivotFmt>
        <c:idx val="419"/>
        <c:spPr>
          <a:solidFill>
            <a:schemeClr val="accent1"/>
          </a:solidFill>
          <a:ln>
            <a:noFill/>
          </a:ln>
          <a:effectLst/>
        </c:spPr>
        <c:marker>
          <c:symbol val="none"/>
        </c:marker>
      </c:pivotFmt>
      <c:pivotFmt>
        <c:idx val="420"/>
        <c:spPr>
          <a:solidFill>
            <a:schemeClr val="accent1"/>
          </a:solidFill>
          <a:ln>
            <a:noFill/>
          </a:ln>
          <a:effectLst/>
        </c:spPr>
        <c:marker>
          <c:symbol val="none"/>
        </c:marker>
      </c:pivotFmt>
      <c:pivotFmt>
        <c:idx val="421"/>
        <c:spPr>
          <a:solidFill>
            <a:schemeClr val="accent1"/>
          </a:solidFill>
          <a:ln>
            <a:noFill/>
          </a:ln>
          <a:effectLst/>
        </c:spPr>
        <c:marker>
          <c:symbol val="none"/>
        </c:marker>
      </c:pivotFmt>
      <c:pivotFmt>
        <c:idx val="422"/>
        <c:spPr>
          <a:solidFill>
            <a:schemeClr val="accent1"/>
          </a:solidFill>
          <a:ln>
            <a:noFill/>
          </a:ln>
          <a:effectLst/>
        </c:spPr>
        <c:marker>
          <c:symbol val="none"/>
        </c:marker>
      </c:pivotFmt>
      <c:pivotFmt>
        <c:idx val="423"/>
        <c:spPr>
          <a:solidFill>
            <a:schemeClr val="accent1"/>
          </a:solidFill>
          <a:ln>
            <a:noFill/>
          </a:ln>
          <a:effectLst/>
        </c:spPr>
        <c:marker>
          <c:symbol val="none"/>
        </c:marker>
      </c:pivotFmt>
      <c:pivotFmt>
        <c:idx val="424"/>
        <c:spPr>
          <a:solidFill>
            <a:schemeClr val="accent1"/>
          </a:solidFill>
          <a:ln>
            <a:noFill/>
          </a:ln>
          <a:effectLst/>
        </c:spPr>
        <c:marker>
          <c:symbol val="none"/>
        </c:marker>
      </c:pivotFmt>
      <c:pivotFmt>
        <c:idx val="425"/>
        <c:spPr>
          <a:solidFill>
            <a:schemeClr val="accent1"/>
          </a:solidFill>
          <a:ln>
            <a:noFill/>
          </a:ln>
          <a:effectLst/>
        </c:spPr>
        <c:marker>
          <c:symbol val="none"/>
        </c:marker>
      </c:pivotFmt>
      <c:pivotFmt>
        <c:idx val="426"/>
        <c:spPr>
          <a:solidFill>
            <a:schemeClr val="accent1"/>
          </a:solidFill>
          <a:ln>
            <a:noFill/>
          </a:ln>
          <a:effectLst/>
        </c:spPr>
        <c:marker>
          <c:symbol val="none"/>
        </c:marker>
      </c:pivotFmt>
      <c:pivotFmt>
        <c:idx val="427"/>
        <c:spPr>
          <a:solidFill>
            <a:schemeClr val="accent1"/>
          </a:solidFill>
          <a:ln>
            <a:noFill/>
          </a:ln>
          <a:effectLst/>
        </c:spPr>
        <c:marker>
          <c:symbol val="none"/>
        </c:marker>
      </c:pivotFmt>
      <c:pivotFmt>
        <c:idx val="428"/>
        <c:spPr>
          <a:solidFill>
            <a:schemeClr val="accent1"/>
          </a:solidFill>
          <a:ln>
            <a:noFill/>
          </a:ln>
          <a:effectLst/>
        </c:spPr>
        <c:marker>
          <c:symbol val="none"/>
        </c:marker>
      </c:pivotFmt>
      <c:pivotFmt>
        <c:idx val="429"/>
        <c:spPr>
          <a:solidFill>
            <a:schemeClr val="accent1"/>
          </a:solidFill>
          <a:ln>
            <a:noFill/>
          </a:ln>
          <a:effectLst/>
        </c:spPr>
        <c:marker>
          <c:symbol val="none"/>
        </c:marker>
      </c:pivotFmt>
      <c:pivotFmt>
        <c:idx val="430"/>
        <c:spPr>
          <a:solidFill>
            <a:schemeClr val="accent1"/>
          </a:solidFill>
          <a:ln>
            <a:noFill/>
          </a:ln>
          <a:effectLst/>
        </c:spPr>
        <c:marker>
          <c:symbol val="none"/>
        </c:marker>
      </c:pivotFmt>
      <c:pivotFmt>
        <c:idx val="431"/>
        <c:spPr>
          <a:solidFill>
            <a:schemeClr val="accent1"/>
          </a:solidFill>
          <a:ln>
            <a:noFill/>
          </a:ln>
          <a:effectLst/>
        </c:spPr>
        <c:marker>
          <c:symbol val="none"/>
        </c:marker>
      </c:pivotFmt>
      <c:pivotFmt>
        <c:idx val="432"/>
        <c:spPr>
          <a:solidFill>
            <a:schemeClr val="accent1"/>
          </a:solidFill>
          <a:ln>
            <a:noFill/>
          </a:ln>
          <a:effectLst/>
        </c:spPr>
        <c:marker>
          <c:symbol val="none"/>
        </c:marker>
      </c:pivotFmt>
      <c:pivotFmt>
        <c:idx val="433"/>
        <c:spPr>
          <a:solidFill>
            <a:schemeClr val="accent1"/>
          </a:solidFill>
          <a:ln>
            <a:noFill/>
          </a:ln>
          <a:effectLst/>
        </c:spPr>
        <c:marker>
          <c:symbol val="none"/>
        </c:marker>
      </c:pivotFmt>
      <c:pivotFmt>
        <c:idx val="434"/>
        <c:spPr>
          <a:solidFill>
            <a:schemeClr val="accent1"/>
          </a:solidFill>
          <a:ln>
            <a:noFill/>
          </a:ln>
          <a:effectLst/>
        </c:spPr>
        <c:marker>
          <c:symbol val="none"/>
        </c:marker>
      </c:pivotFmt>
      <c:pivotFmt>
        <c:idx val="435"/>
        <c:spPr>
          <a:solidFill>
            <a:schemeClr val="accent1"/>
          </a:solidFill>
          <a:ln>
            <a:noFill/>
          </a:ln>
          <a:effectLst/>
        </c:spPr>
        <c:marker>
          <c:symbol val="none"/>
        </c:marker>
      </c:pivotFmt>
      <c:pivotFmt>
        <c:idx val="436"/>
        <c:spPr>
          <a:solidFill>
            <a:schemeClr val="accent1"/>
          </a:solidFill>
          <a:ln>
            <a:noFill/>
          </a:ln>
          <a:effectLst/>
        </c:spPr>
        <c:marker>
          <c:symbol val="none"/>
        </c:marker>
      </c:pivotFmt>
      <c:pivotFmt>
        <c:idx val="437"/>
        <c:spPr>
          <a:solidFill>
            <a:schemeClr val="accent1"/>
          </a:solidFill>
          <a:ln>
            <a:noFill/>
          </a:ln>
          <a:effectLst/>
        </c:spPr>
        <c:marker>
          <c:symbol val="none"/>
        </c:marker>
      </c:pivotFmt>
      <c:pivotFmt>
        <c:idx val="438"/>
        <c:spPr>
          <a:solidFill>
            <a:schemeClr val="accent1"/>
          </a:solidFill>
          <a:ln>
            <a:noFill/>
          </a:ln>
          <a:effectLst/>
        </c:spPr>
        <c:marker>
          <c:symbol val="none"/>
        </c:marker>
      </c:pivotFmt>
      <c:pivotFmt>
        <c:idx val="439"/>
        <c:spPr>
          <a:solidFill>
            <a:schemeClr val="accent1"/>
          </a:solidFill>
          <a:ln>
            <a:noFill/>
          </a:ln>
          <a:effectLst/>
        </c:spPr>
        <c:marker>
          <c:symbol val="none"/>
        </c:marker>
      </c:pivotFmt>
      <c:pivotFmt>
        <c:idx val="440"/>
        <c:spPr>
          <a:solidFill>
            <a:schemeClr val="accent1"/>
          </a:solidFill>
          <a:ln>
            <a:noFill/>
          </a:ln>
          <a:effectLst/>
        </c:spPr>
        <c:marker>
          <c:symbol val="none"/>
        </c:marker>
      </c:pivotFmt>
      <c:pivotFmt>
        <c:idx val="441"/>
        <c:spPr>
          <a:solidFill>
            <a:schemeClr val="accent1"/>
          </a:solidFill>
          <a:ln>
            <a:noFill/>
          </a:ln>
          <a:effectLst/>
        </c:spPr>
        <c:marker>
          <c:symbol val="none"/>
        </c:marker>
      </c:pivotFmt>
      <c:pivotFmt>
        <c:idx val="442"/>
        <c:spPr>
          <a:solidFill>
            <a:schemeClr val="accent1"/>
          </a:solidFill>
          <a:ln>
            <a:noFill/>
          </a:ln>
          <a:effectLst/>
        </c:spPr>
        <c:marker>
          <c:symbol val="none"/>
        </c:marker>
      </c:pivotFmt>
      <c:pivotFmt>
        <c:idx val="443"/>
        <c:spPr>
          <a:solidFill>
            <a:schemeClr val="accent1"/>
          </a:solidFill>
          <a:ln>
            <a:noFill/>
          </a:ln>
          <a:effectLst/>
        </c:spPr>
        <c:marker>
          <c:symbol val="none"/>
        </c:marker>
      </c:pivotFmt>
      <c:pivotFmt>
        <c:idx val="444"/>
        <c:spPr>
          <a:solidFill>
            <a:schemeClr val="accent1"/>
          </a:solidFill>
          <a:ln>
            <a:noFill/>
          </a:ln>
          <a:effectLst/>
        </c:spPr>
        <c:marker>
          <c:symbol val="none"/>
        </c:marker>
      </c:pivotFmt>
      <c:pivotFmt>
        <c:idx val="445"/>
        <c:spPr>
          <a:solidFill>
            <a:schemeClr val="accent1"/>
          </a:solidFill>
          <a:ln>
            <a:noFill/>
          </a:ln>
          <a:effectLst/>
        </c:spPr>
        <c:marker>
          <c:symbol val="none"/>
        </c:marker>
      </c:pivotFmt>
      <c:pivotFmt>
        <c:idx val="446"/>
        <c:spPr>
          <a:solidFill>
            <a:schemeClr val="accent1"/>
          </a:solidFill>
          <a:ln>
            <a:noFill/>
          </a:ln>
          <a:effectLst/>
        </c:spPr>
        <c:marker>
          <c:symbol val="none"/>
        </c:marker>
      </c:pivotFmt>
      <c:pivotFmt>
        <c:idx val="447"/>
        <c:spPr>
          <a:solidFill>
            <a:schemeClr val="accent1"/>
          </a:solidFill>
          <a:ln>
            <a:noFill/>
          </a:ln>
          <a:effectLst/>
        </c:spPr>
        <c:marker>
          <c:symbol val="none"/>
        </c:marker>
      </c:pivotFmt>
      <c:pivotFmt>
        <c:idx val="448"/>
        <c:spPr>
          <a:solidFill>
            <a:schemeClr val="accent1"/>
          </a:solidFill>
          <a:ln>
            <a:noFill/>
          </a:ln>
          <a:effectLst/>
        </c:spPr>
        <c:marker>
          <c:symbol val="none"/>
        </c:marker>
      </c:pivotFmt>
      <c:pivotFmt>
        <c:idx val="449"/>
        <c:spPr>
          <a:solidFill>
            <a:schemeClr val="accent1"/>
          </a:solidFill>
          <a:ln>
            <a:noFill/>
          </a:ln>
          <a:effectLst/>
        </c:spPr>
        <c:marker>
          <c:symbol val="none"/>
        </c:marker>
      </c:pivotFmt>
      <c:pivotFmt>
        <c:idx val="450"/>
        <c:spPr>
          <a:solidFill>
            <a:schemeClr val="accent1"/>
          </a:solidFill>
          <a:ln>
            <a:noFill/>
          </a:ln>
          <a:effectLst/>
        </c:spPr>
        <c:marker>
          <c:symbol val="none"/>
        </c:marker>
      </c:pivotFmt>
      <c:pivotFmt>
        <c:idx val="451"/>
        <c:spPr>
          <a:solidFill>
            <a:schemeClr val="accent1"/>
          </a:solidFill>
          <a:ln>
            <a:noFill/>
          </a:ln>
          <a:effectLst/>
        </c:spPr>
        <c:marker>
          <c:symbol val="none"/>
        </c:marker>
      </c:pivotFmt>
      <c:pivotFmt>
        <c:idx val="452"/>
        <c:spPr>
          <a:solidFill>
            <a:schemeClr val="accent1"/>
          </a:solidFill>
          <a:ln>
            <a:noFill/>
          </a:ln>
          <a:effectLst/>
        </c:spPr>
        <c:marker>
          <c:symbol val="none"/>
        </c:marker>
      </c:pivotFmt>
      <c:pivotFmt>
        <c:idx val="453"/>
        <c:spPr>
          <a:solidFill>
            <a:schemeClr val="accent1"/>
          </a:solidFill>
          <a:ln>
            <a:noFill/>
          </a:ln>
          <a:effectLst/>
        </c:spPr>
        <c:marker>
          <c:symbol val="none"/>
        </c:marker>
      </c:pivotFmt>
      <c:pivotFmt>
        <c:idx val="454"/>
        <c:spPr>
          <a:solidFill>
            <a:schemeClr val="accent1"/>
          </a:solidFill>
          <a:ln>
            <a:noFill/>
          </a:ln>
          <a:effectLst/>
        </c:spPr>
        <c:marker>
          <c:symbol val="none"/>
        </c:marker>
      </c:pivotFmt>
      <c:pivotFmt>
        <c:idx val="455"/>
        <c:spPr>
          <a:solidFill>
            <a:schemeClr val="accent1"/>
          </a:solidFill>
          <a:ln>
            <a:noFill/>
          </a:ln>
          <a:effectLst/>
        </c:spPr>
        <c:marker>
          <c:symbol val="none"/>
        </c:marker>
      </c:pivotFmt>
      <c:pivotFmt>
        <c:idx val="456"/>
        <c:spPr>
          <a:solidFill>
            <a:schemeClr val="accent1"/>
          </a:solidFill>
          <a:ln>
            <a:noFill/>
          </a:ln>
          <a:effectLst/>
        </c:spPr>
        <c:marker>
          <c:symbol val="none"/>
        </c:marker>
      </c:pivotFmt>
      <c:pivotFmt>
        <c:idx val="457"/>
        <c:spPr>
          <a:solidFill>
            <a:schemeClr val="accent1"/>
          </a:solidFill>
          <a:ln>
            <a:noFill/>
          </a:ln>
          <a:effectLst/>
        </c:spPr>
        <c:marker>
          <c:symbol val="none"/>
        </c:marker>
      </c:pivotFmt>
      <c:pivotFmt>
        <c:idx val="458"/>
        <c:spPr>
          <a:solidFill>
            <a:schemeClr val="accent1"/>
          </a:solidFill>
          <a:ln>
            <a:noFill/>
          </a:ln>
          <a:effectLst/>
        </c:spPr>
        <c:marker>
          <c:symbol val="none"/>
        </c:marker>
      </c:pivotFmt>
      <c:pivotFmt>
        <c:idx val="459"/>
        <c:spPr>
          <a:solidFill>
            <a:schemeClr val="accent1"/>
          </a:solidFill>
          <a:ln>
            <a:noFill/>
          </a:ln>
          <a:effectLst/>
        </c:spPr>
        <c:marker>
          <c:symbol val="none"/>
        </c:marker>
      </c:pivotFmt>
      <c:pivotFmt>
        <c:idx val="460"/>
        <c:spPr>
          <a:solidFill>
            <a:schemeClr val="accent1"/>
          </a:solidFill>
          <a:ln>
            <a:noFill/>
          </a:ln>
          <a:effectLst/>
        </c:spPr>
        <c:marker>
          <c:symbol val="none"/>
        </c:marker>
      </c:pivotFmt>
      <c:pivotFmt>
        <c:idx val="461"/>
        <c:spPr>
          <a:solidFill>
            <a:schemeClr val="accent1"/>
          </a:solidFill>
          <a:ln>
            <a:noFill/>
          </a:ln>
          <a:effectLst/>
        </c:spPr>
        <c:marker>
          <c:symbol val="none"/>
        </c:marker>
      </c:pivotFmt>
      <c:pivotFmt>
        <c:idx val="462"/>
        <c:spPr>
          <a:solidFill>
            <a:schemeClr val="accent1"/>
          </a:solidFill>
          <a:ln>
            <a:noFill/>
          </a:ln>
          <a:effectLst/>
        </c:spPr>
        <c:marker>
          <c:symbol val="none"/>
        </c:marker>
      </c:pivotFmt>
      <c:pivotFmt>
        <c:idx val="463"/>
        <c:spPr>
          <a:solidFill>
            <a:schemeClr val="accent1"/>
          </a:solidFill>
          <a:ln>
            <a:noFill/>
          </a:ln>
          <a:effectLst/>
        </c:spPr>
        <c:marker>
          <c:symbol val="none"/>
        </c:marker>
      </c:pivotFmt>
      <c:pivotFmt>
        <c:idx val="464"/>
        <c:spPr>
          <a:solidFill>
            <a:schemeClr val="accent1"/>
          </a:solidFill>
          <a:ln>
            <a:noFill/>
          </a:ln>
          <a:effectLst/>
        </c:spPr>
        <c:marker>
          <c:symbol val="none"/>
        </c:marker>
      </c:pivotFmt>
      <c:pivotFmt>
        <c:idx val="465"/>
        <c:spPr>
          <a:solidFill>
            <a:schemeClr val="accent1"/>
          </a:solidFill>
          <a:ln>
            <a:noFill/>
          </a:ln>
          <a:effectLst/>
        </c:spPr>
        <c:marker>
          <c:symbol val="none"/>
        </c:marker>
      </c:pivotFmt>
      <c:pivotFmt>
        <c:idx val="466"/>
        <c:spPr>
          <a:solidFill>
            <a:schemeClr val="accent1"/>
          </a:solidFill>
          <a:ln>
            <a:noFill/>
          </a:ln>
          <a:effectLst/>
        </c:spPr>
        <c:marker>
          <c:symbol val="none"/>
        </c:marker>
      </c:pivotFmt>
      <c:pivotFmt>
        <c:idx val="467"/>
        <c:spPr>
          <a:solidFill>
            <a:schemeClr val="accent1"/>
          </a:solidFill>
          <a:ln>
            <a:noFill/>
          </a:ln>
          <a:effectLst/>
        </c:spPr>
        <c:marker>
          <c:symbol val="none"/>
        </c:marker>
      </c:pivotFmt>
      <c:pivotFmt>
        <c:idx val="468"/>
        <c:spPr>
          <a:solidFill>
            <a:schemeClr val="accent1"/>
          </a:solidFill>
          <a:ln>
            <a:noFill/>
          </a:ln>
          <a:effectLst/>
        </c:spPr>
        <c:marker>
          <c:symbol val="none"/>
        </c:marker>
      </c:pivotFmt>
      <c:pivotFmt>
        <c:idx val="469"/>
        <c:spPr>
          <a:solidFill>
            <a:schemeClr val="accent1"/>
          </a:solidFill>
          <a:ln>
            <a:noFill/>
          </a:ln>
          <a:effectLst/>
        </c:spPr>
        <c:marker>
          <c:symbol val="none"/>
        </c:marker>
      </c:pivotFmt>
      <c:pivotFmt>
        <c:idx val="470"/>
        <c:spPr>
          <a:solidFill>
            <a:schemeClr val="accent1"/>
          </a:solidFill>
          <a:ln>
            <a:noFill/>
          </a:ln>
          <a:effectLst/>
        </c:spPr>
        <c:marker>
          <c:symbol val="none"/>
        </c:marker>
      </c:pivotFmt>
      <c:pivotFmt>
        <c:idx val="471"/>
        <c:spPr>
          <a:solidFill>
            <a:schemeClr val="accent1"/>
          </a:solidFill>
          <a:ln>
            <a:noFill/>
          </a:ln>
          <a:effectLst/>
        </c:spPr>
        <c:marker>
          <c:symbol val="none"/>
        </c:marker>
      </c:pivotFmt>
      <c:pivotFmt>
        <c:idx val="472"/>
        <c:spPr>
          <a:solidFill>
            <a:schemeClr val="accent1"/>
          </a:solidFill>
          <a:ln>
            <a:noFill/>
          </a:ln>
          <a:effectLst/>
        </c:spPr>
        <c:marker>
          <c:symbol val="none"/>
        </c:marker>
      </c:pivotFmt>
      <c:pivotFmt>
        <c:idx val="473"/>
        <c:spPr>
          <a:solidFill>
            <a:schemeClr val="accent1"/>
          </a:solidFill>
          <a:ln>
            <a:noFill/>
          </a:ln>
          <a:effectLst/>
        </c:spPr>
        <c:marker>
          <c:symbol val="none"/>
        </c:marker>
      </c:pivotFmt>
      <c:pivotFmt>
        <c:idx val="474"/>
        <c:spPr>
          <a:solidFill>
            <a:schemeClr val="accent1"/>
          </a:solidFill>
          <a:ln>
            <a:noFill/>
          </a:ln>
          <a:effectLst/>
        </c:spPr>
        <c:marker>
          <c:symbol val="none"/>
        </c:marker>
      </c:pivotFmt>
      <c:pivotFmt>
        <c:idx val="475"/>
        <c:spPr>
          <a:solidFill>
            <a:schemeClr val="accent1"/>
          </a:solidFill>
          <a:ln>
            <a:noFill/>
          </a:ln>
          <a:effectLst/>
        </c:spPr>
        <c:marker>
          <c:symbol val="none"/>
        </c:marker>
      </c:pivotFmt>
      <c:pivotFmt>
        <c:idx val="476"/>
        <c:spPr>
          <a:solidFill>
            <a:schemeClr val="accent1"/>
          </a:solidFill>
          <a:ln>
            <a:noFill/>
          </a:ln>
          <a:effectLst/>
        </c:spPr>
        <c:marker>
          <c:symbol val="none"/>
        </c:marker>
      </c:pivotFmt>
      <c:pivotFmt>
        <c:idx val="477"/>
        <c:spPr>
          <a:solidFill>
            <a:schemeClr val="accent1"/>
          </a:solidFill>
          <a:ln>
            <a:noFill/>
          </a:ln>
          <a:effectLst/>
        </c:spPr>
        <c:marker>
          <c:symbol val="none"/>
        </c:marker>
      </c:pivotFmt>
      <c:pivotFmt>
        <c:idx val="478"/>
        <c:spPr>
          <a:solidFill>
            <a:schemeClr val="accent1"/>
          </a:solidFill>
          <a:ln>
            <a:noFill/>
          </a:ln>
          <a:effectLst/>
        </c:spPr>
        <c:marker>
          <c:symbol val="none"/>
        </c:marker>
      </c:pivotFmt>
      <c:pivotFmt>
        <c:idx val="479"/>
        <c:spPr>
          <a:solidFill>
            <a:schemeClr val="accent1"/>
          </a:solidFill>
          <a:ln>
            <a:noFill/>
          </a:ln>
          <a:effectLst/>
        </c:spPr>
        <c:marker>
          <c:symbol val="none"/>
        </c:marker>
      </c:pivotFmt>
      <c:pivotFmt>
        <c:idx val="480"/>
        <c:spPr>
          <a:solidFill>
            <a:schemeClr val="accent1"/>
          </a:solidFill>
          <a:ln>
            <a:noFill/>
          </a:ln>
          <a:effectLst/>
        </c:spPr>
        <c:marker>
          <c:symbol val="none"/>
        </c:marker>
      </c:pivotFmt>
      <c:pivotFmt>
        <c:idx val="481"/>
        <c:spPr>
          <a:solidFill>
            <a:schemeClr val="accent1"/>
          </a:solidFill>
          <a:ln>
            <a:noFill/>
          </a:ln>
          <a:effectLst/>
        </c:spPr>
        <c:marker>
          <c:symbol val="none"/>
        </c:marker>
      </c:pivotFmt>
      <c:pivotFmt>
        <c:idx val="482"/>
        <c:spPr>
          <a:solidFill>
            <a:schemeClr val="accent1"/>
          </a:solidFill>
          <a:ln>
            <a:noFill/>
          </a:ln>
          <a:effectLst/>
        </c:spPr>
        <c:marker>
          <c:symbol val="none"/>
        </c:marker>
      </c:pivotFmt>
      <c:pivotFmt>
        <c:idx val="483"/>
        <c:spPr>
          <a:solidFill>
            <a:schemeClr val="accent1"/>
          </a:solidFill>
          <a:ln>
            <a:noFill/>
          </a:ln>
          <a:effectLst/>
        </c:spPr>
        <c:marker>
          <c:symbol val="none"/>
        </c:marker>
      </c:pivotFmt>
      <c:pivotFmt>
        <c:idx val="484"/>
        <c:spPr>
          <a:solidFill>
            <a:schemeClr val="accent1"/>
          </a:solidFill>
          <a:ln>
            <a:noFill/>
          </a:ln>
          <a:effectLst/>
        </c:spPr>
        <c:marker>
          <c:symbol val="none"/>
        </c:marker>
      </c:pivotFmt>
      <c:pivotFmt>
        <c:idx val="485"/>
        <c:spPr>
          <a:solidFill>
            <a:schemeClr val="accent1"/>
          </a:solidFill>
          <a:ln>
            <a:noFill/>
          </a:ln>
          <a:effectLst/>
        </c:spPr>
        <c:marker>
          <c:symbol val="none"/>
        </c:marker>
      </c:pivotFmt>
      <c:pivotFmt>
        <c:idx val="486"/>
        <c:spPr>
          <a:solidFill>
            <a:schemeClr val="accent1"/>
          </a:solidFill>
          <a:ln>
            <a:noFill/>
          </a:ln>
          <a:effectLst/>
        </c:spPr>
        <c:marker>
          <c:symbol val="none"/>
        </c:marker>
      </c:pivotFmt>
      <c:pivotFmt>
        <c:idx val="487"/>
        <c:spPr>
          <a:solidFill>
            <a:schemeClr val="accent1"/>
          </a:solidFill>
          <a:ln>
            <a:noFill/>
          </a:ln>
          <a:effectLst/>
        </c:spPr>
        <c:marker>
          <c:symbol val="none"/>
        </c:marker>
      </c:pivotFmt>
      <c:pivotFmt>
        <c:idx val="488"/>
        <c:spPr>
          <a:solidFill>
            <a:schemeClr val="accent1"/>
          </a:solidFill>
          <a:ln>
            <a:noFill/>
          </a:ln>
          <a:effectLst/>
        </c:spPr>
        <c:marker>
          <c:symbol val="none"/>
        </c:marker>
      </c:pivotFmt>
      <c:pivotFmt>
        <c:idx val="489"/>
        <c:spPr>
          <a:solidFill>
            <a:schemeClr val="accent1"/>
          </a:solidFill>
          <a:ln>
            <a:noFill/>
          </a:ln>
          <a:effectLst/>
        </c:spPr>
        <c:marker>
          <c:symbol val="none"/>
        </c:marker>
      </c:pivotFmt>
      <c:pivotFmt>
        <c:idx val="490"/>
        <c:spPr>
          <a:solidFill>
            <a:schemeClr val="accent1"/>
          </a:solidFill>
          <a:ln>
            <a:noFill/>
          </a:ln>
          <a:effectLst/>
        </c:spPr>
        <c:marker>
          <c:symbol val="none"/>
        </c:marker>
      </c:pivotFmt>
      <c:pivotFmt>
        <c:idx val="491"/>
        <c:spPr>
          <a:solidFill>
            <a:schemeClr val="accent1"/>
          </a:solidFill>
          <a:ln>
            <a:noFill/>
          </a:ln>
          <a:effectLst/>
        </c:spPr>
        <c:marker>
          <c:symbol val="none"/>
        </c:marker>
      </c:pivotFmt>
      <c:pivotFmt>
        <c:idx val="492"/>
        <c:spPr>
          <a:solidFill>
            <a:schemeClr val="accent1"/>
          </a:solidFill>
          <a:ln>
            <a:noFill/>
          </a:ln>
          <a:effectLst/>
        </c:spPr>
        <c:marker>
          <c:symbol val="none"/>
        </c:marker>
      </c:pivotFmt>
      <c:pivotFmt>
        <c:idx val="493"/>
        <c:spPr>
          <a:solidFill>
            <a:schemeClr val="accent1"/>
          </a:solidFill>
          <a:ln>
            <a:noFill/>
          </a:ln>
          <a:effectLst/>
        </c:spPr>
        <c:marker>
          <c:symbol val="none"/>
        </c:marker>
      </c:pivotFmt>
      <c:pivotFmt>
        <c:idx val="494"/>
        <c:spPr>
          <a:solidFill>
            <a:schemeClr val="accent1"/>
          </a:solidFill>
          <a:ln>
            <a:noFill/>
          </a:ln>
          <a:effectLst/>
        </c:spPr>
        <c:marker>
          <c:symbol val="none"/>
        </c:marker>
      </c:pivotFmt>
      <c:pivotFmt>
        <c:idx val="495"/>
        <c:spPr>
          <a:solidFill>
            <a:schemeClr val="accent1"/>
          </a:solidFill>
          <a:ln>
            <a:noFill/>
          </a:ln>
          <a:effectLst/>
        </c:spPr>
        <c:marker>
          <c:symbol val="none"/>
        </c:marker>
      </c:pivotFmt>
      <c:pivotFmt>
        <c:idx val="496"/>
        <c:spPr>
          <a:solidFill>
            <a:schemeClr val="accent1"/>
          </a:solidFill>
          <a:ln>
            <a:noFill/>
          </a:ln>
          <a:effectLst/>
        </c:spPr>
        <c:marker>
          <c:symbol val="none"/>
        </c:marker>
      </c:pivotFmt>
      <c:pivotFmt>
        <c:idx val="497"/>
        <c:spPr>
          <a:solidFill>
            <a:schemeClr val="accent1"/>
          </a:solidFill>
          <a:ln>
            <a:noFill/>
          </a:ln>
          <a:effectLst/>
        </c:spPr>
        <c:marker>
          <c:symbol val="none"/>
        </c:marker>
      </c:pivotFmt>
      <c:pivotFmt>
        <c:idx val="498"/>
        <c:spPr>
          <a:solidFill>
            <a:schemeClr val="accent1"/>
          </a:solidFill>
          <a:ln>
            <a:noFill/>
          </a:ln>
          <a:effectLst/>
        </c:spPr>
        <c:marker>
          <c:symbol val="none"/>
        </c:marker>
      </c:pivotFmt>
      <c:pivotFmt>
        <c:idx val="499"/>
        <c:spPr>
          <a:solidFill>
            <a:schemeClr val="accent1"/>
          </a:solidFill>
          <a:ln>
            <a:noFill/>
          </a:ln>
          <a:effectLst/>
        </c:spPr>
        <c:marker>
          <c:symbol val="none"/>
        </c:marker>
      </c:pivotFmt>
      <c:pivotFmt>
        <c:idx val="500"/>
        <c:spPr>
          <a:solidFill>
            <a:schemeClr val="accent1"/>
          </a:solidFill>
          <a:ln>
            <a:noFill/>
          </a:ln>
          <a:effectLst/>
        </c:spPr>
        <c:marker>
          <c:symbol val="none"/>
        </c:marker>
      </c:pivotFmt>
      <c:pivotFmt>
        <c:idx val="501"/>
        <c:spPr>
          <a:solidFill>
            <a:schemeClr val="accent1"/>
          </a:solidFill>
          <a:ln>
            <a:noFill/>
          </a:ln>
          <a:effectLst/>
        </c:spPr>
        <c:marker>
          <c:symbol val="none"/>
        </c:marker>
      </c:pivotFmt>
      <c:pivotFmt>
        <c:idx val="502"/>
        <c:spPr>
          <a:solidFill>
            <a:schemeClr val="accent1"/>
          </a:solidFill>
          <a:ln>
            <a:noFill/>
          </a:ln>
          <a:effectLst/>
        </c:spPr>
        <c:marker>
          <c:symbol val="none"/>
        </c:marker>
      </c:pivotFmt>
      <c:pivotFmt>
        <c:idx val="503"/>
        <c:spPr>
          <a:solidFill>
            <a:schemeClr val="accent1"/>
          </a:solidFill>
          <a:ln>
            <a:noFill/>
          </a:ln>
          <a:effectLst/>
        </c:spPr>
        <c:marker>
          <c:symbol val="none"/>
        </c:marker>
      </c:pivotFmt>
      <c:pivotFmt>
        <c:idx val="504"/>
        <c:spPr>
          <a:solidFill>
            <a:schemeClr val="accent1"/>
          </a:solidFill>
          <a:ln>
            <a:noFill/>
          </a:ln>
          <a:effectLst/>
        </c:spPr>
        <c:marker>
          <c:symbol val="none"/>
        </c:marker>
      </c:pivotFmt>
      <c:pivotFmt>
        <c:idx val="505"/>
        <c:spPr>
          <a:solidFill>
            <a:schemeClr val="accent1"/>
          </a:solidFill>
          <a:ln>
            <a:noFill/>
          </a:ln>
          <a:effectLst/>
        </c:spPr>
        <c:marker>
          <c:symbol val="none"/>
        </c:marker>
      </c:pivotFmt>
      <c:pivotFmt>
        <c:idx val="506"/>
        <c:spPr>
          <a:solidFill>
            <a:schemeClr val="accent1"/>
          </a:solidFill>
          <a:ln>
            <a:noFill/>
          </a:ln>
          <a:effectLst/>
        </c:spPr>
        <c:marker>
          <c:symbol val="none"/>
        </c:marker>
      </c:pivotFmt>
      <c:pivotFmt>
        <c:idx val="507"/>
        <c:spPr>
          <a:solidFill>
            <a:schemeClr val="accent1"/>
          </a:solidFill>
          <a:ln>
            <a:noFill/>
          </a:ln>
          <a:effectLst/>
        </c:spPr>
        <c:marker>
          <c:symbol val="none"/>
        </c:marker>
      </c:pivotFmt>
      <c:pivotFmt>
        <c:idx val="508"/>
        <c:spPr>
          <a:solidFill>
            <a:schemeClr val="accent1"/>
          </a:solidFill>
          <a:ln>
            <a:noFill/>
          </a:ln>
          <a:effectLst/>
        </c:spPr>
        <c:marker>
          <c:symbol val="none"/>
        </c:marker>
      </c:pivotFmt>
      <c:pivotFmt>
        <c:idx val="509"/>
        <c:spPr>
          <a:solidFill>
            <a:schemeClr val="accent1"/>
          </a:solidFill>
          <a:ln>
            <a:noFill/>
          </a:ln>
          <a:effectLst/>
        </c:spPr>
        <c:marker>
          <c:symbol val="none"/>
        </c:marker>
      </c:pivotFmt>
      <c:pivotFmt>
        <c:idx val="510"/>
        <c:spPr>
          <a:solidFill>
            <a:schemeClr val="accent1"/>
          </a:solidFill>
          <a:ln>
            <a:noFill/>
          </a:ln>
          <a:effectLst/>
        </c:spPr>
        <c:marker>
          <c:symbol val="none"/>
        </c:marker>
      </c:pivotFmt>
      <c:pivotFmt>
        <c:idx val="511"/>
        <c:spPr>
          <a:solidFill>
            <a:schemeClr val="accent1"/>
          </a:solidFill>
          <a:ln>
            <a:noFill/>
          </a:ln>
          <a:effectLst/>
        </c:spPr>
        <c:marker>
          <c:symbol val="none"/>
        </c:marker>
      </c:pivotFmt>
      <c:pivotFmt>
        <c:idx val="512"/>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0</c:v>
                </c:pt>
              </c:strCache>
            </c:strRef>
          </c:tx>
          <c:spPr>
            <a:solidFill>
              <a:schemeClr val="accent1"/>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Sheet3!$B$5:$B$183</c:f>
              <c:numCache>
                <c:formatCode>General</c:formatCode>
                <c:ptCount val="178"/>
                <c:pt idx="54">
                  <c:v>1</c:v>
                </c:pt>
                <c:pt idx="111">
                  <c:v>1</c:v>
                </c:pt>
                <c:pt idx="116">
                  <c:v>1</c:v>
                </c:pt>
                <c:pt idx="125">
                  <c:v>1</c:v>
                </c:pt>
              </c:numCache>
            </c:numRef>
          </c:val>
          <c:extLst>
            <c:ext xmlns:c16="http://schemas.microsoft.com/office/drawing/2014/chart" uri="{C3380CC4-5D6E-409C-BE32-E72D297353CC}">
              <c16:uniqueId val="{00000000-B11D-41AF-96B3-780A63C7AB1F}"/>
            </c:ext>
          </c:extLst>
        </c:ser>
        <c:ser>
          <c:idx val="1"/>
          <c:order val="1"/>
          <c:tx>
            <c:strRef>
              <c:f>Sheet3!$C$3:$C$4</c:f>
              <c:strCache>
                <c:ptCount val="1"/>
                <c:pt idx="0">
                  <c:v>28160.79</c:v>
                </c:pt>
              </c:strCache>
            </c:strRef>
          </c:tx>
          <c:spPr>
            <a:solidFill>
              <a:schemeClr val="accent2"/>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Sheet3!$C$5:$C$183</c:f>
              <c:numCache>
                <c:formatCode>General</c:formatCode>
                <c:ptCount val="178"/>
                <c:pt idx="66">
                  <c:v>1</c:v>
                </c:pt>
              </c:numCache>
            </c:numRef>
          </c:val>
          <c:extLst>
            <c:ext xmlns:c16="http://schemas.microsoft.com/office/drawing/2014/chart" uri="{C3380CC4-5D6E-409C-BE32-E72D297353CC}">
              <c16:uniqueId val="{00000001-B11D-41AF-96B3-780A63C7AB1F}"/>
            </c:ext>
          </c:extLst>
        </c:ser>
        <c:ser>
          <c:idx val="2"/>
          <c:order val="2"/>
          <c:tx>
            <c:strRef>
              <c:f>Sheet3!$D$3:$D$4</c:f>
              <c:strCache>
                <c:ptCount val="1"/>
                <c:pt idx="0">
                  <c:v>28481.16</c:v>
                </c:pt>
              </c:strCache>
            </c:strRef>
          </c:tx>
          <c:spPr>
            <a:solidFill>
              <a:schemeClr val="accent3"/>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Sheet3!$D$5:$D$183</c:f>
              <c:numCache>
                <c:formatCode>General</c:formatCode>
                <c:ptCount val="178"/>
                <c:pt idx="94">
                  <c:v>2</c:v>
                </c:pt>
              </c:numCache>
            </c:numRef>
          </c:val>
          <c:extLst>
            <c:ext xmlns:c16="http://schemas.microsoft.com/office/drawing/2014/chart" uri="{C3380CC4-5D6E-409C-BE32-E72D297353CC}">
              <c16:uniqueId val="{00000002-B11D-41AF-96B3-780A63C7AB1F}"/>
            </c:ext>
          </c:extLst>
        </c:ser>
        <c:ser>
          <c:idx val="3"/>
          <c:order val="3"/>
          <c:tx>
            <c:strRef>
              <c:f>Sheet3!$E$3:$E$4</c:f>
              <c:strCache>
                <c:ptCount val="1"/>
                <c:pt idx="0">
                  <c:v>28974.03</c:v>
                </c:pt>
              </c:strCache>
            </c:strRef>
          </c:tx>
          <c:spPr>
            <a:solidFill>
              <a:schemeClr val="accent4"/>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Sheet3!$E$5:$E$183</c:f>
              <c:numCache>
                <c:formatCode>General</c:formatCode>
                <c:ptCount val="178"/>
                <c:pt idx="173">
                  <c:v>1</c:v>
                </c:pt>
              </c:numCache>
            </c:numRef>
          </c:val>
          <c:extLst>
            <c:ext xmlns:c16="http://schemas.microsoft.com/office/drawing/2014/chart" uri="{C3380CC4-5D6E-409C-BE32-E72D297353CC}">
              <c16:uniqueId val="{00000003-B11D-41AF-96B3-780A63C7AB1F}"/>
            </c:ext>
          </c:extLst>
        </c:ser>
        <c:ser>
          <c:idx val="4"/>
          <c:order val="4"/>
          <c:tx>
            <c:strRef>
              <c:f>Sheet3!$F$3:$F$4</c:f>
              <c:strCache>
                <c:ptCount val="1"/>
                <c:pt idx="0">
                  <c:v>31042.51</c:v>
                </c:pt>
              </c:strCache>
            </c:strRef>
          </c:tx>
          <c:spPr>
            <a:solidFill>
              <a:schemeClr val="accent5"/>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Sheet3!$F$5:$F$183</c:f>
              <c:numCache>
                <c:formatCode>General</c:formatCode>
                <c:ptCount val="178"/>
                <c:pt idx="36">
                  <c:v>1</c:v>
                </c:pt>
              </c:numCache>
            </c:numRef>
          </c:val>
          <c:extLst>
            <c:ext xmlns:c16="http://schemas.microsoft.com/office/drawing/2014/chart" uri="{C3380CC4-5D6E-409C-BE32-E72D297353CC}">
              <c16:uniqueId val="{00000004-B11D-41AF-96B3-780A63C7AB1F}"/>
            </c:ext>
          </c:extLst>
        </c:ser>
        <c:ser>
          <c:idx val="5"/>
          <c:order val="5"/>
          <c:tx>
            <c:strRef>
              <c:f>Sheet3!$G$3:$G$4</c:f>
              <c:strCache>
                <c:ptCount val="1"/>
                <c:pt idx="0">
                  <c:v>31172.77</c:v>
                </c:pt>
              </c:strCache>
            </c:strRef>
          </c:tx>
          <c:spPr>
            <a:solidFill>
              <a:schemeClr val="accent6"/>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Sheet3!$G$5:$G$183</c:f>
              <c:numCache>
                <c:formatCode>General</c:formatCode>
                <c:ptCount val="178"/>
                <c:pt idx="85">
                  <c:v>1</c:v>
                </c:pt>
              </c:numCache>
            </c:numRef>
          </c:val>
          <c:extLst>
            <c:ext xmlns:c16="http://schemas.microsoft.com/office/drawing/2014/chart" uri="{C3380CC4-5D6E-409C-BE32-E72D297353CC}">
              <c16:uniqueId val="{00000005-B11D-41AF-96B3-780A63C7AB1F}"/>
            </c:ext>
          </c:extLst>
        </c:ser>
        <c:ser>
          <c:idx val="6"/>
          <c:order val="6"/>
          <c:tx>
            <c:strRef>
              <c:f>Sheet3!$H$3:$H$4</c:f>
              <c:strCache>
                <c:ptCount val="1"/>
                <c:pt idx="0">
                  <c:v>31241.24</c:v>
                </c:pt>
              </c:strCache>
            </c:strRef>
          </c:tx>
          <c:spPr>
            <a:solidFill>
              <a:schemeClr val="accent1">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Sheet3!$H$5:$H$183</c:f>
              <c:numCache>
                <c:formatCode>General</c:formatCode>
                <c:ptCount val="178"/>
                <c:pt idx="117">
                  <c:v>1</c:v>
                </c:pt>
              </c:numCache>
            </c:numRef>
          </c:val>
          <c:extLst>
            <c:ext xmlns:c16="http://schemas.microsoft.com/office/drawing/2014/chart" uri="{C3380CC4-5D6E-409C-BE32-E72D297353CC}">
              <c16:uniqueId val="{00000006-B11D-41AF-96B3-780A63C7AB1F}"/>
            </c:ext>
          </c:extLst>
        </c:ser>
        <c:ser>
          <c:idx val="7"/>
          <c:order val="7"/>
          <c:tx>
            <c:strRef>
              <c:f>Sheet3!$I$3:$I$4</c:f>
              <c:strCache>
                <c:ptCount val="1"/>
                <c:pt idx="0">
                  <c:v>31816.57</c:v>
                </c:pt>
              </c:strCache>
            </c:strRef>
          </c:tx>
          <c:spPr>
            <a:solidFill>
              <a:schemeClr val="accent2">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Sheet3!$I$5:$I$183</c:f>
              <c:numCache>
                <c:formatCode>General</c:formatCode>
                <c:ptCount val="178"/>
                <c:pt idx="33">
                  <c:v>1</c:v>
                </c:pt>
              </c:numCache>
            </c:numRef>
          </c:val>
          <c:extLst>
            <c:ext xmlns:c16="http://schemas.microsoft.com/office/drawing/2014/chart" uri="{C3380CC4-5D6E-409C-BE32-E72D297353CC}">
              <c16:uniqueId val="{00000007-B11D-41AF-96B3-780A63C7AB1F}"/>
            </c:ext>
          </c:extLst>
        </c:ser>
        <c:ser>
          <c:idx val="8"/>
          <c:order val="8"/>
          <c:tx>
            <c:strRef>
              <c:f>Sheet3!$J$3:$J$4</c:f>
              <c:strCache>
                <c:ptCount val="1"/>
                <c:pt idx="0">
                  <c:v>32192.15</c:v>
                </c:pt>
              </c:strCache>
            </c:strRef>
          </c:tx>
          <c:spPr>
            <a:solidFill>
              <a:schemeClr val="accent3">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Sheet3!$J$5:$J$183</c:f>
              <c:numCache>
                <c:formatCode>General</c:formatCode>
                <c:ptCount val="178"/>
                <c:pt idx="71">
                  <c:v>1</c:v>
                </c:pt>
              </c:numCache>
            </c:numRef>
          </c:val>
          <c:extLst>
            <c:ext xmlns:c16="http://schemas.microsoft.com/office/drawing/2014/chart" uri="{C3380CC4-5D6E-409C-BE32-E72D297353CC}">
              <c16:uniqueId val="{00000008-B11D-41AF-96B3-780A63C7AB1F}"/>
            </c:ext>
          </c:extLst>
        </c:ser>
        <c:ser>
          <c:idx val="9"/>
          <c:order val="9"/>
          <c:tx>
            <c:strRef>
              <c:f>Sheet3!$K$3:$K$4</c:f>
              <c:strCache>
                <c:ptCount val="1"/>
                <c:pt idx="0">
                  <c:v>32496.88</c:v>
                </c:pt>
              </c:strCache>
            </c:strRef>
          </c:tx>
          <c:spPr>
            <a:solidFill>
              <a:schemeClr val="accent4">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Sheet3!$K$5:$K$183</c:f>
              <c:numCache>
                <c:formatCode>General</c:formatCode>
                <c:ptCount val="178"/>
                <c:pt idx="11">
                  <c:v>1</c:v>
                </c:pt>
              </c:numCache>
            </c:numRef>
          </c:val>
          <c:extLst>
            <c:ext xmlns:c16="http://schemas.microsoft.com/office/drawing/2014/chart" uri="{C3380CC4-5D6E-409C-BE32-E72D297353CC}">
              <c16:uniqueId val="{00000009-B11D-41AF-96B3-780A63C7AB1F}"/>
            </c:ext>
          </c:extLst>
        </c:ser>
        <c:ser>
          <c:idx val="10"/>
          <c:order val="10"/>
          <c:tx>
            <c:strRef>
              <c:f>Sheet3!$L$3:$L$4</c:f>
              <c:strCache>
                <c:ptCount val="1"/>
                <c:pt idx="0">
                  <c:v>33031.26</c:v>
                </c:pt>
              </c:strCache>
            </c:strRef>
          </c:tx>
          <c:spPr>
            <a:solidFill>
              <a:schemeClr val="accent5">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Sheet3!$L$5:$L$183</c:f>
              <c:numCache>
                <c:formatCode>General</c:formatCode>
                <c:ptCount val="178"/>
                <c:pt idx="166">
                  <c:v>1</c:v>
                </c:pt>
              </c:numCache>
            </c:numRef>
          </c:val>
          <c:extLst>
            <c:ext xmlns:c16="http://schemas.microsoft.com/office/drawing/2014/chart" uri="{C3380CC4-5D6E-409C-BE32-E72D297353CC}">
              <c16:uniqueId val="{0000000A-B11D-41AF-96B3-780A63C7AB1F}"/>
            </c:ext>
          </c:extLst>
        </c:ser>
        <c:ser>
          <c:idx val="11"/>
          <c:order val="11"/>
          <c:tx>
            <c:strRef>
              <c:f>Sheet3!$M$3:$M$4</c:f>
              <c:strCache>
                <c:ptCount val="1"/>
                <c:pt idx="0">
                  <c:v>35943.62</c:v>
                </c:pt>
              </c:strCache>
            </c:strRef>
          </c:tx>
          <c:spPr>
            <a:solidFill>
              <a:schemeClr val="accent6">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Sheet3!$M$5:$M$183</c:f>
              <c:numCache>
                <c:formatCode>General</c:formatCode>
                <c:ptCount val="178"/>
                <c:pt idx="37">
                  <c:v>1</c:v>
                </c:pt>
              </c:numCache>
            </c:numRef>
          </c:val>
          <c:extLst>
            <c:ext xmlns:c16="http://schemas.microsoft.com/office/drawing/2014/chart" uri="{C3380CC4-5D6E-409C-BE32-E72D297353CC}">
              <c16:uniqueId val="{0000000B-B11D-41AF-96B3-780A63C7AB1F}"/>
            </c:ext>
          </c:extLst>
        </c:ser>
        <c:ser>
          <c:idx val="12"/>
          <c:order val="12"/>
          <c:tx>
            <c:strRef>
              <c:f>Sheet3!$N$3:$N$4</c:f>
              <c:strCache>
                <c:ptCount val="1"/>
                <c:pt idx="0">
                  <c:v>36536.26</c:v>
                </c:pt>
              </c:strCache>
            </c:strRef>
          </c:tx>
          <c:spPr>
            <a:solidFill>
              <a:schemeClr val="accent1">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Sheet3!$N$5:$N$183</c:f>
              <c:numCache>
                <c:formatCode>General</c:formatCode>
                <c:ptCount val="178"/>
                <c:pt idx="104">
                  <c:v>1</c:v>
                </c:pt>
              </c:numCache>
            </c:numRef>
          </c:val>
          <c:extLst>
            <c:ext xmlns:c16="http://schemas.microsoft.com/office/drawing/2014/chart" uri="{C3380CC4-5D6E-409C-BE32-E72D297353CC}">
              <c16:uniqueId val="{0000000C-B11D-41AF-96B3-780A63C7AB1F}"/>
            </c:ext>
          </c:extLst>
        </c:ser>
        <c:ser>
          <c:idx val="13"/>
          <c:order val="13"/>
          <c:tx>
            <c:strRef>
              <c:f>Sheet3!$O$3:$O$4</c:f>
              <c:strCache>
                <c:ptCount val="1"/>
                <c:pt idx="0">
                  <c:v>36547.58</c:v>
                </c:pt>
              </c:strCache>
            </c:strRef>
          </c:tx>
          <c:spPr>
            <a:solidFill>
              <a:schemeClr val="accent2">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Sheet3!$O$5:$O$183</c:f>
              <c:numCache>
                <c:formatCode>General</c:formatCode>
                <c:ptCount val="178"/>
                <c:pt idx="1">
                  <c:v>1</c:v>
                </c:pt>
              </c:numCache>
            </c:numRef>
          </c:val>
          <c:extLst>
            <c:ext xmlns:c16="http://schemas.microsoft.com/office/drawing/2014/chart" uri="{C3380CC4-5D6E-409C-BE32-E72D297353CC}">
              <c16:uniqueId val="{0000000D-B11D-41AF-96B3-780A63C7AB1F}"/>
            </c:ext>
          </c:extLst>
        </c:ser>
        <c:ser>
          <c:idx val="14"/>
          <c:order val="14"/>
          <c:tx>
            <c:strRef>
              <c:f>Sheet3!$P$3:$P$4</c:f>
              <c:strCache>
                <c:ptCount val="1"/>
                <c:pt idx="0">
                  <c:v>37062.1</c:v>
                </c:pt>
              </c:strCache>
            </c:strRef>
          </c:tx>
          <c:spPr>
            <a:solidFill>
              <a:schemeClr val="accent3">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Sheet3!$P$5:$P$183</c:f>
              <c:numCache>
                <c:formatCode>General</c:formatCode>
                <c:ptCount val="178"/>
                <c:pt idx="78">
                  <c:v>1</c:v>
                </c:pt>
              </c:numCache>
            </c:numRef>
          </c:val>
          <c:extLst>
            <c:ext xmlns:c16="http://schemas.microsoft.com/office/drawing/2014/chart" uri="{C3380CC4-5D6E-409C-BE32-E72D297353CC}">
              <c16:uniqueId val="{0000000E-B11D-41AF-96B3-780A63C7AB1F}"/>
            </c:ext>
          </c:extLst>
        </c:ser>
        <c:ser>
          <c:idx val="15"/>
          <c:order val="15"/>
          <c:tx>
            <c:strRef>
              <c:f>Sheet3!$Q$3:$Q$4</c:f>
              <c:strCache>
                <c:ptCount val="1"/>
                <c:pt idx="0">
                  <c:v>37362.3</c:v>
                </c:pt>
              </c:strCache>
            </c:strRef>
          </c:tx>
          <c:spPr>
            <a:solidFill>
              <a:schemeClr val="accent4">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Sheet3!$Q$5:$Q$183</c:f>
              <c:numCache>
                <c:formatCode>General</c:formatCode>
                <c:ptCount val="178"/>
                <c:pt idx="99">
                  <c:v>1</c:v>
                </c:pt>
              </c:numCache>
            </c:numRef>
          </c:val>
          <c:extLst>
            <c:ext xmlns:c16="http://schemas.microsoft.com/office/drawing/2014/chart" uri="{C3380CC4-5D6E-409C-BE32-E72D297353CC}">
              <c16:uniqueId val="{0000000F-B11D-41AF-96B3-780A63C7AB1F}"/>
            </c:ext>
          </c:extLst>
        </c:ser>
        <c:ser>
          <c:idx val="16"/>
          <c:order val="16"/>
          <c:tx>
            <c:strRef>
              <c:f>Sheet3!$R$3:$R$4</c:f>
              <c:strCache>
                <c:ptCount val="1"/>
                <c:pt idx="0">
                  <c:v>37902.35</c:v>
                </c:pt>
              </c:strCache>
            </c:strRef>
          </c:tx>
          <c:spPr>
            <a:solidFill>
              <a:schemeClr val="accent5">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Sheet3!$R$5:$R$183</c:f>
              <c:numCache>
                <c:formatCode>General</c:formatCode>
                <c:ptCount val="178"/>
                <c:pt idx="102">
                  <c:v>2</c:v>
                </c:pt>
              </c:numCache>
            </c:numRef>
          </c:val>
          <c:extLst>
            <c:ext xmlns:c16="http://schemas.microsoft.com/office/drawing/2014/chart" uri="{C3380CC4-5D6E-409C-BE32-E72D297353CC}">
              <c16:uniqueId val="{00000010-B11D-41AF-96B3-780A63C7AB1F}"/>
            </c:ext>
          </c:extLst>
        </c:ser>
        <c:ser>
          <c:idx val="17"/>
          <c:order val="17"/>
          <c:tx>
            <c:strRef>
              <c:f>Sheet3!$S$3:$S$4</c:f>
              <c:strCache>
                <c:ptCount val="1"/>
                <c:pt idx="0">
                  <c:v>38438.24</c:v>
                </c:pt>
              </c:strCache>
            </c:strRef>
          </c:tx>
          <c:spPr>
            <a:solidFill>
              <a:schemeClr val="accent6">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Sheet3!$S$5:$S$183</c:f>
              <c:numCache>
                <c:formatCode>General</c:formatCode>
                <c:ptCount val="178"/>
                <c:pt idx="26">
                  <c:v>2</c:v>
                </c:pt>
              </c:numCache>
            </c:numRef>
          </c:val>
          <c:extLst>
            <c:ext xmlns:c16="http://schemas.microsoft.com/office/drawing/2014/chart" uri="{C3380CC4-5D6E-409C-BE32-E72D297353CC}">
              <c16:uniqueId val="{00000011-B11D-41AF-96B3-780A63C7AB1F}"/>
            </c:ext>
          </c:extLst>
        </c:ser>
        <c:ser>
          <c:idx val="18"/>
          <c:order val="18"/>
          <c:tx>
            <c:strRef>
              <c:f>Sheet3!$T$3:$T$4</c:f>
              <c:strCache>
                <c:ptCount val="1"/>
                <c:pt idx="0">
                  <c:v>39535.49</c:v>
                </c:pt>
              </c:strCache>
            </c:strRef>
          </c:tx>
          <c:spPr>
            <a:solidFill>
              <a:schemeClr val="accent1">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Sheet3!$T$5:$T$183</c:f>
              <c:numCache>
                <c:formatCode>General</c:formatCode>
                <c:ptCount val="178"/>
                <c:pt idx="157">
                  <c:v>1</c:v>
                </c:pt>
              </c:numCache>
            </c:numRef>
          </c:val>
          <c:extLst>
            <c:ext xmlns:c16="http://schemas.microsoft.com/office/drawing/2014/chart" uri="{C3380CC4-5D6E-409C-BE32-E72D297353CC}">
              <c16:uniqueId val="{00000012-B11D-41AF-96B3-780A63C7AB1F}"/>
            </c:ext>
          </c:extLst>
        </c:ser>
        <c:ser>
          <c:idx val="19"/>
          <c:order val="19"/>
          <c:tx>
            <c:strRef>
              <c:f>Sheet3!$U$3:$U$4</c:f>
              <c:strCache>
                <c:ptCount val="1"/>
                <c:pt idx="0">
                  <c:v>39700.82</c:v>
                </c:pt>
              </c:strCache>
            </c:strRef>
          </c:tx>
          <c:spPr>
            <a:solidFill>
              <a:schemeClr val="accent2">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Sheet3!$U$5:$U$183</c:f>
              <c:numCache>
                <c:formatCode>General</c:formatCode>
                <c:ptCount val="178"/>
                <c:pt idx="56">
                  <c:v>1</c:v>
                </c:pt>
              </c:numCache>
            </c:numRef>
          </c:val>
          <c:extLst>
            <c:ext xmlns:c16="http://schemas.microsoft.com/office/drawing/2014/chart" uri="{C3380CC4-5D6E-409C-BE32-E72D297353CC}">
              <c16:uniqueId val="{00000013-B11D-41AF-96B3-780A63C7AB1F}"/>
            </c:ext>
          </c:extLst>
        </c:ser>
        <c:ser>
          <c:idx val="20"/>
          <c:order val="20"/>
          <c:tx>
            <c:strRef>
              <c:f>Sheet3!$V$3:$V$4</c:f>
              <c:strCache>
                <c:ptCount val="1"/>
                <c:pt idx="0">
                  <c:v>39784.24</c:v>
                </c:pt>
              </c:strCache>
            </c:strRef>
          </c:tx>
          <c:spPr>
            <a:solidFill>
              <a:schemeClr val="accent3">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Sheet3!$V$5:$V$183</c:f>
              <c:numCache>
                <c:formatCode>General</c:formatCode>
                <c:ptCount val="178"/>
                <c:pt idx="53">
                  <c:v>1</c:v>
                </c:pt>
              </c:numCache>
            </c:numRef>
          </c:val>
          <c:extLst>
            <c:ext xmlns:c16="http://schemas.microsoft.com/office/drawing/2014/chart" uri="{C3380CC4-5D6E-409C-BE32-E72D297353CC}">
              <c16:uniqueId val="{00000014-B11D-41AF-96B3-780A63C7AB1F}"/>
            </c:ext>
          </c:extLst>
        </c:ser>
        <c:ser>
          <c:idx val="21"/>
          <c:order val="21"/>
          <c:tx>
            <c:strRef>
              <c:f>Sheet3!$W$3:$W$4</c:f>
              <c:strCache>
                <c:ptCount val="1"/>
                <c:pt idx="0">
                  <c:v>39969.72</c:v>
                </c:pt>
              </c:strCache>
            </c:strRef>
          </c:tx>
          <c:spPr>
            <a:solidFill>
              <a:schemeClr val="accent4">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Sheet3!$W$5:$W$183</c:f>
              <c:numCache>
                <c:formatCode>General</c:formatCode>
                <c:ptCount val="178"/>
                <c:pt idx="60">
                  <c:v>1</c:v>
                </c:pt>
              </c:numCache>
            </c:numRef>
          </c:val>
          <c:extLst>
            <c:ext xmlns:c16="http://schemas.microsoft.com/office/drawing/2014/chart" uri="{C3380CC4-5D6E-409C-BE32-E72D297353CC}">
              <c16:uniqueId val="{00000015-B11D-41AF-96B3-780A63C7AB1F}"/>
            </c:ext>
          </c:extLst>
        </c:ser>
        <c:ser>
          <c:idx val="22"/>
          <c:order val="22"/>
          <c:tx>
            <c:strRef>
              <c:f>Sheet3!$X$3:$X$4</c:f>
              <c:strCache>
                <c:ptCount val="1"/>
                <c:pt idx="0">
                  <c:v>40445.29</c:v>
                </c:pt>
              </c:strCache>
            </c:strRef>
          </c:tx>
          <c:spPr>
            <a:solidFill>
              <a:schemeClr val="accent5">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Sheet3!$X$5:$X$183</c:f>
              <c:numCache>
                <c:formatCode>General</c:formatCode>
                <c:ptCount val="178"/>
                <c:pt idx="107">
                  <c:v>1</c:v>
                </c:pt>
              </c:numCache>
            </c:numRef>
          </c:val>
          <c:extLst>
            <c:ext xmlns:c16="http://schemas.microsoft.com/office/drawing/2014/chart" uri="{C3380CC4-5D6E-409C-BE32-E72D297353CC}">
              <c16:uniqueId val="{00000016-B11D-41AF-96B3-780A63C7AB1F}"/>
            </c:ext>
          </c:extLst>
        </c:ser>
        <c:ser>
          <c:idx val="23"/>
          <c:order val="23"/>
          <c:tx>
            <c:strRef>
              <c:f>Sheet3!$Y$3:$Y$4</c:f>
              <c:strCache>
                <c:ptCount val="1"/>
                <c:pt idx="0">
                  <c:v>40753.54</c:v>
                </c:pt>
              </c:strCache>
            </c:strRef>
          </c:tx>
          <c:spPr>
            <a:solidFill>
              <a:schemeClr val="accent6">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Sheet3!$Y$5:$Y$183</c:f>
              <c:numCache>
                <c:formatCode>General</c:formatCode>
                <c:ptCount val="178"/>
                <c:pt idx="143">
                  <c:v>1</c:v>
                </c:pt>
              </c:numCache>
            </c:numRef>
          </c:val>
          <c:extLst>
            <c:ext xmlns:c16="http://schemas.microsoft.com/office/drawing/2014/chart" uri="{C3380CC4-5D6E-409C-BE32-E72D297353CC}">
              <c16:uniqueId val="{00000017-B11D-41AF-96B3-780A63C7AB1F}"/>
            </c:ext>
          </c:extLst>
        </c:ser>
        <c:ser>
          <c:idx val="24"/>
          <c:order val="24"/>
          <c:tx>
            <c:strRef>
              <c:f>Sheet3!$Z$3:$Z$4</c:f>
              <c:strCache>
                <c:ptCount val="1"/>
                <c:pt idx="0">
                  <c:v>41934.71</c:v>
                </c:pt>
              </c:strCache>
            </c:strRef>
          </c:tx>
          <c:spPr>
            <a:solidFill>
              <a:schemeClr val="accent1">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Sheet3!$Z$5:$Z$183</c:f>
              <c:numCache>
                <c:formatCode>General</c:formatCode>
                <c:ptCount val="178"/>
                <c:pt idx="6">
                  <c:v>1</c:v>
                </c:pt>
              </c:numCache>
            </c:numRef>
          </c:val>
          <c:extLst>
            <c:ext xmlns:c16="http://schemas.microsoft.com/office/drawing/2014/chart" uri="{C3380CC4-5D6E-409C-BE32-E72D297353CC}">
              <c16:uniqueId val="{00000018-B11D-41AF-96B3-780A63C7AB1F}"/>
            </c:ext>
          </c:extLst>
        </c:ser>
        <c:ser>
          <c:idx val="25"/>
          <c:order val="25"/>
          <c:tx>
            <c:strRef>
              <c:f>Sheet3!$AA$3:$AA$4</c:f>
              <c:strCache>
                <c:ptCount val="1"/>
                <c:pt idx="0">
                  <c:v>42161.77</c:v>
                </c:pt>
              </c:strCache>
            </c:strRef>
          </c:tx>
          <c:spPr>
            <a:solidFill>
              <a:schemeClr val="accent2">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Sheet3!$AA$5:$AA$183</c:f>
              <c:numCache>
                <c:formatCode>General</c:formatCode>
                <c:ptCount val="178"/>
                <c:pt idx="63">
                  <c:v>1</c:v>
                </c:pt>
              </c:numCache>
            </c:numRef>
          </c:val>
          <c:extLst>
            <c:ext xmlns:c16="http://schemas.microsoft.com/office/drawing/2014/chart" uri="{C3380CC4-5D6E-409C-BE32-E72D297353CC}">
              <c16:uniqueId val="{00000019-B11D-41AF-96B3-780A63C7AB1F}"/>
            </c:ext>
          </c:extLst>
        </c:ser>
        <c:ser>
          <c:idx val="26"/>
          <c:order val="26"/>
          <c:tx>
            <c:strRef>
              <c:f>Sheet3!$AB$3:$AB$4</c:f>
              <c:strCache>
                <c:ptCount val="1"/>
                <c:pt idx="0">
                  <c:v>42314.39</c:v>
                </c:pt>
              </c:strCache>
            </c:strRef>
          </c:tx>
          <c:spPr>
            <a:solidFill>
              <a:schemeClr val="accent3">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Sheet3!$AB$5:$AB$183</c:f>
              <c:numCache>
                <c:formatCode>General</c:formatCode>
                <c:ptCount val="178"/>
                <c:pt idx="119">
                  <c:v>1</c:v>
                </c:pt>
              </c:numCache>
            </c:numRef>
          </c:val>
          <c:extLst>
            <c:ext xmlns:c16="http://schemas.microsoft.com/office/drawing/2014/chart" uri="{C3380CC4-5D6E-409C-BE32-E72D297353CC}">
              <c16:uniqueId val="{0000001A-B11D-41AF-96B3-780A63C7AB1F}"/>
            </c:ext>
          </c:extLst>
        </c:ser>
        <c:ser>
          <c:idx val="27"/>
          <c:order val="27"/>
          <c:tx>
            <c:strRef>
              <c:f>Sheet3!$AC$3:$AC$4</c:f>
              <c:strCache>
                <c:ptCount val="1"/>
                <c:pt idx="0">
                  <c:v>43329.22</c:v>
                </c:pt>
              </c:strCache>
            </c:strRef>
          </c:tx>
          <c:spPr>
            <a:solidFill>
              <a:schemeClr val="accent4">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Sheet3!$AC$5:$AC$183</c:f>
              <c:numCache>
                <c:formatCode>General</c:formatCode>
                <c:ptCount val="178"/>
                <c:pt idx="152">
                  <c:v>1</c:v>
                </c:pt>
              </c:numCache>
            </c:numRef>
          </c:val>
          <c:extLst>
            <c:ext xmlns:c16="http://schemas.microsoft.com/office/drawing/2014/chart" uri="{C3380CC4-5D6E-409C-BE32-E72D297353CC}">
              <c16:uniqueId val="{0000001B-B11D-41AF-96B3-780A63C7AB1F}"/>
            </c:ext>
          </c:extLst>
        </c:ser>
        <c:ser>
          <c:idx val="28"/>
          <c:order val="28"/>
          <c:tx>
            <c:strRef>
              <c:f>Sheet3!$AD$3:$AD$4</c:f>
              <c:strCache>
                <c:ptCount val="1"/>
                <c:pt idx="0">
                  <c:v>44403.77</c:v>
                </c:pt>
              </c:strCache>
            </c:strRef>
          </c:tx>
          <c:spPr>
            <a:solidFill>
              <a:schemeClr val="accent5">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Sheet3!$AD$5:$AD$183</c:f>
              <c:numCache>
                <c:formatCode>General</c:formatCode>
                <c:ptCount val="178"/>
                <c:pt idx="103">
                  <c:v>1</c:v>
                </c:pt>
              </c:numCache>
            </c:numRef>
          </c:val>
          <c:extLst>
            <c:ext xmlns:c16="http://schemas.microsoft.com/office/drawing/2014/chart" uri="{C3380CC4-5D6E-409C-BE32-E72D297353CC}">
              <c16:uniqueId val="{0000001C-B11D-41AF-96B3-780A63C7AB1F}"/>
            </c:ext>
          </c:extLst>
        </c:ser>
        <c:ser>
          <c:idx val="29"/>
          <c:order val="29"/>
          <c:tx>
            <c:strRef>
              <c:f>Sheet3!$AE$3:$AE$4</c:f>
              <c:strCache>
                <c:ptCount val="1"/>
                <c:pt idx="0">
                  <c:v>44447.26</c:v>
                </c:pt>
              </c:strCache>
            </c:strRef>
          </c:tx>
          <c:spPr>
            <a:solidFill>
              <a:schemeClr val="accent6">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Sheet3!$AE$5:$AE$183</c:f>
              <c:numCache>
                <c:formatCode>General</c:formatCode>
                <c:ptCount val="178"/>
                <c:pt idx="38">
                  <c:v>1</c:v>
                </c:pt>
              </c:numCache>
            </c:numRef>
          </c:val>
          <c:extLst>
            <c:ext xmlns:c16="http://schemas.microsoft.com/office/drawing/2014/chart" uri="{C3380CC4-5D6E-409C-BE32-E72D297353CC}">
              <c16:uniqueId val="{0000001D-B11D-41AF-96B3-780A63C7AB1F}"/>
            </c:ext>
          </c:extLst>
        </c:ser>
        <c:ser>
          <c:idx val="30"/>
          <c:order val="30"/>
          <c:tx>
            <c:strRef>
              <c:f>Sheet3!$AF$3:$AF$4</c:f>
              <c:strCache>
                <c:ptCount val="1"/>
                <c:pt idx="0">
                  <c:v>44845.33</c:v>
                </c:pt>
              </c:strCache>
            </c:strRef>
          </c:tx>
          <c:spPr>
            <a:solidFill>
              <a:schemeClr val="accent1">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Sheet3!$AF$5:$AF$183</c:f>
              <c:numCache>
                <c:formatCode>General</c:formatCode>
                <c:ptCount val="178"/>
                <c:pt idx="7">
                  <c:v>1</c:v>
                </c:pt>
              </c:numCache>
            </c:numRef>
          </c:val>
          <c:extLst>
            <c:ext xmlns:c16="http://schemas.microsoft.com/office/drawing/2014/chart" uri="{C3380CC4-5D6E-409C-BE32-E72D297353CC}">
              <c16:uniqueId val="{0000001E-B11D-41AF-96B3-780A63C7AB1F}"/>
            </c:ext>
          </c:extLst>
        </c:ser>
        <c:ser>
          <c:idx val="31"/>
          <c:order val="31"/>
          <c:tx>
            <c:strRef>
              <c:f>Sheet3!$AG$3:$AG$4</c:f>
              <c:strCache>
                <c:ptCount val="1"/>
                <c:pt idx="0">
                  <c:v>47362.62</c:v>
                </c:pt>
              </c:strCache>
            </c:strRef>
          </c:tx>
          <c:spPr>
            <a:solidFill>
              <a:schemeClr val="accent2">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Sheet3!$AG$5:$AG$183</c:f>
              <c:numCache>
                <c:formatCode>General</c:formatCode>
                <c:ptCount val="178"/>
                <c:pt idx="57">
                  <c:v>1</c:v>
                </c:pt>
              </c:numCache>
            </c:numRef>
          </c:val>
          <c:extLst>
            <c:ext xmlns:c16="http://schemas.microsoft.com/office/drawing/2014/chart" uri="{C3380CC4-5D6E-409C-BE32-E72D297353CC}">
              <c16:uniqueId val="{0000001F-B11D-41AF-96B3-780A63C7AB1F}"/>
            </c:ext>
          </c:extLst>
        </c:ser>
        <c:ser>
          <c:idx val="32"/>
          <c:order val="32"/>
          <c:tx>
            <c:strRef>
              <c:f>Sheet3!$AH$3:$AH$4</c:f>
              <c:strCache>
                <c:ptCount val="1"/>
                <c:pt idx="0">
                  <c:v>47646.95</c:v>
                </c:pt>
              </c:strCache>
            </c:strRef>
          </c:tx>
          <c:spPr>
            <a:solidFill>
              <a:schemeClr val="accent3">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Sheet3!$AH$5:$AH$183</c:f>
              <c:numCache>
                <c:formatCode>General</c:formatCode>
                <c:ptCount val="178"/>
                <c:pt idx="86">
                  <c:v>1</c:v>
                </c:pt>
              </c:numCache>
            </c:numRef>
          </c:val>
          <c:extLst>
            <c:ext xmlns:c16="http://schemas.microsoft.com/office/drawing/2014/chart" uri="{C3380CC4-5D6E-409C-BE32-E72D297353CC}">
              <c16:uniqueId val="{00000020-B11D-41AF-96B3-780A63C7AB1F}"/>
            </c:ext>
          </c:extLst>
        </c:ser>
        <c:ser>
          <c:idx val="33"/>
          <c:order val="33"/>
          <c:tx>
            <c:strRef>
              <c:f>Sheet3!$AI$3:$AI$4</c:f>
              <c:strCache>
                <c:ptCount val="1"/>
                <c:pt idx="0">
                  <c:v>49915.14</c:v>
                </c:pt>
              </c:strCache>
            </c:strRef>
          </c:tx>
          <c:spPr>
            <a:solidFill>
              <a:schemeClr val="accent4">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Sheet3!$AI$5:$AI$183</c:f>
              <c:numCache>
                <c:formatCode>General</c:formatCode>
                <c:ptCount val="178"/>
                <c:pt idx="44">
                  <c:v>1</c:v>
                </c:pt>
              </c:numCache>
            </c:numRef>
          </c:val>
          <c:extLst>
            <c:ext xmlns:c16="http://schemas.microsoft.com/office/drawing/2014/chart" uri="{C3380CC4-5D6E-409C-BE32-E72D297353CC}">
              <c16:uniqueId val="{00000021-B11D-41AF-96B3-780A63C7AB1F}"/>
            </c:ext>
          </c:extLst>
        </c:ser>
        <c:ser>
          <c:idx val="34"/>
          <c:order val="34"/>
          <c:tx>
            <c:strRef>
              <c:f>Sheet3!$AJ$3:$AJ$4</c:f>
              <c:strCache>
                <c:ptCount val="1"/>
                <c:pt idx="0">
                  <c:v>50310.09</c:v>
                </c:pt>
              </c:strCache>
            </c:strRef>
          </c:tx>
          <c:spPr>
            <a:solidFill>
              <a:schemeClr val="accent5">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Sheet3!$AJ$5:$AJ$183</c:f>
              <c:numCache>
                <c:formatCode>General</c:formatCode>
                <c:ptCount val="178"/>
                <c:pt idx="51">
                  <c:v>1</c:v>
                </c:pt>
              </c:numCache>
            </c:numRef>
          </c:val>
          <c:extLst>
            <c:ext xmlns:c16="http://schemas.microsoft.com/office/drawing/2014/chart" uri="{C3380CC4-5D6E-409C-BE32-E72D297353CC}">
              <c16:uniqueId val="{00000022-B11D-41AF-96B3-780A63C7AB1F}"/>
            </c:ext>
          </c:extLst>
        </c:ser>
        <c:ser>
          <c:idx val="35"/>
          <c:order val="35"/>
          <c:tx>
            <c:strRef>
              <c:f>Sheet3!$AK$3:$AK$4</c:f>
              <c:strCache>
                <c:ptCount val="1"/>
                <c:pt idx="0">
                  <c:v>50449.46</c:v>
                </c:pt>
              </c:strCache>
            </c:strRef>
          </c:tx>
          <c:spPr>
            <a:solidFill>
              <a:schemeClr val="accent6">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Sheet3!$AK$5:$AK$183</c:f>
              <c:numCache>
                <c:formatCode>General</c:formatCode>
                <c:ptCount val="178"/>
                <c:pt idx="81">
                  <c:v>1</c:v>
                </c:pt>
              </c:numCache>
            </c:numRef>
          </c:val>
          <c:extLst>
            <c:ext xmlns:c16="http://schemas.microsoft.com/office/drawing/2014/chart" uri="{C3380CC4-5D6E-409C-BE32-E72D297353CC}">
              <c16:uniqueId val="{00000023-B11D-41AF-96B3-780A63C7AB1F}"/>
            </c:ext>
          </c:extLst>
        </c:ser>
        <c:ser>
          <c:idx val="36"/>
          <c:order val="36"/>
          <c:tx>
            <c:strRef>
              <c:f>Sheet3!$AL$3:$AL$4</c:f>
              <c:strCache>
                <c:ptCount val="1"/>
                <c:pt idx="0">
                  <c:v>50855.53</c:v>
                </c:pt>
              </c:strCache>
            </c:strRef>
          </c:tx>
          <c:spPr>
            <a:solidFill>
              <a:schemeClr val="accent1">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Sheet3!$AL$5:$AL$183</c:f>
              <c:numCache>
                <c:formatCode>General</c:formatCode>
                <c:ptCount val="178"/>
                <c:pt idx="130">
                  <c:v>1</c:v>
                </c:pt>
              </c:numCache>
            </c:numRef>
          </c:val>
          <c:extLst>
            <c:ext xmlns:c16="http://schemas.microsoft.com/office/drawing/2014/chart" uri="{C3380CC4-5D6E-409C-BE32-E72D297353CC}">
              <c16:uniqueId val="{00000024-B11D-41AF-96B3-780A63C7AB1F}"/>
            </c:ext>
          </c:extLst>
        </c:ser>
        <c:ser>
          <c:idx val="37"/>
          <c:order val="37"/>
          <c:tx>
            <c:strRef>
              <c:f>Sheet3!$AM$3:$AM$4</c:f>
              <c:strCache>
                <c:ptCount val="1"/>
                <c:pt idx="0">
                  <c:v>51165.37</c:v>
                </c:pt>
              </c:strCache>
            </c:strRef>
          </c:tx>
          <c:spPr>
            <a:solidFill>
              <a:schemeClr val="accent2">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Sheet3!$AM$5:$AM$183</c:f>
              <c:numCache>
                <c:formatCode>General</c:formatCode>
                <c:ptCount val="178"/>
                <c:pt idx="139">
                  <c:v>1</c:v>
                </c:pt>
              </c:numCache>
            </c:numRef>
          </c:val>
          <c:extLst>
            <c:ext xmlns:c16="http://schemas.microsoft.com/office/drawing/2014/chart" uri="{C3380CC4-5D6E-409C-BE32-E72D297353CC}">
              <c16:uniqueId val="{00000025-B11D-41AF-96B3-780A63C7AB1F}"/>
            </c:ext>
          </c:extLst>
        </c:ser>
        <c:ser>
          <c:idx val="38"/>
          <c:order val="38"/>
          <c:tx>
            <c:strRef>
              <c:f>Sheet3!$AN$3:$AN$4</c:f>
              <c:strCache>
                <c:ptCount val="1"/>
                <c:pt idx="0">
                  <c:v>52246.29</c:v>
                </c:pt>
              </c:strCache>
            </c:strRef>
          </c:tx>
          <c:spPr>
            <a:solidFill>
              <a:schemeClr val="accent3">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Sheet3!$AN$5:$AN$183</c:f>
              <c:numCache>
                <c:formatCode>General</c:formatCode>
                <c:ptCount val="178"/>
                <c:pt idx="109">
                  <c:v>1</c:v>
                </c:pt>
              </c:numCache>
            </c:numRef>
          </c:val>
          <c:extLst>
            <c:ext xmlns:c16="http://schemas.microsoft.com/office/drawing/2014/chart" uri="{C3380CC4-5D6E-409C-BE32-E72D297353CC}">
              <c16:uniqueId val="{00000026-B11D-41AF-96B3-780A63C7AB1F}"/>
            </c:ext>
          </c:extLst>
        </c:ser>
        <c:ser>
          <c:idx val="39"/>
          <c:order val="39"/>
          <c:tx>
            <c:strRef>
              <c:f>Sheet3!$AO$3:$AO$4</c:f>
              <c:strCache>
                <c:ptCount val="1"/>
                <c:pt idx="0">
                  <c:v>52270.22</c:v>
                </c:pt>
              </c:strCache>
            </c:strRef>
          </c:tx>
          <c:spPr>
            <a:solidFill>
              <a:schemeClr val="accent4">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Sheet3!$AO$5:$AO$183</c:f>
              <c:numCache>
                <c:formatCode>General</c:formatCode>
                <c:ptCount val="178"/>
                <c:pt idx="140">
                  <c:v>1</c:v>
                </c:pt>
              </c:numCache>
            </c:numRef>
          </c:val>
          <c:extLst>
            <c:ext xmlns:c16="http://schemas.microsoft.com/office/drawing/2014/chart" uri="{C3380CC4-5D6E-409C-BE32-E72D297353CC}">
              <c16:uniqueId val="{00000027-B11D-41AF-96B3-780A63C7AB1F}"/>
            </c:ext>
          </c:extLst>
        </c:ser>
        <c:ser>
          <c:idx val="40"/>
          <c:order val="40"/>
          <c:tx>
            <c:strRef>
              <c:f>Sheet3!$AP$3:$AP$4</c:f>
              <c:strCache>
                <c:ptCount val="1"/>
                <c:pt idx="0">
                  <c:v>52748.63</c:v>
                </c:pt>
              </c:strCache>
            </c:strRef>
          </c:tx>
          <c:spPr>
            <a:solidFill>
              <a:schemeClr val="accent5">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Sheet3!$AP$5:$AP$183</c:f>
              <c:numCache>
                <c:formatCode>General</c:formatCode>
                <c:ptCount val="178"/>
                <c:pt idx="123">
                  <c:v>1</c:v>
                </c:pt>
              </c:numCache>
            </c:numRef>
          </c:val>
          <c:extLst>
            <c:ext xmlns:c16="http://schemas.microsoft.com/office/drawing/2014/chart" uri="{C3380CC4-5D6E-409C-BE32-E72D297353CC}">
              <c16:uniqueId val="{00000028-B11D-41AF-96B3-780A63C7AB1F}"/>
            </c:ext>
          </c:extLst>
        </c:ser>
        <c:ser>
          <c:idx val="41"/>
          <c:order val="41"/>
          <c:tx>
            <c:strRef>
              <c:f>Sheet3!$AQ$3:$AQ$4</c:f>
              <c:strCache>
                <c:ptCount val="1"/>
                <c:pt idx="0">
                  <c:v>52963.65</c:v>
                </c:pt>
              </c:strCache>
            </c:strRef>
          </c:tx>
          <c:spPr>
            <a:solidFill>
              <a:schemeClr val="accent6">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Sheet3!$AQ$5:$AQ$183</c:f>
              <c:numCache>
                <c:formatCode>General</c:formatCode>
                <c:ptCount val="178"/>
                <c:pt idx="2">
                  <c:v>1</c:v>
                </c:pt>
              </c:numCache>
            </c:numRef>
          </c:val>
          <c:extLst>
            <c:ext xmlns:c16="http://schemas.microsoft.com/office/drawing/2014/chart" uri="{C3380CC4-5D6E-409C-BE32-E72D297353CC}">
              <c16:uniqueId val="{00000029-B11D-41AF-96B3-780A63C7AB1F}"/>
            </c:ext>
          </c:extLst>
        </c:ser>
        <c:ser>
          <c:idx val="42"/>
          <c:order val="42"/>
          <c:tx>
            <c:strRef>
              <c:f>Sheet3!$AR$3:$AR$4</c:f>
              <c:strCache>
                <c:ptCount val="1"/>
                <c:pt idx="0">
                  <c:v>53949.26</c:v>
                </c:pt>
              </c:strCache>
            </c:strRef>
          </c:tx>
          <c:spPr>
            <a:solidFill>
              <a:schemeClr val="accent1">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Sheet3!$AR$5:$AR$183</c:f>
              <c:numCache>
                <c:formatCode>General</c:formatCode>
                <c:ptCount val="178"/>
                <c:pt idx="164">
                  <c:v>2</c:v>
                </c:pt>
              </c:numCache>
            </c:numRef>
          </c:val>
          <c:extLst>
            <c:ext xmlns:c16="http://schemas.microsoft.com/office/drawing/2014/chart" uri="{C3380CC4-5D6E-409C-BE32-E72D297353CC}">
              <c16:uniqueId val="{0000002A-B11D-41AF-96B3-780A63C7AB1F}"/>
            </c:ext>
          </c:extLst>
        </c:ser>
        <c:ser>
          <c:idx val="43"/>
          <c:order val="43"/>
          <c:tx>
            <c:strRef>
              <c:f>Sheet3!$AS$3:$AS$4</c:f>
              <c:strCache>
                <c:ptCount val="1"/>
                <c:pt idx="0">
                  <c:v>54137.05</c:v>
                </c:pt>
              </c:strCache>
            </c:strRef>
          </c:tx>
          <c:spPr>
            <a:solidFill>
              <a:schemeClr val="accent2">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Sheet3!$AS$5:$AS$183</c:f>
              <c:numCache>
                <c:formatCode>General</c:formatCode>
                <c:ptCount val="178"/>
                <c:pt idx="171">
                  <c:v>1</c:v>
                </c:pt>
              </c:numCache>
            </c:numRef>
          </c:val>
          <c:extLst>
            <c:ext xmlns:c16="http://schemas.microsoft.com/office/drawing/2014/chart" uri="{C3380CC4-5D6E-409C-BE32-E72D297353CC}">
              <c16:uniqueId val="{0000002B-B11D-41AF-96B3-780A63C7AB1F}"/>
            </c:ext>
          </c:extLst>
        </c:ser>
        <c:ser>
          <c:idx val="44"/>
          <c:order val="44"/>
          <c:tx>
            <c:strRef>
              <c:f>Sheet3!$AT$3:$AT$4</c:f>
              <c:strCache>
                <c:ptCount val="1"/>
                <c:pt idx="0">
                  <c:v>57002.02</c:v>
                </c:pt>
              </c:strCache>
            </c:strRef>
          </c:tx>
          <c:spPr>
            <a:solidFill>
              <a:schemeClr val="accent3">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Sheet3!$AT$5:$AT$183</c:f>
              <c:numCache>
                <c:formatCode>General</c:formatCode>
                <c:ptCount val="178"/>
                <c:pt idx="118">
                  <c:v>1</c:v>
                </c:pt>
              </c:numCache>
            </c:numRef>
          </c:val>
          <c:extLst>
            <c:ext xmlns:c16="http://schemas.microsoft.com/office/drawing/2014/chart" uri="{C3380CC4-5D6E-409C-BE32-E72D297353CC}">
              <c16:uniqueId val="{0000002C-B11D-41AF-96B3-780A63C7AB1F}"/>
            </c:ext>
          </c:extLst>
        </c:ser>
        <c:ser>
          <c:idx val="45"/>
          <c:order val="45"/>
          <c:tx>
            <c:strRef>
              <c:f>Sheet3!$AU$3:$AU$4</c:f>
              <c:strCache>
                <c:ptCount val="1"/>
                <c:pt idx="0">
                  <c:v>57419.35</c:v>
                </c:pt>
              </c:strCache>
            </c:strRef>
          </c:tx>
          <c:spPr>
            <a:solidFill>
              <a:schemeClr val="accent4">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Sheet3!$AU$5:$AU$183</c:f>
              <c:numCache>
                <c:formatCode>General</c:formatCode>
                <c:ptCount val="178"/>
                <c:pt idx="159">
                  <c:v>1</c:v>
                </c:pt>
              </c:numCache>
            </c:numRef>
          </c:val>
          <c:extLst>
            <c:ext xmlns:c16="http://schemas.microsoft.com/office/drawing/2014/chart" uri="{C3380CC4-5D6E-409C-BE32-E72D297353CC}">
              <c16:uniqueId val="{0000002D-B11D-41AF-96B3-780A63C7AB1F}"/>
            </c:ext>
          </c:extLst>
        </c:ser>
        <c:ser>
          <c:idx val="46"/>
          <c:order val="46"/>
          <c:tx>
            <c:strRef>
              <c:f>Sheet3!$AV$3:$AV$4</c:f>
              <c:strCache>
                <c:ptCount val="1"/>
                <c:pt idx="0">
                  <c:v>58744.17</c:v>
                </c:pt>
              </c:strCache>
            </c:strRef>
          </c:tx>
          <c:spPr>
            <a:solidFill>
              <a:schemeClr val="accent5">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Sheet3!$AV$5:$AV$183</c:f>
              <c:numCache>
                <c:formatCode>General</c:formatCode>
                <c:ptCount val="178"/>
                <c:pt idx="121">
                  <c:v>1</c:v>
                </c:pt>
              </c:numCache>
            </c:numRef>
          </c:val>
          <c:extLst>
            <c:ext xmlns:c16="http://schemas.microsoft.com/office/drawing/2014/chart" uri="{C3380CC4-5D6E-409C-BE32-E72D297353CC}">
              <c16:uniqueId val="{0000002E-B11D-41AF-96B3-780A63C7AB1F}"/>
            </c:ext>
          </c:extLst>
        </c:ser>
        <c:ser>
          <c:idx val="47"/>
          <c:order val="47"/>
          <c:tx>
            <c:strRef>
              <c:f>Sheet3!$AW$3:$AW$4</c:f>
              <c:strCache>
                <c:ptCount val="1"/>
                <c:pt idx="0">
                  <c:v>58861.19</c:v>
                </c:pt>
              </c:strCache>
            </c:strRef>
          </c:tx>
          <c:spPr>
            <a:solidFill>
              <a:schemeClr val="accent6">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Sheet3!$AW$5:$AW$183</c:f>
              <c:numCache>
                <c:formatCode>General</c:formatCode>
                <c:ptCount val="178"/>
                <c:pt idx="98">
                  <c:v>1</c:v>
                </c:pt>
              </c:numCache>
            </c:numRef>
          </c:val>
          <c:extLst>
            <c:ext xmlns:c16="http://schemas.microsoft.com/office/drawing/2014/chart" uri="{C3380CC4-5D6E-409C-BE32-E72D297353CC}">
              <c16:uniqueId val="{0000002F-B11D-41AF-96B3-780A63C7AB1F}"/>
            </c:ext>
          </c:extLst>
        </c:ser>
        <c:ser>
          <c:idx val="48"/>
          <c:order val="48"/>
          <c:tx>
            <c:strRef>
              <c:f>Sheet3!$AX$3:$AX$4</c:f>
              <c:strCache>
                <c:ptCount val="1"/>
                <c:pt idx="0">
                  <c:v>58935.92</c:v>
                </c:pt>
              </c:strCache>
            </c:strRef>
          </c:tx>
          <c:spPr>
            <a:solidFill>
              <a:schemeClr val="accent1">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Sheet3!$AX$5:$AX$183</c:f>
              <c:numCache>
                <c:formatCode>General</c:formatCode>
                <c:ptCount val="178"/>
                <c:pt idx="141">
                  <c:v>1</c:v>
                </c:pt>
              </c:numCache>
            </c:numRef>
          </c:val>
          <c:extLst>
            <c:ext xmlns:c16="http://schemas.microsoft.com/office/drawing/2014/chart" uri="{C3380CC4-5D6E-409C-BE32-E72D297353CC}">
              <c16:uniqueId val="{00000030-B11D-41AF-96B3-780A63C7AB1F}"/>
            </c:ext>
          </c:extLst>
        </c:ser>
        <c:ser>
          <c:idx val="49"/>
          <c:order val="49"/>
          <c:tx>
            <c:strRef>
              <c:f>Sheet3!$AY$3:$AY$4</c:f>
              <c:strCache>
                <c:ptCount val="1"/>
                <c:pt idx="0">
                  <c:v>59258.19</c:v>
                </c:pt>
              </c:strCache>
            </c:strRef>
          </c:tx>
          <c:spPr>
            <a:solidFill>
              <a:schemeClr val="accent2">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Sheet3!$AY$5:$AY$183</c:f>
              <c:numCache>
                <c:formatCode>General</c:formatCode>
                <c:ptCount val="178"/>
                <c:pt idx="41">
                  <c:v>2</c:v>
                </c:pt>
              </c:numCache>
            </c:numRef>
          </c:val>
          <c:extLst>
            <c:ext xmlns:c16="http://schemas.microsoft.com/office/drawing/2014/chart" uri="{C3380CC4-5D6E-409C-BE32-E72D297353CC}">
              <c16:uniqueId val="{00000031-B11D-41AF-96B3-780A63C7AB1F}"/>
            </c:ext>
          </c:extLst>
        </c:ser>
        <c:ser>
          <c:idx val="50"/>
          <c:order val="50"/>
          <c:tx>
            <c:strRef>
              <c:f>Sheet3!$AZ$3:$AZ$4</c:f>
              <c:strCache>
                <c:ptCount val="1"/>
                <c:pt idx="0">
                  <c:v>59434.18</c:v>
                </c:pt>
              </c:strCache>
            </c:strRef>
          </c:tx>
          <c:spPr>
            <a:solidFill>
              <a:schemeClr val="accent3">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Sheet3!$AZ$5:$AZ$183</c:f>
              <c:numCache>
                <c:formatCode>General</c:formatCode>
                <c:ptCount val="178"/>
                <c:pt idx="148">
                  <c:v>1</c:v>
                </c:pt>
              </c:numCache>
            </c:numRef>
          </c:val>
          <c:extLst>
            <c:ext xmlns:c16="http://schemas.microsoft.com/office/drawing/2014/chart" uri="{C3380CC4-5D6E-409C-BE32-E72D297353CC}">
              <c16:uniqueId val="{00000032-B11D-41AF-96B3-780A63C7AB1F}"/>
            </c:ext>
          </c:extLst>
        </c:ser>
        <c:ser>
          <c:idx val="51"/>
          <c:order val="51"/>
          <c:tx>
            <c:strRef>
              <c:f>Sheet3!$BA$3:$BA$4</c:f>
              <c:strCache>
                <c:ptCount val="1"/>
                <c:pt idx="0">
                  <c:v>61214.26</c:v>
                </c:pt>
              </c:strCache>
            </c:strRef>
          </c:tx>
          <c:spPr>
            <a:solidFill>
              <a:schemeClr val="accent4">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Sheet3!$BA$5:$BA$183</c:f>
              <c:numCache>
                <c:formatCode>General</c:formatCode>
                <c:ptCount val="178"/>
                <c:pt idx="72">
                  <c:v>1</c:v>
                </c:pt>
              </c:numCache>
            </c:numRef>
          </c:val>
          <c:extLst>
            <c:ext xmlns:c16="http://schemas.microsoft.com/office/drawing/2014/chart" uri="{C3380CC4-5D6E-409C-BE32-E72D297353CC}">
              <c16:uniqueId val="{00000033-B11D-41AF-96B3-780A63C7AB1F}"/>
            </c:ext>
          </c:extLst>
        </c:ser>
        <c:ser>
          <c:idx val="52"/>
          <c:order val="52"/>
          <c:tx>
            <c:strRef>
              <c:f>Sheet3!$BB$3:$BB$4</c:f>
              <c:strCache>
                <c:ptCount val="1"/>
                <c:pt idx="0">
                  <c:v>61624.77</c:v>
                </c:pt>
              </c:strCache>
            </c:strRef>
          </c:tx>
          <c:spPr>
            <a:solidFill>
              <a:schemeClr val="accent5">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Sheet3!$BB$5:$BB$183</c:f>
              <c:numCache>
                <c:formatCode>General</c:formatCode>
                <c:ptCount val="178"/>
                <c:pt idx="9">
                  <c:v>1</c:v>
                </c:pt>
              </c:numCache>
            </c:numRef>
          </c:val>
          <c:extLst>
            <c:ext xmlns:c16="http://schemas.microsoft.com/office/drawing/2014/chart" uri="{C3380CC4-5D6E-409C-BE32-E72D297353CC}">
              <c16:uniqueId val="{00000034-B11D-41AF-96B3-780A63C7AB1F}"/>
            </c:ext>
          </c:extLst>
        </c:ser>
        <c:ser>
          <c:idx val="53"/>
          <c:order val="53"/>
          <c:tx>
            <c:strRef>
              <c:f>Sheet3!$BC$3:$BC$4</c:f>
              <c:strCache>
                <c:ptCount val="1"/>
                <c:pt idx="0">
                  <c:v>61688.77</c:v>
                </c:pt>
              </c:strCache>
            </c:strRef>
          </c:tx>
          <c:spPr>
            <a:solidFill>
              <a:schemeClr val="accent6">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Sheet3!$BC$5:$BC$183</c:f>
              <c:numCache>
                <c:formatCode>General</c:formatCode>
                <c:ptCount val="178"/>
                <c:pt idx="162">
                  <c:v>1</c:v>
                </c:pt>
              </c:numCache>
            </c:numRef>
          </c:val>
          <c:extLst>
            <c:ext xmlns:c16="http://schemas.microsoft.com/office/drawing/2014/chart" uri="{C3380CC4-5D6E-409C-BE32-E72D297353CC}">
              <c16:uniqueId val="{00000035-B11D-41AF-96B3-780A63C7AB1F}"/>
            </c:ext>
          </c:extLst>
        </c:ser>
        <c:ser>
          <c:idx val="54"/>
          <c:order val="54"/>
          <c:tx>
            <c:strRef>
              <c:f>Sheet3!$BD$3:$BD$4</c:f>
              <c:strCache>
                <c:ptCount val="1"/>
                <c:pt idx="0">
                  <c:v>61994.76</c:v>
                </c:pt>
              </c:strCache>
            </c:strRef>
          </c:tx>
          <c:spPr>
            <a:solidFill>
              <a:schemeClr val="accent1"/>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Sheet3!$BD$5:$BD$183</c:f>
              <c:numCache>
                <c:formatCode>General</c:formatCode>
                <c:ptCount val="178"/>
                <c:pt idx="50">
                  <c:v>1</c:v>
                </c:pt>
              </c:numCache>
            </c:numRef>
          </c:val>
          <c:extLst>
            <c:ext xmlns:c16="http://schemas.microsoft.com/office/drawing/2014/chart" uri="{C3380CC4-5D6E-409C-BE32-E72D297353CC}">
              <c16:uniqueId val="{00000036-B11D-41AF-96B3-780A63C7AB1F}"/>
            </c:ext>
          </c:extLst>
        </c:ser>
        <c:ser>
          <c:idx val="55"/>
          <c:order val="55"/>
          <c:tx>
            <c:strRef>
              <c:f>Sheet3!$BE$3:$BE$4</c:f>
              <c:strCache>
                <c:ptCount val="1"/>
                <c:pt idx="0">
                  <c:v>62195.47</c:v>
                </c:pt>
              </c:strCache>
            </c:strRef>
          </c:tx>
          <c:spPr>
            <a:solidFill>
              <a:schemeClr val="accent2"/>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Sheet3!$BE$5:$BE$183</c:f>
              <c:numCache>
                <c:formatCode>General</c:formatCode>
                <c:ptCount val="178"/>
                <c:pt idx="133">
                  <c:v>1</c:v>
                </c:pt>
              </c:numCache>
            </c:numRef>
          </c:val>
          <c:extLst>
            <c:ext xmlns:c16="http://schemas.microsoft.com/office/drawing/2014/chart" uri="{C3380CC4-5D6E-409C-BE32-E72D297353CC}">
              <c16:uniqueId val="{00000037-B11D-41AF-96B3-780A63C7AB1F}"/>
            </c:ext>
          </c:extLst>
        </c:ser>
        <c:ser>
          <c:idx val="56"/>
          <c:order val="56"/>
          <c:tx>
            <c:strRef>
              <c:f>Sheet3!$BF$3:$BF$4</c:f>
              <c:strCache>
                <c:ptCount val="1"/>
                <c:pt idx="0">
                  <c:v>63447.07</c:v>
                </c:pt>
              </c:strCache>
            </c:strRef>
          </c:tx>
          <c:spPr>
            <a:solidFill>
              <a:schemeClr val="accent3"/>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Sheet3!$BF$5:$BF$183</c:f>
              <c:numCache>
                <c:formatCode>General</c:formatCode>
                <c:ptCount val="178"/>
                <c:pt idx="67">
                  <c:v>1</c:v>
                </c:pt>
              </c:numCache>
            </c:numRef>
          </c:val>
          <c:extLst>
            <c:ext xmlns:c16="http://schemas.microsoft.com/office/drawing/2014/chart" uri="{C3380CC4-5D6E-409C-BE32-E72D297353CC}">
              <c16:uniqueId val="{00000038-B11D-41AF-96B3-780A63C7AB1F}"/>
            </c:ext>
          </c:extLst>
        </c:ser>
        <c:ser>
          <c:idx val="57"/>
          <c:order val="57"/>
          <c:tx>
            <c:strRef>
              <c:f>Sheet3!$BG$3:$BG$4</c:f>
              <c:strCache>
                <c:ptCount val="1"/>
                <c:pt idx="0">
                  <c:v>63555.73</c:v>
                </c:pt>
              </c:strCache>
            </c:strRef>
          </c:tx>
          <c:spPr>
            <a:solidFill>
              <a:schemeClr val="accent4"/>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Sheet3!$BG$5:$BG$183</c:f>
              <c:numCache>
                <c:formatCode>General</c:formatCode>
                <c:ptCount val="178"/>
                <c:pt idx="112">
                  <c:v>1</c:v>
                </c:pt>
              </c:numCache>
            </c:numRef>
          </c:val>
          <c:extLst>
            <c:ext xmlns:c16="http://schemas.microsoft.com/office/drawing/2014/chart" uri="{C3380CC4-5D6E-409C-BE32-E72D297353CC}">
              <c16:uniqueId val="{00000039-B11D-41AF-96B3-780A63C7AB1F}"/>
            </c:ext>
          </c:extLst>
        </c:ser>
        <c:ser>
          <c:idx val="58"/>
          <c:order val="58"/>
          <c:tx>
            <c:strRef>
              <c:f>Sheet3!$BH$3:$BH$4</c:f>
              <c:strCache>
                <c:ptCount val="1"/>
                <c:pt idx="0">
                  <c:v>63705.4</c:v>
                </c:pt>
              </c:strCache>
            </c:strRef>
          </c:tx>
          <c:spPr>
            <a:solidFill>
              <a:schemeClr val="accent5"/>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Sheet3!$BH$5:$BH$183</c:f>
              <c:numCache>
                <c:formatCode>General</c:formatCode>
                <c:ptCount val="178"/>
                <c:pt idx="114">
                  <c:v>1</c:v>
                </c:pt>
              </c:numCache>
            </c:numRef>
          </c:val>
          <c:extLst>
            <c:ext xmlns:c16="http://schemas.microsoft.com/office/drawing/2014/chart" uri="{C3380CC4-5D6E-409C-BE32-E72D297353CC}">
              <c16:uniqueId val="{0000003A-B11D-41AF-96B3-780A63C7AB1F}"/>
            </c:ext>
          </c:extLst>
        </c:ser>
        <c:ser>
          <c:idx val="59"/>
          <c:order val="59"/>
          <c:tx>
            <c:strRef>
              <c:f>Sheet3!$BI$3:$BI$4</c:f>
              <c:strCache>
                <c:ptCount val="1"/>
                <c:pt idx="0">
                  <c:v>65699.02</c:v>
                </c:pt>
              </c:strCache>
            </c:strRef>
          </c:tx>
          <c:spPr>
            <a:solidFill>
              <a:schemeClr val="accent6"/>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Sheet3!$BI$5:$BI$183</c:f>
              <c:numCache>
                <c:formatCode>General</c:formatCode>
                <c:ptCount val="178"/>
                <c:pt idx="4">
                  <c:v>1</c:v>
                </c:pt>
              </c:numCache>
            </c:numRef>
          </c:val>
          <c:extLst>
            <c:ext xmlns:c16="http://schemas.microsoft.com/office/drawing/2014/chart" uri="{C3380CC4-5D6E-409C-BE32-E72D297353CC}">
              <c16:uniqueId val="{0000003B-B11D-41AF-96B3-780A63C7AB1F}"/>
            </c:ext>
          </c:extLst>
        </c:ser>
        <c:ser>
          <c:idx val="60"/>
          <c:order val="60"/>
          <c:tx>
            <c:strRef>
              <c:f>Sheet3!$BJ$3:$BJ$4</c:f>
              <c:strCache>
                <c:ptCount val="1"/>
                <c:pt idx="0">
                  <c:v>66017.18</c:v>
                </c:pt>
              </c:strCache>
            </c:strRef>
          </c:tx>
          <c:spPr>
            <a:solidFill>
              <a:schemeClr val="accent1">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Sheet3!$BJ$5:$BJ$183</c:f>
              <c:numCache>
                <c:formatCode>General</c:formatCode>
                <c:ptCount val="178"/>
                <c:pt idx="101">
                  <c:v>1</c:v>
                </c:pt>
              </c:numCache>
            </c:numRef>
          </c:val>
          <c:extLst>
            <c:ext xmlns:c16="http://schemas.microsoft.com/office/drawing/2014/chart" uri="{C3380CC4-5D6E-409C-BE32-E72D297353CC}">
              <c16:uniqueId val="{0000003C-B11D-41AF-96B3-780A63C7AB1F}"/>
            </c:ext>
          </c:extLst>
        </c:ser>
        <c:ser>
          <c:idx val="61"/>
          <c:order val="61"/>
          <c:tx>
            <c:strRef>
              <c:f>Sheet3!$BK$3:$BK$4</c:f>
              <c:strCache>
                <c:ptCount val="1"/>
                <c:pt idx="0">
                  <c:v>66572.58</c:v>
                </c:pt>
              </c:strCache>
            </c:strRef>
          </c:tx>
          <c:spPr>
            <a:solidFill>
              <a:schemeClr val="accent2">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Sheet3!$BK$5:$BK$183</c:f>
              <c:numCache>
                <c:formatCode>General</c:formatCode>
                <c:ptCount val="178"/>
                <c:pt idx="170">
                  <c:v>1</c:v>
                </c:pt>
              </c:numCache>
            </c:numRef>
          </c:val>
          <c:extLst>
            <c:ext xmlns:c16="http://schemas.microsoft.com/office/drawing/2014/chart" uri="{C3380CC4-5D6E-409C-BE32-E72D297353CC}">
              <c16:uniqueId val="{0000003D-B11D-41AF-96B3-780A63C7AB1F}"/>
            </c:ext>
          </c:extLst>
        </c:ser>
        <c:ser>
          <c:idx val="62"/>
          <c:order val="62"/>
          <c:tx>
            <c:strRef>
              <c:f>Sheet3!$BL$3:$BL$4</c:f>
              <c:strCache>
                <c:ptCount val="1"/>
                <c:pt idx="0">
                  <c:v>66865.49</c:v>
                </c:pt>
              </c:strCache>
            </c:strRef>
          </c:tx>
          <c:spPr>
            <a:solidFill>
              <a:schemeClr val="accent3">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Sheet3!$BL$5:$BL$183</c:f>
              <c:numCache>
                <c:formatCode>General</c:formatCode>
                <c:ptCount val="178"/>
                <c:pt idx="77">
                  <c:v>2</c:v>
                </c:pt>
              </c:numCache>
            </c:numRef>
          </c:val>
          <c:extLst>
            <c:ext xmlns:c16="http://schemas.microsoft.com/office/drawing/2014/chart" uri="{C3380CC4-5D6E-409C-BE32-E72D297353CC}">
              <c16:uniqueId val="{0000003E-B11D-41AF-96B3-780A63C7AB1F}"/>
            </c:ext>
          </c:extLst>
        </c:ser>
        <c:ser>
          <c:idx val="63"/>
          <c:order val="63"/>
          <c:tx>
            <c:strRef>
              <c:f>Sheet3!$BM$3:$BM$4</c:f>
              <c:strCache>
                <c:ptCount val="1"/>
                <c:pt idx="0">
                  <c:v>67633.85</c:v>
                </c:pt>
              </c:strCache>
            </c:strRef>
          </c:tx>
          <c:spPr>
            <a:solidFill>
              <a:schemeClr val="accent4">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Sheet3!$BM$5:$BM$183</c:f>
              <c:numCache>
                <c:formatCode>General</c:formatCode>
                <c:ptCount val="178"/>
                <c:pt idx="19">
                  <c:v>1</c:v>
                </c:pt>
              </c:numCache>
            </c:numRef>
          </c:val>
          <c:extLst>
            <c:ext xmlns:c16="http://schemas.microsoft.com/office/drawing/2014/chart" uri="{C3380CC4-5D6E-409C-BE32-E72D297353CC}">
              <c16:uniqueId val="{0000003F-B11D-41AF-96B3-780A63C7AB1F}"/>
            </c:ext>
          </c:extLst>
        </c:ser>
        <c:ser>
          <c:idx val="64"/>
          <c:order val="64"/>
          <c:tx>
            <c:strRef>
              <c:f>Sheet3!$BN$3:$BN$4</c:f>
              <c:strCache>
                <c:ptCount val="1"/>
                <c:pt idx="0">
                  <c:v>67818.14</c:v>
                </c:pt>
              </c:strCache>
            </c:strRef>
          </c:tx>
          <c:spPr>
            <a:solidFill>
              <a:schemeClr val="accent5">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Sheet3!$BN$5:$BN$183</c:f>
              <c:numCache>
                <c:formatCode>General</c:formatCode>
                <c:ptCount val="178"/>
                <c:pt idx="61">
                  <c:v>1</c:v>
                </c:pt>
              </c:numCache>
            </c:numRef>
          </c:val>
          <c:extLst>
            <c:ext xmlns:c16="http://schemas.microsoft.com/office/drawing/2014/chart" uri="{C3380CC4-5D6E-409C-BE32-E72D297353CC}">
              <c16:uniqueId val="{00000040-B11D-41AF-96B3-780A63C7AB1F}"/>
            </c:ext>
          </c:extLst>
        </c:ser>
        <c:ser>
          <c:idx val="65"/>
          <c:order val="65"/>
          <c:tx>
            <c:strRef>
              <c:f>Sheet3!$BO$3:$BO$4</c:f>
              <c:strCache>
                <c:ptCount val="1"/>
                <c:pt idx="0">
                  <c:v>67957.9</c:v>
                </c:pt>
              </c:strCache>
            </c:strRef>
          </c:tx>
          <c:spPr>
            <a:solidFill>
              <a:schemeClr val="accent6">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Sheet3!$BO$5:$BO$183</c:f>
              <c:numCache>
                <c:formatCode>General</c:formatCode>
                <c:ptCount val="178"/>
                <c:pt idx="25">
                  <c:v>1</c:v>
                </c:pt>
              </c:numCache>
            </c:numRef>
          </c:val>
          <c:extLst>
            <c:ext xmlns:c16="http://schemas.microsoft.com/office/drawing/2014/chart" uri="{C3380CC4-5D6E-409C-BE32-E72D297353CC}">
              <c16:uniqueId val="{00000041-B11D-41AF-96B3-780A63C7AB1F}"/>
            </c:ext>
          </c:extLst>
        </c:ser>
        <c:ser>
          <c:idx val="66"/>
          <c:order val="66"/>
          <c:tx>
            <c:strRef>
              <c:f>Sheet3!$BP$3:$BP$4</c:f>
              <c:strCache>
                <c:ptCount val="1"/>
                <c:pt idx="0">
                  <c:v>68008.55</c:v>
                </c:pt>
              </c:strCache>
            </c:strRef>
          </c:tx>
          <c:spPr>
            <a:solidFill>
              <a:schemeClr val="accent1">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Sheet3!$BP$5:$BP$183</c:f>
              <c:numCache>
                <c:formatCode>General</c:formatCode>
                <c:ptCount val="178"/>
                <c:pt idx="32">
                  <c:v>1</c:v>
                </c:pt>
              </c:numCache>
            </c:numRef>
          </c:val>
          <c:extLst>
            <c:ext xmlns:c16="http://schemas.microsoft.com/office/drawing/2014/chart" uri="{C3380CC4-5D6E-409C-BE32-E72D297353CC}">
              <c16:uniqueId val="{00000042-B11D-41AF-96B3-780A63C7AB1F}"/>
            </c:ext>
          </c:extLst>
        </c:ser>
        <c:ser>
          <c:idx val="67"/>
          <c:order val="67"/>
          <c:tx>
            <c:strRef>
              <c:f>Sheet3!$BQ$3:$BQ$4</c:f>
              <c:strCache>
                <c:ptCount val="1"/>
                <c:pt idx="0">
                  <c:v>68860.4</c:v>
                </c:pt>
              </c:strCache>
            </c:strRef>
          </c:tx>
          <c:spPr>
            <a:solidFill>
              <a:schemeClr val="accent2">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Sheet3!$BQ$5:$BQ$183</c:f>
              <c:numCache>
                <c:formatCode>General</c:formatCode>
                <c:ptCount val="178"/>
                <c:pt idx="3">
                  <c:v>1</c:v>
                </c:pt>
              </c:numCache>
            </c:numRef>
          </c:val>
          <c:extLst>
            <c:ext xmlns:c16="http://schemas.microsoft.com/office/drawing/2014/chart" uri="{C3380CC4-5D6E-409C-BE32-E72D297353CC}">
              <c16:uniqueId val="{00000043-B11D-41AF-96B3-780A63C7AB1F}"/>
            </c:ext>
          </c:extLst>
        </c:ser>
        <c:ser>
          <c:idx val="68"/>
          <c:order val="68"/>
          <c:tx>
            <c:strRef>
              <c:f>Sheet3!$BR$3:$BR$4</c:f>
              <c:strCache>
                <c:ptCount val="1"/>
                <c:pt idx="0">
                  <c:v>68887.84</c:v>
                </c:pt>
              </c:strCache>
            </c:strRef>
          </c:tx>
          <c:spPr>
            <a:solidFill>
              <a:schemeClr val="accent3">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Sheet3!$BR$5:$BR$183</c:f>
              <c:numCache>
                <c:formatCode>General</c:formatCode>
                <c:ptCount val="178"/>
                <c:pt idx="87">
                  <c:v>1</c:v>
                </c:pt>
              </c:numCache>
            </c:numRef>
          </c:val>
          <c:extLst>
            <c:ext xmlns:c16="http://schemas.microsoft.com/office/drawing/2014/chart" uri="{C3380CC4-5D6E-409C-BE32-E72D297353CC}">
              <c16:uniqueId val="{00000044-B11D-41AF-96B3-780A63C7AB1F}"/>
            </c:ext>
          </c:extLst>
        </c:ser>
        <c:ser>
          <c:idx val="69"/>
          <c:order val="69"/>
          <c:tx>
            <c:strRef>
              <c:f>Sheet3!$BS$3:$BS$4</c:f>
              <c:strCache>
                <c:ptCount val="1"/>
                <c:pt idx="0">
                  <c:v>68980.52</c:v>
                </c:pt>
              </c:strCache>
            </c:strRef>
          </c:tx>
          <c:spPr>
            <a:solidFill>
              <a:schemeClr val="accent4">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Sheet3!$BS$5:$BS$183</c:f>
              <c:numCache>
                <c:formatCode>General</c:formatCode>
                <c:ptCount val="178"/>
                <c:pt idx="35">
                  <c:v>1</c:v>
                </c:pt>
              </c:numCache>
            </c:numRef>
          </c:val>
          <c:extLst>
            <c:ext xmlns:c16="http://schemas.microsoft.com/office/drawing/2014/chart" uri="{C3380CC4-5D6E-409C-BE32-E72D297353CC}">
              <c16:uniqueId val="{00000045-B11D-41AF-96B3-780A63C7AB1F}"/>
            </c:ext>
          </c:extLst>
        </c:ser>
        <c:ser>
          <c:idx val="70"/>
          <c:order val="70"/>
          <c:tx>
            <c:strRef>
              <c:f>Sheet3!$BT$3:$BT$4</c:f>
              <c:strCache>
                <c:ptCount val="1"/>
                <c:pt idx="0">
                  <c:v>69057.32</c:v>
                </c:pt>
              </c:strCache>
            </c:strRef>
          </c:tx>
          <c:spPr>
            <a:solidFill>
              <a:schemeClr val="accent5">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Sheet3!$BT$5:$BT$183</c:f>
              <c:numCache>
                <c:formatCode>General</c:formatCode>
                <c:ptCount val="178"/>
                <c:pt idx="95">
                  <c:v>2</c:v>
                </c:pt>
              </c:numCache>
            </c:numRef>
          </c:val>
          <c:extLst>
            <c:ext xmlns:c16="http://schemas.microsoft.com/office/drawing/2014/chart" uri="{C3380CC4-5D6E-409C-BE32-E72D297353CC}">
              <c16:uniqueId val="{00000046-B11D-41AF-96B3-780A63C7AB1F}"/>
            </c:ext>
          </c:extLst>
        </c:ser>
        <c:ser>
          <c:idx val="71"/>
          <c:order val="71"/>
          <c:tx>
            <c:strRef>
              <c:f>Sheet3!$BU$3:$BU$4</c:f>
              <c:strCache>
                <c:ptCount val="1"/>
                <c:pt idx="0">
                  <c:v>69163.39</c:v>
                </c:pt>
              </c:strCache>
            </c:strRef>
          </c:tx>
          <c:spPr>
            <a:solidFill>
              <a:schemeClr val="accent6">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Sheet3!$BU$5:$BU$183</c:f>
              <c:numCache>
                <c:formatCode>General</c:formatCode>
                <c:ptCount val="178"/>
                <c:pt idx="88">
                  <c:v>1</c:v>
                </c:pt>
              </c:numCache>
            </c:numRef>
          </c:val>
          <c:extLst>
            <c:ext xmlns:c16="http://schemas.microsoft.com/office/drawing/2014/chart" uri="{C3380CC4-5D6E-409C-BE32-E72D297353CC}">
              <c16:uniqueId val="{00000047-B11D-41AF-96B3-780A63C7AB1F}"/>
            </c:ext>
          </c:extLst>
        </c:ser>
        <c:ser>
          <c:idx val="72"/>
          <c:order val="72"/>
          <c:tx>
            <c:strRef>
              <c:f>Sheet3!$BV$3:$BV$4</c:f>
              <c:strCache>
                <c:ptCount val="1"/>
                <c:pt idx="0">
                  <c:v>69192.85</c:v>
                </c:pt>
              </c:strCache>
            </c:strRef>
          </c:tx>
          <c:spPr>
            <a:solidFill>
              <a:schemeClr val="accent1">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Sheet3!$BV$5:$BV$183</c:f>
              <c:numCache>
                <c:formatCode>General</c:formatCode>
                <c:ptCount val="178"/>
                <c:pt idx="8">
                  <c:v>1</c:v>
                </c:pt>
              </c:numCache>
            </c:numRef>
          </c:val>
          <c:extLst>
            <c:ext xmlns:c16="http://schemas.microsoft.com/office/drawing/2014/chart" uri="{C3380CC4-5D6E-409C-BE32-E72D297353CC}">
              <c16:uniqueId val="{00000048-B11D-41AF-96B3-780A63C7AB1F}"/>
            </c:ext>
          </c:extLst>
        </c:ser>
        <c:ser>
          <c:idx val="73"/>
          <c:order val="73"/>
          <c:tx>
            <c:strRef>
              <c:f>Sheet3!$BW$3:$BW$4</c:f>
              <c:strCache>
                <c:ptCount val="1"/>
                <c:pt idx="0">
                  <c:v>69764.1</c:v>
                </c:pt>
              </c:strCache>
            </c:strRef>
          </c:tx>
          <c:spPr>
            <a:solidFill>
              <a:schemeClr val="accent2">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Sheet3!$BW$5:$BW$183</c:f>
              <c:numCache>
                <c:formatCode>General</c:formatCode>
                <c:ptCount val="178"/>
                <c:pt idx="163">
                  <c:v>1</c:v>
                </c:pt>
              </c:numCache>
            </c:numRef>
          </c:val>
          <c:extLst>
            <c:ext xmlns:c16="http://schemas.microsoft.com/office/drawing/2014/chart" uri="{C3380CC4-5D6E-409C-BE32-E72D297353CC}">
              <c16:uniqueId val="{00000049-B11D-41AF-96B3-780A63C7AB1F}"/>
            </c:ext>
          </c:extLst>
        </c:ser>
        <c:ser>
          <c:idx val="74"/>
          <c:order val="74"/>
          <c:tx>
            <c:strRef>
              <c:f>Sheet3!$BX$3:$BX$4</c:f>
              <c:strCache>
                <c:ptCount val="1"/>
                <c:pt idx="0">
                  <c:v>69913.39</c:v>
                </c:pt>
              </c:strCache>
            </c:strRef>
          </c:tx>
          <c:spPr>
            <a:solidFill>
              <a:schemeClr val="accent3">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Sheet3!$BX$5:$BX$183</c:f>
              <c:numCache>
                <c:formatCode>General</c:formatCode>
                <c:ptCount val="178"/>
                <c:pt idx="144">
                  <c:v>1</c:v>
                </c:pt>
              </c:numCache>
            </c:numRef>
          </c:val>
          <c:extLst>
            <c:ext xmlns:c16="http://schemas.microsoft.com/office/drawing/2014/chart" uri="{C3380CC4-5D6E-409C-BE32-E72D297353CC}">
              <c16:uniqueId val="{0000004A-B11D-41AF-96B3-780A63C7AB1F}"/>
            </c:ext>
          </c:extLst>
        </c:ser>
        <c:ser>
          <c:idx val="75"/>
          <c:order val="75"/>
          <c:tx>
            <c:strRef>
              <c:f>Sheet3!$BY$3:$BY$4</c:f>
              <c:strCache>
                <c:ptCount val="1"/>
                <c:pt idx="0">
                  <c:v>70649.46</c:v>
                </c:pt>
              </c:strCache>
            </c:strRef>
          </c:tx>
          <c:spPr>
            <a:solidFill>
              <a:schemeClr val="accent4">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Sheet3!$BY$5:$BY$183</c:f>
              <c:numCache>
                <c:formatCode>General</c:formatCode>
                <c:ptCount val="178"/>
                <c:pt idx="28">
                  <c:v>1</c:v>
                </c:pt>
              </c:numCache>
            </c:numRef>
          </c:val>
          <c:extLst>
            <c:ext xmlns:c16="http://schemas.microsoft.com/office/drawing/2014/chart" uri="{C3380CC4-5D6E-409C-BE32-E72D297353CC}">
              <c16:uniqueId val="{0000004B-B11D-41AF-96B3-780A63C7AB1F}"/>
            </c:ext>
          </c:extLst>
        </c:ser>
        <c:ser>
          <c:idx val="76"/>
          <c:order val="76"/>
          <c:tx>
            <c:strRef>
              <c:f>Sheet3!$BZ$3:$BZ$4</c:f>
              <c:strCache>
                <c:ptCount val="1"/>
                <c:pt idx="0">
                  <c:v>70755.5</c:v>
                </c:pt>
              </c:strCache>
            </c:strRef>
          </c:tx>
          <c:spPr>
            <a:solidFill>
              <a:schemeClr val="accent5">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Sheet3!$BZ$5:$BZ$183</c:f>
              <c:numCache>
                <c:formatCode>General</c:formatCode>
                <c:ptCount val="178"/>
                <c:pt idx="43">
                  <c:v>1</c:v>
                </c:pt>
              </c:numCache>
            </c:numRef>
          </c:val>
          <c:extLst>
            <c:ext xmlns:c16="http://schemas.microsoft.com/office/drawing/2014/chart" uri="{C3380CC4-5D6E-409C-BE32-E72D297353CC}">
              <c16:uniqueId val="{0000004C-B11D-41AF-96B3-780A63C7AB1F}"/>
            </c:ext>
          </c:extLst>
        </c:ser>
        <c:ser>
          <c:idx val="77"/>
          <c:order val="77"/>
          <c:tx>
            <c:strRef>
              <c:f>Sheet3!$CA$3:$CA$4</c:f>
              <c:strCache>
                <c:ptCount val="1"/>
                <c:pt idx="0">
                  <c:v>71371.37</c:v>
                </c:pt>
              </c:strCache>
            </c:strRef>
          </c:tx>
          <c:spPr>
            <a:solidFill>
              <a:schemeClr val="accent6">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Sheet3!$CA$5:$CA$183</c:f>
              <c:numCache>
                <c:formatCode>General</c:formatCode>
                <c:ptCount val="178"/>
                <c:pt idx="79">
                  <c:v>1</c:v>
                </c:pt>
              </c:numCache>
            </c:numRef>
          </c:val>
          <c:extLst>
            <c:ext xmlns:c16="http://schemas.microsoft.com/office/drawing/2014/chart" uri="{C3380CC4-5D6E-409C-BE32-E72D297353CC}">
              <c16:uniqueId val="{0000004D-B11D-41AF-96B3-780A63C7AB1F}"/>
            </c:ext>
          </c:extLst>
        </c:ser>
        <c:ser>
          <c:idx val="78"/>
          <c:order val="78"/>
          <c:tx>
            <c:strRef>
              <c:f>Sheet3!$CB$3:$CB$4</c:f>
              <c:strCache>
                <c:ptCount val="1"/>
                <c:pt idx="0">
                  <c:v>71570.99</c:v>
                </c:pt>
              </c:strCache>
            </c:strRef>
          </c:tx>
          <c:spPr>
            <a:solidFill>
              <a:schemeClr val="accent1">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Sheet3!$CB$5:$CB$183</c:f>
              <c:numCache>
                <c:formatCode>General</c:formatCode>
                <c:ptCount val="178"/>
                <c:pt idx="55">
                  <c:v>1</c:v>
                </c:pt>
              </c:numCache>
            </c:numRef>
          </c:val>
          <c:extLst>
            <c:ext xmlns:c16="http://schemas.microsoft.com/office/drawing/2014/chart" uri="{C3380CC4-5D6E-409C-BE32-E72D297353CC}">
              <c16:uniqueId val="{0000004E-B11D-41AF-96B3-780A63C7AB1F}"/>
            </c:ext>
          </c:extLst>
        </c:ser>
        <c:ser>
          <c:idx val="79"/>
          <c:order val="79"/>
          <c:tx>
            <c:strRef>
              <c:f>Sheet3!$CC$3:$CC$4</c:f>
              <c:strCache>
                <c:ptCount val="1"/>
                <c:pt idx="0">
                  <c:v>71823.56</c:v>
                </c:pt>
              </c:strCache>
            </c:strRef>
          </c:tx>
          <c:spPr>
            <a:solidFill>
              <a:schemeClr val="accent2">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Sheet3!$CC$5:$CC$183</c:f>
              <c:numCache>
                <c:formatCode>General</c:formatCode>
                <c:ptCount val="178"/>
                <c:pt idx="58">
                  <c:v>2</c:v>
                </c:pt>
              </c:numCache>
            </c:numRef>
          </c:val>
          <c:extLst>
            <c:ext xmlns:c16="http://schemas.microsoft.com/office/drawing/2014/chart" uri="{C3380CC4-5D6E-409C-BE32-E72D297353CC}">
              <c16:uniqueId val="{0000004F-B11D-41AF-96B3-780A63C7AB1F}"/>
            </c:ext>
          </c:extLst>
        </c:ser>
        <c:ser>
          <c:idx val="80"/>
          <c:order val="80"/>
          <c:tx>
            <c:strRef>
              <c:f>Sheet3!$CD$3:$CD$4</c:f>
              <c:strCache>
                <c:ptCount val="1"/>
                <c:pt idx="0">
                  <c:v>71924.85</c:v>
                </c:pt>
              </c:strCache>
            </c:strRef>
          </c:tx>
          <c:spPr>
            <a:solidFill>
              <a:schemeClr val="accent3">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Sheet3!$CD$5:$CD$183</c:f>
              <c:numCache>
                <c:formatCode>General</c:formatCode>
                <c:ptCount val="178"/>
                <c:pt idx="83">
                  <c:v>1</c:v>
                </c:pt>
              </c:numCache>
            </c:numRef>
          </c:val>
          <c:extLst>
            <c:ext xmlns:c16="http://schemas.microsoft.com/office/drawing/2014/chart" uri="{C3380CC4-5D6E-409C-BE32-E72D297353CC}">
              <c16:uniqueId val="{00000050-B11D-41AF-96B3-780A63C7AB1F}"/>
            </c:ext>
          </c:extLst>
        </c:ser>
        <c:ser>
          <c:idx val="81"/>
          <c:order val="81"/>
          <c:tx>
            <c:strRef>
              <c:f>Sheet3!$CE$3:$CE$4</c:f>
              <c:strCache>
                <c:ptCount val="1"/>
                <c:pt idx="0">
                  <c:v>72843.23</c:v>
                </c:pt>
              </c:strCache>
            </c:strRef>
          </c:tx>
          <c:spPr>
            <a:solidFill>
              <a:schemeClr val="accent4">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Sheet3!$CE$5:$CE$183</c:f>
              <c:numCache>
                <c:formatCode>General</c:formatCode>
                <c:ptCount val="178"/>
                <c:pt idx="124">
                  <c:v>1</c:v>
                </c:pt>
              </c:numCache>
            </c:numRef>
          </c:val>
          <c:extLst>
            <c:ext xmlns:c16="http://schemas.microsoft.com/office/drawing/2014/chart" uri="{C3380CC4-5D6E-409C-BE32-E72D297353CC}">
              <c16:uniqueId val="{00000051-B11D-41AF-96B3-780A63C7AB1F}"/>
            </c:ext>
          </c:extLst>
        </c:ser>
        <c:ser>
          <c:idx val="82"/>
          <c:order val="82"/>
          <c:tx>
            <c:strRef>
              <c:f>Sheet3!$CF$3:$CF$4</c:f>
              <c:strCache>
                <c:ptCount val="1"/>
                <c:pt idx="0">
                  <c:v>72876.91</c:v>
                </c:pt>
              </c:strCache>
            </c:strRef>
          </c:tx>
          <c:spPr>
            <a:solidFill>
              <a:schemeClr val="accent5">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Sheet3!$CF$5:$CF$183</c:f>
              <c:numCache>
                <c:formatCode>General</c:formatCode>
                <c:ptCount val="178"/>
                <c:pt idx="49">
                  <c:v>1</c:v>
                </c:pt>
              </c:numCache>
            </c:numRef>
          </c:val>
          <c:extLst>
            <c:ext xmlns:c16="http://schemas.microsoft.com/office/drawing/2014/chart" uri="{C3380CC4-5D6E-409C-BE32-E72D297353CC}">
              <c16:uniqueId val="{00000052-B11D-41AF-96B3-780A63C7AB1F}"/>
            </c:ext>
          </c:extLst>
        </c:ser>
        <c:ser>
          <c:idx val="83"/>
          <c:order val="83"/>
          <c:tx>
            <c:strRef>
              <c:f>Sheet3!$CG$3:$CG$4</c:f>
              <c:strCache>
                <c:ptCount val="1"/>
                <c:pt idx="0">
                  <c:v>73360.38</c:v>
                </c:pt>
              </c:strCache>
            </c:strRef>
          </c:tx>
          <c:spPr>
            <a:solidFill>
              <a:schemeClr val="accent6">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Sheet3!$CG$5:$CG$183</c:f>
              <c:numCache>
                <c:formatCode>General</c:formatCode>
                <c:ptCount val="178"/>
                <c:pt idx="146">
                  <c:v>2</c:v>
                </c:pt>
              </c:numCache>
            </c:numRef>
          </c:val>
          <c:extLst>
            <c:ext xmlns:c16="http://schemas.microsoft.com/office/drawing/2014/chart" uri="{C3380CC4-5D6E-409C-BE32-E72D297353CC}">
              <c16:uniqueId val="{00000053-B11D-41AF-96B3-780A63C7AB1F}"/>
            </c:ext>
          </c:extLst>
        </c:ser>
        <c:ser>
          <c:idx val="84"/>
          <c:order val="84"/>
          <c:tx>
            <c:strRef>
              <c:f>Sheet3!$CH$3:$CH$4</c:f>
              <c:strCache>
                <c:ptCount val="1"/>
                <c:pt idx="0">
                  <c:v>73488.68</c:v>
                </c:pt>
              </c:strCache>
            </c:strRef>
          </c:tx>
          <c:spPr>
            <a:solidFill>
              <a:schemeClr val="accent1">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Sheet3!$CH$5:$CH$183</c:f>
              <c:numCache>
                <c:formatCode>General</c:formatCode>
                <c:ptCount val="178"/>
                <c:pt idx="108">
                  <c:v>1</c:v>
                </c:pt>
              </c:numCache>
            </c:numRef>
          </c:val>
          <c:extLst>
            <c:ext xmlns:c16="http://schemas.microsoft.com/office/drawing/2014/chart" uri="{C3380CC4-5D6E-409C-BE32-E72D297353CC}">
              <c16:uniqueId val="{00000054-B11D-41AF-96B3-780A63C7AB1F}"/>
            </c:ext>
          </c:extLst>
        </c:ser>
        <c:ser>
          <c:idx val="85"/>
          <c:order val="85"/>
          <c:tx>
            <c:strRef>
              <c:f>Sheet3!$CI$3:$CI$4</c:f>
              <c:strCache>
                <c:ptCount val="1"/>
                <c:pt idx="0">
                  <c:v>74279.01</c:v>
                </c:pt>
              </c:strCache>
            </c:strRef>
          </c:tx>
          <c:spPr>
            <a:solidFill>
              <a:schemeClr val="accent2">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Sheet3!$CI$5:$CI$183</c:f>
              <c:numCache>
                <c:formatCode>General</c:formatCode>
                <c:ptCount val="178"/>
                <c:pt idx="5">
                  <c:v>1</c:v>
                </c:pt>
              </c:numCache>
            </c:numRef>
          </c:val>
          <c:extLst>
            <c:ext xmlns:c16="http://schemas.microsoft.com/office/drawing/2014/chart" uri="{C3380CC4-5D6E-409C-BE32-E72D297353CC}">
              <c16:uniqueId val="{00000055-B11D-41AF-96B3-780A63C7AB1F}"/>
            </c:ext>
          </c:extLst>
        </c:ser>
        <c:ser>
          <c:idx val="86"/>
          <c:order val="86"/>
          <c:tx>
            <c:strRef>
              <c:f>Sheet3!$CJ$3:$CJ$4</c:f>
              <c:strCache>
                <c:ptCount val="1"/>
                <c:pt idx="0">
                  <c:v>74924.65</c:v>
                </c:pt>
              </c:strCache>
            </c:strRef>
          </c:tx>
          <c:spPr>
            <a:solidFill>
              <a:schemeClr val="accent3">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Sheet3!$CJ$5:$CJ$183</c:f>
              <c:numCache>
                <c:formatCode>General</c:formatCode>
                <c:ptCount val="178"/>
                <c:pt idx="76">
                  <c:v>1</c:v>
                </c:pt>
              </c:numCache>
            </c:numRef>
          </c:val>
          <c:extLst>
            <c:ext xmlns:c16="http://schemas.microsoft.com/office/drawing/2014/chart" uri="{C3380CC4-5D6E-409C-BE32-E72D297353CC}">
              <c16:uniqueId val="{00000056-B11D-41AF-96B3-780A63C7AB1F}"/>
            </c:ext>
          </c:extLst>
        </c:ser>
        <c:ser>
          <c:idx val="87"/>
          <c:order val="87"/>
          <c:tx>
            <c:strRef>
              <c:f>Sheet3!$CK$3:$CK$4</c:f>
              <c:strCache>
                <c:ptCount val="1"/>
                <c:pt idx="0">
                  <c:v>75475.93</c:v>
                </c:pt>
              </c:strCache>
            </c:strRef>
          </c:tx>
          <c:spPr>
            <a:solidFill>
              <a:schemeClr val="accent4">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Sheet3!$CK$5:$CK$183</c:f>
              <c:numCache>
                <c:formatCode>General</c:formatCode>
                <c:ptCount val="178"/>
                <c:pt idx="39">
                  <c:v>1</c:v>
                </c:pt>
              </c:numCache>
            </c:numRef>
          </c:val>
          <c:extLst>
            <c:ext xmlns:c16="http://schemas.microsoft.com/office/drawing/2014/chart" uri="{C3380CC4-5D6E-409C-BE32-E72D297353CC}">
              <c16:uniqueId val="{00000057-B11D-41AF-96B3-780A63C7AB1F}"/>
            </c:ext>
          </c:extLst>
        </c:ser>
        <c:ser>
          <c:idx val="88"/>
          <c:order val="88"/>
          <c:tx>
            <c:strRef>
              <c:f>Sheet3!$CL$3:$CL$4</c:f>
              <c:strCache>
                <c:ptCount val="1"/>
                <c:pt idx="0">
                  <c:v>75733.74</c:v>
                </c:pt>
              </c:strCache>
            </c:strRef>
          </c:tx>
          <c:spPr>
            <a:solidFill>
              <a:schemeClr val="accent5">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Sheet3!$CL$5:$CL$183</c:f>
              <c:numCache>
                <c:formatCode>General</c:formatCode>
                <c:ptCount val="178"/>
                <c:pt idx="16">
                  <c:v>1</c:v>
                </c:pt>
              </c:numCache>
            </c:numRef>
          </c:val>
          <c:extLst>
            <c:ext xmlns:c16="http://schemas.microsoft.com/office/drawing/2014/chart" uri="{C3380CC4-5D6E-409C-BE32-E72D297353CC}">
              <c16:uniqueId val="{00000058-B11D-41AF-96B3-780A63C7AB1F}"/>
            </c:ext>
          </c:extLst>
        </c:ser>
        <c:ser>
          <c:idx val="89"/>
          <c:order val="89"/>
          <c:tx>
            <c:strRef>
              <c:f>Sheet3!$CM$3:$CM$4</c:f>
              <c:strCache>
                <c:ptCount val="1"/>
                <c:pt idx="0">
                  <c:v>75974.99</c:v>
                </c:pt>
              </c:strCache>
            </c:strRef>
          </c:tx>
          <c:spPr>
            <a:solidFill>
              <a:schemeClr val="accent6">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Sheet3!$CM$5:$CM$183</c:f>
              <c:numCache>
                <c:formatCode>General</c:formatCode>
                <c:ptCount val="178"/>
                <c:pt idx="34">
                  <c:v>1</c:v>
                </c:pt>
              </c:numCache>
            </c:numRef>
          </c:val>
          <c:extLst>
            <c:ext xmlns:c16="http://schemas.microsoft.com/office/drawing/2014/chart" uri="{C3380CC4-5D6E-409C-BE32-E72D297353CC}">
              <c16:uniqueId val="{00000059-B11D-41AF-96B3-780A63C7AB1F}"/>
            </c:ext>
          </c:extLst>
        </c:ser>
        <c:ser>
          <c:idx val="90"/>
          <c:order val="90"/>
          <c:tx>
            <c:strRef>
              <c:f>Sheet3!$CN$3:$CN$4</c:f>
              <c:strCache>
                <c:ptCount val="1"/>
                <c:pt idx="0">
                  <c:v>76303.82</c:v>
                </c:pt>
              </c:strCache>
            </c:strRef>
          </c:tx>
          <c:spPr>
            <a:solidFill>
              <a:schemeClr val="accent1">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Sheet3!$CN$5:$CN$183</c:f>
              <c:numCache>
                <c:formatCode>General</c:formatCode>
                <c:ptCount val="178"/>
                <c:pt idx="84">
                  <c:v>2</c:v>
                </c:pt>
              </c:numCache>
            </c:numRef>
          </c:val>
          <c:extLst>
            <c:ext xmlns:c16="http://schemas.microsoft.com/office/drawing/2014/chart" uri="{C3380CC4-5D6E-409C-BE32-E72D297353CC}">
              <c16:uniqueId val="{0000005A-B11D-41AF-96B3-780A63C7AB1F}"/>
            </c:ext>
          </c:extLst>
        </c:ser>
        <c:ser>
          <c:idx val="91"/>
          <c:order val="91"/>
          <c:tx>
            <c:strRef>
              <c:f>Sheet3!$CO$3:$CO$4</c:f>
              <c:strCache>
                <c:ptCount val="1"/>
                <c:pt idx="0">
                  <c:v>76320.44</c:v>
                </c:pt>
              </c:strCache>
            </c:strRef>
          </c:tx>
          <c:spPr>
            <a:solidFill>
              <a:schemeClr val="accent2">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Sheet3!$CO$5:$CO$183</c:f>
              <c:numCache>
                <c:formatCode>General</c:formatCode>
                <c:ptCount val="178"/>
                <c:pt idx="176">
                  <c:v>1</c:v>
                </c:pt>
              </c:numCache>
            </c:numRef>
          </c:val>
          <c:extLst>
            <c:ext xmlns:c16="http://schemas.microsoft.com/office/drawing/2014/chart" uri="{C3380CC4-5D6E-409C-BE32-E72D297353CC}">
              <c16:uniqueId val="{0000005B-B11D-41AF-96B3-780A63C7AB1F}"/>
            </c:ext>
          </c:extLst>
        </c:ser>
        <c:ser>
          <c:idx val="92"/>
          <c:order val="92"/>
          <c:tx>
            <c:strRef>
              <c:f>Sheet3!$CP$3:$CP$4</c:f>
              <c:strCache>
                <c:ptCount val="1"/>
                <c:pt idx="0">
                  <c:v>76932.6</c:v>
                </c:pt>
              </c:strCache>
            </c:strRef>
          </c:tx>
          <c:spPr>
            <a:solidFill>
              <a:schemeClr val="accent3">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Sheet3!$CP$5:$CP$183</c:f>
              <c:numCache>
                <c:formatCode>General</c:formatCode>
                <c:ptCount val="178"/>
                <c:pt idx="175">
                  <c:v>1</c:v>
                </c:pt>
              </c:numCache>
            </c:numRef>
          </c:val>
          <c:extLst>
            <c:ext xmlns:c16="http://schemas.microsoft.com/office/drawing/2014/chart" uri="{C3380CC4-5D6E-409C-BE32-E72D297353CC}">
              <c16:uniqueId val="{0000005C-B11D-41AF-96B3-780A63C7AB1F}"/>
            </c:ext>
          </c:extLst>
        </c:ser>
        <c:ser>
          <c:idx val="93"/>
          <c:order val="93"/>
          <c:tx>
            <c:strRef>
              <c:f>Sheet3!$CQ$3:$CQ$4</c:f>
              <c:strCache>
                <c:ptCount val="1"/>
                <c:pt idx="0">
                  <c:v>78443.78</c:v>
                </c:pt>
              </c:strCache>
            </c:strRef>
          </c:tx>
          <c:spPr>
            <a:solidFill>
              <a:schemeClr val="accent4">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Sheet3!$CQ$5:$CQ$183</c:f>
              <c:numCache>
                <c:formatCode>General</c:formatCode>
                <c:ptCount val="178"/>
                <c:pt idx="13">
                  <c:v>1</c:v>
                </c:pt>
              </c:numCache>
            </c:numRef>
          </c:val>
          <c:extLst>
            <c:ext xmlns:c16="http://schemas.microsoft.com/office/drawing/2014/chart" uri="{C3380CC4-5D6E-409C-BE32-E72D297353CC}">
              <c16:uniqueId val="{0000005D-B11D-41AF-96B3-780A63C7AB1F}"/>
            </c:ext>
          </c:extLst>
        </c:ser>
        <c:ser>
          <c:idx val="94"/>
          <c:order val="94"/>
          <c:tx>
            <c:strRef>
              <c:f>Sheet3!$CR$3:$CR$4</c:f>
              <c:strCache>
                <c:ptCount val="1"/>
                <c:pt idx="0">
                  <c:v>78840.23</c:v>
                </c:pt>
              </c:strCache>
            </c:strRef>
          </c:tx>
          <c:spPr>
            <a:solidFill>
              <a:schemeClr val="accent5">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Sheet3!$CR$5:$CR$183</c:f>
              <c:numCache>
                <c:formatCode>General</c:formatCode>
                <c:ptCount val="178"/>
                <c:pt idx="122">
                  <c:v>1</c:v>
                </c:pt>
              </c:numCache>
            </c:numRef>
          </c:val>
          <c:extLst>
            <c:ext xmlns:c16="http://schemas.microsoft.com/office/drawing/2014/chart" uri="{C3380CC4-5D6E-409C-BE32-E72D297353CC}">
              <c16:uniqueId val="{0000005E-B11D-41AF-96B3-780A63C7AB1F}"/>
            </c:ext>
          </c:extLst>
        </c:ser>
        <c:ser>
          <c:idx val="95"/>
          <c:order val="95"/>
          <c:tx>
            <c:strRef>
              <c:f>Sheet3!$CS$3:$CS$4</c:f>
              <c:strCache>
                <c:ptCount val="1"/>
                <c:pt idx="0">
                  <c:v>79567.69</c:v>
                </c:pt>
              </c:strCache>
            </c:strRef>
          </c:tx>
          <c:spPr>
            <a:solidFill>
              <a:schemeClr val="accent6">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Sheet3!$CS$5:$CS$183</c:f>
              <c:numCache>
                <c:formatCode>General</c:formatCode>
                <c:ptCount val="178"/>
                <c:pt idx="106">
                  <c:v>1</c:v>
                </c:pt>
              </c:numCache>
            </c:numRef>
          </c:val>
          <c:extLst>
            <c:ext xmlns:c16="http://schemas.microsoft.com/office/drawing/2014/chart" uri="{C3380CC4-5D6E-409C-BE32-E72D297353CC}">
              <c16:uniqueId val="{0000005F-B11D-41AF-96B3-780A63C7AB1F}"/>
            </c:ext>
          </c:extLst>
        </c:ser>
        <c:ser>
          <c:idx val="96"/>
          <c:order val="96"/>
          <c:tx>
            <c:strRef>
              <c:f>Sheet3!$CT$3:$CT$4</c:f>
              <c:strCache>
                <c:ptCount val="1"/>
                <c:pt idx="0">
                  <c:v>80169.42</c:v>
                </c:pt>
              </c:strCache>
            </c:strRef>
          </c:tx>
          <c:spPr>
            <a:solidFill>
              <a:schemeClr val="accent1">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Sheet3!$CT$5:$CT$183</c:f>
              <c:numCache>
                <c:formatCode>General</c:formatCode>
                <c:ptCount val="178"/>
                <c:pt idx="14">
                  <c:v>2</c:v>
                </c:pt>
              </c:numCache>
            </c:numRef>
          </c:val>
          <c:extLst>
            <c:ext xmlns:c16="http://schemas.microsoft.com/office/drawing/2014/chart" uri="{C3380CC4-5D6E-409C-BE32-E72D297353CC}">
              <c16:uniqueId val="{00000060-B11D-41AF-96B3-780A63C7AB1F}"/>
            </c:ext>
          </c:extLst>
        </c:ser>
        <c:ser>
          <c:idx val="97"/>
          <c:order val="97"/>
          <c:tx>
            <c:strRef>
              <c:f>Sheet3!$CU$3:$CU$4</c:f>
              <c:strCache>
                <c:ptCount val="1"/>
                <c:pt idx="0">
                  <c:v>80695.74</c:v>
                </c:pt>
              </c:strCache>
            </c:strRef>
          </c:tx>
          <c:spPr>
            <a:solidFill>
              <a:schemeClr val="accent2">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Sheet3!$CU$5:$CU$183</c:f>
              <c:numCache>
                <c:formatCode>General</c:formatCode>
                <c:ptCount val="178"/>
                <c:pt idx="168">
                  <c:v>1</c:v>
                </c:pt>
              </c:numCache>
            </c:numRef>
          </c:val>
          <c:extLst>
            <c:ext xmlns:c16="http://schemas.microsoft.com/office/drawing/2014/chart" uri="{C3380CC4-5D6E-409C-BE32-E72D297353CC}">
              <c16:uniqueId val="{00000061-B11D-41AF-96B3-780A63C7AB1F}"/>
            </c:ext>
          </c:extLst>
        </c:ser>
        <c:ser>
          <c:idx val="98"/>
          <c:order val="98"/>
          <c:tx>
            <c:strRef>
              <c:f>Sheet3!$CV$3:$CV$4</c:f>
              <c:strCache>
                <c:ptCount val="1"/>
                <c:pt idx="0">
                  <c:v>81897.79</c:v>
                </c:pt>
              </c:strCache>
            </c:strRef>
          </c:tx>
          <c:spPr>
            <a:solidFill>
              <a:schemeClr val="accent3">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Sheet3!$CV$5:$CV$183</c:f>
              <c:numCache>
                <c:formatCode>General</c:formatCode>
                <c:ptCount val="178"/>
                <c:pt idx="73">
                  <c:v>1</c:v>
                </c:pt>
              </c:numCache>
            </c:numRef>
          </c:val>
          <c:extLst>
            <c:ext xmlns:c16="http://schemas.microsoft.com/office/drawing/2014/chart" uri="{C3380CC4-5D6E-409C-BE32-E72D297353CC}">
              <c16:uniqueId val="{00000062-B11D-41AF-96B3-780A63C7AB1F}"/>
            </c:ext>
          </c:extLst>
        </c:ser>
        <c:ser>
          <c:idx val="99"/>
          <c:order val="99"/>
          <c:tx>
            <c:strRef>
              <c:f>Sheet3!$CW$3:$CW$4</c:f>
              <c:strCache>
                <c:ptCount val="1"/>
                <c:pt idx="0">
                  <c:v>83191.95</c:v>
                </c:pt>
              </c:strCache>
            </c:strRef>
          </c:tx>
          <c:spPr>
            <a:solidFill>
              <a:schemeClr val="accent4">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Sheet3!$CW$5:$CW$183</c:f>
              <c:numCache>
                <c:formatCode>General</c:formatCode>
                <c:ptCount val="178"/>
                <c:pt idx="161">
                  <c:v>1</c:v>
                </c:pt>
              </c:numCache>
            </c:numRef>
          </c:val>
          <c:extLst>
            <c:ext xmlns:c16="http://schemas.microsoft.com/office/drawing/2014/chart" uri="{C3380CC4-5D6E-409C-BE32-E72D297353CC}">
              <c16:uniqueId val="{00000063-B11D-41AF-96B3-780A63C7AB1F}"/>
            </c:ext>
          </c:extLst>
        </c:ser>
        <c:ser>
          <c:idx val="100"/>
          <c:order val="100"/>
          <c:tx>
            <c:strRef>
              <c:f>Sheet3!$CX$3:$CX$4</c:f>
              <c:strCache>
                <c:ptCount val="1"/>
                <c:pt idx="0">
                  <c:v>83396.5</c:v>
                </c:pt>
              </c:strCache>
            </c:strRef>
          </c:tx>
          <c:spPr>
            <a:solidFill>
              <a:schemeClr val="accent5">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Sheet3!$CX$5:$CX$183</c:f>
              <c:numCache>
                <c:formatCode>General</c:formatCode>
                <c:ptCount val="178"/>
                <c:pt idx="62">
                  <c:v>1</c:v>
                </c:pt>
              </c:numCache>
            </c:numRef>
          </c:val>
          <c:extLst>
            <c:ext xmlns:c16="http://schemas.microsoft.com/office/drawing/2014/chart" uri="{C3380CC4-5D6E-409C-BE32-E72D297353CC}">
              <c16:uniqueId val="{00000064-B11D-41AF-96B3-780A63C7AB1F}"/>
            </c:ext>
          </c:extLst>
        </c:ser>
        <c:ser>
          <c:idx val="101"/>
          <c:order val="101"/>
          <c:tx>
            <c:strRef>
              <c:f>Sheet3!$CY$3:$CY$4</c:f>
              <c:strCache>
                <c:ptCount val="1"/>
                <c:pt idx="0">
                  <c:v>84309.95</c:v>
                </c:pt>
              </c:strCache>
            </c:strRef>
          </c:tx>
          <c:spPr>
            <a:solidFill>
              <a:schemeClr val="accent6">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Sheet3!$CY$5:$CY$183</c:f>
              <c:numCache>
                <c:formatCode>General</c:formatCode>
                <c:ptCount val="178"/>
                <c:pt idx="97">
                  <c:v>1</c:v>
                </c:pt>
              </c:numCache>
            </c:numRef>
          </c:val>
          <c:extLst>
            <c:ext xmlns:c16="http://schemas.microsoft.com/office/drawing/2014/chart" uri="{C3380CC4-5D6E-409C-BE32-E72D297353CC}">
              <c16:uniqueId val="{00000065-B11D-41AF-96B3-780A63C7AB1F}"/>
            </c:ext>
          </c:extLst>
        </c:ser>
        <c:ser>
          <c:idx val="102"/>
          <c:order val="102"/>
          <c:tx>
            <c:strRef>
              <c:f>Sheet3!$CZ$3:$CZ$4</c:f>
              <c:strCache>
                <c:ptCount val="1"/>
                <c:pt idx="0">
                  <c:v>84598.88</c:v>
                </c:pt>
              </c:strCache>
            </c:strRef>
          </c:tx>
          <c:spPr>
            <a:solidFill>
              <a:schemeClr val="accent1">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Sheet3!$CZ$5:$CZ$183</c:f>
              <c:numCache>
                <c:formatCode>General</c:formatCode>
                <c:ptCount val="178"/>
                <c:pt idx="110">
                  <c:v>1</c:v>
                </c:pt>
              </c:numCache>
            </c:numRef>
          </c:val>
          <c:extLst>
            <c:ext xmlns:c16="http://schemas.microsoft.com/office/drawing/2014/chart" uri="{C3380CC4-5D6E-409C-BE32-E72D297353CC}">
              <c16:uniqueId val="{00000066-B11D-41AF-96B3-780A63C7AB1F}"/>
            </c:ext>
          </c:extLst>
        </c:ser>
        <c:ser>
          <c:idx val="103"/>
          <c:order val="103"/>
          <c:tx>
            <c:strRef>
              <c:f>Sheet3!$DA$3:$DA$4</c:f>
              <c:strCache>
                <c:ptCount val="1"/>
                <c:pt idx="0">
                  <c:v>84745.93</c:v>
                </c:pt>
              </c:strCache>
            </c:strRef>
          </c:tx>
          <c:spPr>
            <a:solidFill>
              <a:schemeClr val="accent2">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Sheet3!$DA$5:$DA$183</c:f>
              <c:numCache>
                <c:formatCode>General</c:formatCode>
                <c:ptCount val="178"/>
                <c:pt idx="169">
                  <c:v>1</c:v>
                </c:pt>
              </c:numCache>
            </c:numRef>
          </c:val>
          <c:extLst>
            <c:ext xmlns:c16="http://schemas.microsoft.com/office/drawing/2014/chart" uri="{C3380CC4-5D6E-409C-BE32-E72D297353CC}">
              <c16:uniqueId val="{00000067-B11D-41AF-96B3-780A63C7AB1F}"/>
            </c:ext>
          </c:extLst>
        </c:ser>
        <c:ser>
          <c:idx val="104"/>
          <c:order val="104"/>
          <c:tx>
            <c:strRef>
              <c:f>Sheet3!$DB$3:$DB$4</c:f>
              <c:strCache>
                <c:ptCount val="1"/>
                <c:pt idx="0">
                  <c:v>84762.76</c:v>
                </c:pt>
              </c:strCache>
            </c:strRef>
          </c:tx>
          <c:spPr>
            <a:solidFill>
              <a:schemeClr val="accent3">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Sheet3!$DB$5:$DB$183</c:f>
              <c:numCache>
                <c:formatCode>General</c:formatCode>
                <c:ptCount val="178"/>
                <c:pt idx="93">
                  <c:v>1</c:v>
                </c:pt>
              </c:numCache>
            </c:numRef>
          </c:val>
          <c:extLst>
            <c:ext xmlns:c16="http://schemas.microsoft.com/office/drawing/2014/chart" uri="{C3380CC4-5D6E-409C-BE32-E72D297353CC}">
              <c16:uniqueId val="{00000068-B11D-41AF-96B3-780A63C7AB1F}"/>
            </c:ext>
          </c:extLst>
        </c:ser>
        <c:ser>
          <c:idx val="105"/>
          <c:order val="105"/>
          <c:tx>
            <c:strRef>
              <c:f>Sheet3!$DC$3:$DC$4</c:f>
              <c:strCache>
                <c:ptCount val="1"/>
                <c:pt idx="0">
                  <c:v>85455.53</c:v>
                </c:pt>
              </c:strCache>
            </c:strRef>
          </c:tx>
          <c:spPr>
            <a:solidFill>
              <a:schemeClr val="accent4">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Sheet3!$DC$5:$DC$183</c:f>
              <c:numCache>
                <c:formatCode>General</c:formatCode>
                <c:ptCount val="178"/>
                <c:pt idx="126">
                  <c:v>1</c:v>
                </c:pt>
              </c:numCache>
            </c:numRef>
          </c:val>
          <c:extLst>
            <c:ext xmlns:c16="http://schemas.microsoft.com/office/drawing/2014/chart" uri="{C3380CC4-5D6E-409C-BE32-E72D297353CC}">
              <c16:uniqueId val="{00000069-B11D-41AF-96B3-780A63C7AB1F}"/>
            </c:ext>
          </c:extLst>
        </c:ser>
        <c:ser>
          <c:idx val="106"/>
          <c:order val="106"/>
          <c:tx>
            <c:strRef>
              <c:f>Sheet3!$DD$3:$DD$4</c:f>
              <c:strCache>
                <c:ptCount val="1"/>
                <c:pt idx="0">
                  <c:v>85879.23</c:v>
                </c:pt>
              </c:strCache>
            </c:strRef>
          </c:tx>
          <c:spPr>
            <a:solidFill>
              <a:schemeClr val="accent5">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Sheet3!$DD$5:$DD$183</c:f>
              <c:numCache>
                <c:formatCode>General</c:formatCode>
                <c:ptCount val="178"/>
                <c:pt idx="129">
                  <c:v>1</c:v>
                </c:pt>
              </c:numCache>
            </c:numRef>
          </c:val>
          <c:extLst>
            <c:ext xmlns:c16="http://schemas.microsoft.com/office/drawing/2014/chart" uri="{C3380CC4-5D6E-409C-BE32-E72D297353CC}">
              <c16:uniqueId val="{0000006A-B11D-41AF-96B3-780A63C7AB1F}"/>
            </c:ext>
          </c:extLst>
        </c:ser>
        <c:ser>
          <c:idx val="107"/>
          <c:order val="107"/>
          <c:tx>
            <c:strRef>
              <c:f>Sheet3!$DE$3:$DE$4</c:f>
              <c:strCache>
                <c:ptCount val="1"/>
                <c:pt idx="0">
                  <c:v>85918.61</c:v>
                </c:pt>
              </c:strCache>
            </c:strRef>
          </c:tx>
          <c:spPr>
            <a:solidFill>
              <a:schemeClr val="accent6">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Sheet3!$DE$5:$DE$183</c:f>
              <c:numCache>
                <c:formatCode>General</c:formatCode>
                <c:ptCount val="178"/>
                <c:pt idx="12">
                  <c:v>1</c:v>
                </c:pt>
              </c:numCache>
            </c:numRef>
          </c:val>
          <c:extLst>
            <c:ext xmlns:c16="http://schemas.microsoft.com/office/drawing/2014/chart" uri="{C3380CC4-5D6E-409C-BE32-E72D297353CC}">
              <c16:uniqueId val="{0000006B-B11D-41AF-96B3-780A63C7AB1F}"/>
            </c:ext>
          </c:extLst>
        </c:ser>
        <c:ser>
          <c:idx val="108"/>
          <c:order val="108"/>
          <c:tx>
            <c:strRef>
              <c:f>Sheet3!$DF$3:$DF$4</c:f>
              <c:strCache>
                <c:ptCount val="1"/>
                <c:pt idx="0">
                  <c:v>86010.54</c:v>
                </c:pt>
              </c:strCache>
            </c:strRef>
          </c:tx>
          <c:spPr>
            <a:solidFill>
              <a:schemeClr val="accent1"/>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Sheet3!$DF$5:$DF$183</c:f>
              <c:numCache>
                <c:formatCode>General</c:formatCode>
                <c:ptCount val="178"/>
                <c:pt idx="127">
                  <c:v>1</c:v>
                </c:pt>
              </c:numCache>
            </c:numRef>
          </c:val>
          <c:extLst>
            <c:ext xmlns:c16="http://schemas.microsoft.com/office/drawing/2014/chart" uri="{C3380CC4-5D6E-409C-BE32-E72D297353CC}">
              <c16:uniqueId val="{0000006C-B11D-41AF-96B3-780A63C7AB1F}"/>
            </c:ext>
          </c:extLst>
        </c:ser>
        <c:ser>
          <c:idx val="109"/>
          <c:order val="109"/>
          <c:tx>
            <c:strRef>
              <c:f>Sheet3!$DG$3:$DG$4</c:f>
              <c:strCache>
                <c:ptCount val="1"/>
                <c:pt idx="0">
                  <c:v>86233.83</c:v>
                </c:pt>
              </c:strCache>
            </c:strRef>
          </c:tx>
          <c:spPr>
            <a:solidFill>
              <a:schemeClr val="accent2"/>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Sheet3!$DG$5:$DG$183</c:f>
              <c:numCache>
                <c:formatCode>General</c:formatCode>
                <c:ptCount val="178"/>
                <c:pt idx="115">
                  <c:v>1</c:v>
                </c:pt>
              </c:numCache>
            </c:numRef>
          </c:val>
          <c:extLst>
            <c:ext xmlns:c16="http://schemas.microsoft.com/office/drawing/2014/chart" uri="{C3380CC4-5D6E-409C-BE32-E72D297353CC}">
              <c16:uniqueId val="{0000006D-B11D-41AF-96B3-780A63C7AB1F}"/>
            </c:ext>
          </c:extLst>
        </c:ser>
        <c:ser>
          <c:idx val="110"/>
          <c:order val="110"/>
          <c:tx>
            <c:strRef>
              <c:f>Sheet3!$DH$3:$DH$4</c:f>
              <c:strCache>
                <c:ptCount val="1"/>
                <c:pt idx="0">
                  <c:v>86556.96</c:v>
                </c:pt>
              </c:strCache>
            </c:strRef>
          </c:tx>
          <c:spPr>
            <a:solidFill>
              <a:schemeClr val="accent3"/>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Sheet3!$DH$5:$DH$183</c:f>
              <c:numCache>
                <c:formatCode>General</c:formatCode>
                <c:ptCount val="178"/>
                <c:pt idx="149">
                  <c:v>1</c:v>
                </c:pt>
              </c:numCache>
            </c:numRef>
          </c:val>
          <c:extLst>
            <c:ext xmlns:c16="http://schemas.microsoft.com/office/drawing/2014/chart" uri="{C3380CC4-5D6E-409C-BE32-E72D297353CC}">
              <c16:uniqueId val="{0000006E-B11D-41AF-96B3-780A63C7AB1F}"/>
            </c:ext>
          </c:extLst>
        </c:ser>
        <c:ser>
          <c:idx val="111"/>
          <c:order val="111"/>
          <c:tx>
            <c:strRef>
              <c:f>Sheet3!$DI$3:$DI$4</c:f>
              <c:strCache>
                <c:ptCount val="1"/>
                <c:pt idx="0">
                  <c:v>86558.58</c:v>
                </c:pt>
              </c:strCache>
            </c:strRef>
          </c:tx>
          <c:spPr>
            <a:solidFill>
              <a:schemeClr val="accent4"/>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Sheet3!$DI$5:$DI$183</c:f>
              <c:numCache>
                <c:formatCode>General</c:formatCode>
                <c:ptCount val="178"/>
                <c:pt idx="45">
                  <c:v>1</c:v>
                </c:pt>
              </c:numCache>
            </c:numRef>
          </c:val>
          <c:extLst>
            <c:ext xmlns:c16="http://schemas.microsoft.com/office/drawing/2014/chart" uri="{C3380CC4-5D6E-409C-BE32-E72D297353CC}">
              <c16:uniqueId val="{0000006F-B11D-41AF-96B3-780A63C7AB1F}"/>
            </c:ext>
          </c:extLst>
        </c:ser>
        <c:ser>
          <c:idx val="112"/>
          <c:order val="112"/>
          <c:tx>
            <c:strRef>
              <c:f>Sheet3!$DJ$3:$DJ$4</c:f>
              <c:strCache>
                <c:ptCount val="1"/>
                <c:pt idx="0">
                  <c:v>88034.67</c:v>
                </c:pt>
              </c:strCache>
            </c:strRef>
          </c:tx>
          <c:spPr>
            <a:solidFill>
              <a:schemeClr val="accent5"/>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Sheet3!$DJ$5:$DJ$183</c:f>
              <c:numCache>
                <c:formatCode>General</c:formatCode>
                <c:ptCount val="178"/>
                <c:pt idx="30">
                  <c:v>1</c:v>
                </c:pt>
              </c:numCache>
            </c:numRef>
          </c:val>
          <c:extLst>
            <c:ext xmlns:c16="http://schemas.microsoft.com/office/drawing/2014/chart" uri="{C3380CC4-5D6E-409C-BE32-E72D297353CC}">
              <c16:uniqueId val="{00000070-B11D-41AF-96B3-780A63C7AB1F}"/>
            </c:ext>
          </c:extLst>
        </c:ser>
        <c:ser>
          <c:idx val="113"/>
          <c:order val="113"/>
          <c:tx>
            <c:strRef>
              <c:f>Sheet3!$DK$3:$DK$4</c:f>
              <c:strCache>
                <c:ptCount val="1"/>
                <c:pt idx="0">
                  <c:v>88360.79</c:v>
                </c:pt>
              </c:strCache>
            </c:strRef>
          </c:tx>
          <c:spPr>
            <a:solidFill>
              <a:schemeClr val="accent6"/>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Sheet3!$DK$5:$DK$183</c:f>
              <c:numCache>
                <c:formatCode>General</c:formatCode>
                <c:ptCount val="178"/>
                <c:pt idx="142">
                  <c:v>1</c:v>
                </c:pt>
              </c:numCache>
            </c:numRef>
          </c:val>
          <c:extLst>
            <c:ext xmlns:c16="http://schemas.microsoft.com/office/drawing/2014/chart" uri="{C3380CC4-5D6E-409C-BE32-E72D297353CC}">
              <c16:uniqueId val="{00000071-B11D-41AF-96B3-780A63C7AB1F}"/>
            </c:ext>
          </c:extLst>
        </c:ser>
        <c:ser>
          <c:idx val="114"/>
          <c:order val="114"/>
          <c:tx>
            <c:strRef>
              <c:f>Sheet3!$DL$3:$DL$4</c:f>
              <c:strCache>
                <c:ptCount val="1"/>
                <c:pt idx="0">
                  <c:v>88425.08</c:v>
                </c:pt>
              </c:strCache>
            </c:strRef>
          </c:tx>
          <c:spPr>
            <a:solidFill>
              <a:schemeClr val="accent1">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Sheet3!$DL$5:$DL$183</c:f>
              <c:numCache>
                <c:formatCode>General</c:formatCode>
                <c:ptCount val="178"/>
                <c:pt idx="137">
                  <c:v>1</c:v>
                </c:pt>
              </c:numCache>
            </c:numRef>
          </c:val>
          <c:extLst>
            <c:ext xmlns:c16="http://schemas.microsoft.com/office/drawing/2014/chart" uri="{C3380CC4-5D6E-409C-BE32-E72D297353CC}">
              <c16:uniqueId val="{00000072-B11D-41AF-96B3-780A63C7AB1F}"/>
            </c:ext>
          </c:extLst>
        </c:ser>
        <c:ser>
          <c:idx val="115"/>
          <c:order val="115"/>
          <c:tx>
            <c:strRef>
              <c:f>Sheet3!$DM$3:$DM$4</c:f>
              <c:strCache>
                <c:ptCount val="1"/>
                <c:pt idx="0">
                  <c:v>88511.17</c:v>
                </c:pt>
              </c:strCache>
            </c:strRef>
          </c:tx>
          <c:spPr>
            <a:solidFill>
              <a:schemeClr val="accent2">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Sheet3!$DM$5:$DM$183</c:f>
              <c:numCache>
                <c:formatCode>General</c:formatCode>
                <c:ptCount val="178"/>
                <c:pt idx="105">
                  <c:v>1</c:v>
                </c:pt>
              </c:numCache>
            </c:numRef>
          </c:val>
          <c:extLst>
            <c:ext xmlns:c16="http://schemas.microsoft.com/office/drawing/2014/chart" uri="{C3380CC4-5D6E-409C-BE32-E72D297353CC}">
              <c16:uniqueId val="{00000073-B11D-41AF-96B3-780A63C7AB1F}"/>
            </c:ext>
          </c:extLst>
        </c:ser>
        <c:ser>
          <c:idx val="116"/>
          <c:order val="116"/>
          <c:tx>
            <c:strRef>
              <c:f>Sheet3!$DN$3:$DN$4</c:f>
              <c:strCache>
                <c:ptCount val="1"/>
                <c:pt idx="0">
                  <c:v>88689.09</c:v>
                </c:pt>
              </c:strCache>
            </c:strRef>
          </c:tx>
          <c:spPr>
            <a:solidFill>
              <a:schemeClr val="accent3">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Sheet3!$DN$5:$DN$183</c:f>
              <c:numCache>
                <c:formatCode>General</c:formatCode>
                <c:ptCount val="178"/>
                <c:pt idx="0">
                  <c:v>1</c:v>
                </c:pt>
              </c:numCache>
            </c:numRef>
          </c:val>
          <c:extLst>
            <c:ext xmlns:c16="http://schemas.microsoft.com/office/drawing/2014/chart" uri="{C3380CC4-5D6E-409C-BE32-E72D297353CC}">
              <c16:uniqueId val="{00000074-B11D-41AF-96B3-780A63C7AB1F}"/>
            </c:ext>
          </c:extLst>
        </c:ser>
        <c:ser>
          <c:idx val="117"/>
          <c:order val="117"/>
          <c:tx>
            <c:strRef>
              <c:f>Sheet3!$DO$3:$DO$4</c:f>
              <c:strCache>
                <c:ptCount val="1"/>
                <c:pt idx="0">
                  <c:v>89605.13</c:v>
                </c:pt>
              </c:strCache>
            </c:strRef>
          </c:tx>
          <c:spPr>
            <a:solidFill>
              <a:schemeClr val="accent4">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Sheet3!$DO$5:$DO$183</c:f>
              <c:numCache>
                <c:formatCode>General</c:formatCode>
                <c:ptCount val="178"/>
                <c:pt idx="40">
                  <c:v>1</c:v>
                </c:pt>
              </c:numCache>
            </c:numRef>
          </c:val>
          <c:extLst>
            <c:ext xmlns:c16="http://schemas.microsoft.com/office/drawing/2014/chart" uri="{C3380CC4-5D6E-409C-BE32-E72D297353CC}">
              <c16:uniqueId val="{00000075-B11D-41AF-96B3-780A63C7AB1F}"/>
            </c:ext>
          </c:extLst>
        </c:ser>
        <c:ser>
          <c:idx val="118"/>
          <c:order val="118"/>
          <c:tx>
            <c:strRef>
              <c:f>Sheet3!$DP$3:$DP$4</c:f>
              <c:strCache>
                <c:ptCount val="1"/>
                <c:pt idx="0">
                  <c:v>89690.38</c:v>
                </c:pt>
              </c:strCache>
            </c:strRef>
          </c:tx>
          <c:spPr>
            <a:solidFill>
              <a:schemeClr val="accent5">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Sheet3!$DP$5:$DP$183</c:f>
              <c:numCache>
                <c:formatCode>General</c:formatCode>
                <c:ptCount val="178"/>
                <c:pt idx="52">
                  <c:v>2</c:v>
                </c:pt>
              </c:numCache>
            </c:numRef>
          </c:val>
          <c:extLst>
            <c:ext xmlns:c16="http://schemas.microsoft.com/office/drawing/2014/chart" uri="{C3380CC4-5D6E-409C-BE32-E72D297353CC}">
              <c16:uniqueId val="{00000076-B11D-41AF-96B3-780A63C7AB1F}"/>
            </c:ext>
          </c:extLst>
        </c:ser>
        <c:ser>
          <c:idx val="119"/>
          <c:order val="119"/>
          <c:tx>
            <c:strRef>
              <c:f>Sheet3!$DQ$3:$DQ$4</c:f>
              <c:strCache>
                <c:ptCount val="1"/>
                <c:pt idx="0">
                  <c:v>89829.33</c:v>
                </c:pt>
              </c:strCache>
            </c:strRef>
          </c:tx>
          <c:spPr>
            <a:solidFill>
              <a:schemeClr val="accent6">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Sheet3!$DQ$5:$DQ$183</c:f>
              <c:numCache>
                <c:formatCode>General</c:formatCode>
                <c:ptCount val="178"/>
                <c:pt idx="150">
                  <c:v>1</c:v>
                </c:pt>
              </c:numCache>
            </c:numRef>
          </c:val>
          <c:extLst>
            <c:ext xmlns:c16="http://schemas.microsoft.com/office/drawing/2014/chart" uri="{C3380CC4-5D6E-409C-BE32-E72D297353CC}">
              <c16:uniqueId val="{00000077-B11D-41AF-96B3-780A63C7AB1F}"/>
            </c:ext>
          </c:extLst>
        </c:ser>
        <c:ser>
          <c:idx val="120"/>
          <c:order val="120"/>
          <c:tx>
            <c:strRef>
              <c:f>Sheet3!$DR$3:$DR$4</c:f>
              <c:strCache>
                <c:ptCount val="1"/>
                <c:pt idx="0">
                  <c:v>89838.77</c:v>
                </c:pt>
              </c:strCache>
            </c:strRef>
          </c:tx>
          <c:spPr>
            <a:solidFill>
              <a:schemeClr val="accent1">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Sheet3!$DR$5:$DR$183</c:f>
              <c:numCache>
                <c:formatCode>General</c:formatCode>
                <c:ptCount val="178"/>
                <c:pt idx="23">
                  <c:v>1</c:v>
                </c:pt>
              </c:numCache>
            </c:numRef>
          </c:val>
          <c:extLst>
            <c:ext xmlns:c16="http://schemas.microsoft.com/office/drawing/2014/chart" uri="{C3380CC4-5D6E-409C-BE32-E72D297353CC}">
              <c16:uniqueId val="{00000078-B11D-41AF-96B3-780A63C7AB1F}"/>
            </c:ext>
          </c:extLst>
        </c:ser>
        <c:ser>
          <c:idx val="121"/>
          <c:order val="121"/>
          <c:tx>
            <c:strRef>
              <c:f>Sheet3!$DS$3:$DS$4</c:f>
              <c:strCache>
                <c:ptCount val="1"/>
                <c:pt idx="0">
                  <c:v>90697.67</c:v>
                </c:pt>
              </c:strCache>
            </c:strRef>
          </c:tx>
          <c:spPr>
            <a:solidFill>
              <a:schemeClr val="accent2">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Sheet3!$DS$5:$DS$183</c:f>
              <c:numCache>
                <c:formatCode>General</c:formatCode>
                <c:ptCount val="178"/>
                <c:pt idx="59">
                  <c:v>1</c:v>
                </c:pt>
              </c:numCache>
            </c:numRef>
          </c:val>
          <c:extLst>
            <c:ext xmlns:c16="http://schemas.microsoft.com/office/drawing/2014/chart" uri="{C3380CC4-5D6E-409C-BE32-E72D297353CC}">
              <c16:uniqueId val="{00000079-B11D-41AF-96B3-780A63C7AB1F}"/>
            </c:ext>
          </c:extLst>
        </c:ser>
        <c:ser>
          <c:idx val="122"/>
          <c:order val="122"/>
          <c:tx>
            <c:strRef>
              <c:f>Sheet3!$DT$3:$DT$4</c:f>
              <c:strCache>
                <c:ptCount val="1"/>
                <c:pt idx="0">
                  <c:v>90884.32</c:v>
                </c:pt>
              </c:strCache>
            </c:strRef>
          </c:tx>
          <c:spPr>
            <a:solidFill>
              <a:schemeClr val="accent3">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Sheet3!$DT$5:$DT$183</c:f>
              <c:numCache>
                <c:formatCode>General</c:formatCode>
                <c:ptCount val="178"/>
                <c:pt idx="15">
                  <c:v>2</c:v>
                </c:pt>
              </c:numCache>
            </c:numRef>
          </c:val>
          <c:extLst>
            <c:ext xmlns:c16="http://schemas.microsoft.com/office/drawing/2014/chart" uri="{C3380CC4-5D6E-409C-BE32-E72D297353CC}">
              <c16:uniqueId val="{0000007A-B11D-41AF-96B3-780A63C7AB1F}"/>
            </c:ext>
          </c:extLst>
        </c:ser>
        <c:ser>
          <c:idx val="123"/>
          <c:order val="123"/>
          <c:tx>
            <c:strRef>
              <c:f>Sheet3!$DU$3:$DU$4</c:f>
              <c:strCache>
                <c:ptCount val="1"/>
                <c:pt idx="0">
                  <c:v>91645.04</c:v>
                </c:pt>
              </c:strCache>
            </c:strRef>
          </c:tx>
          <c:spPr>
            <a:solidFill>
              <a:schemeClr val="accent4">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Sheet3!$DU$5:$DU$183</c:f>
              <c:numCache>
                <c:formatCode>General</c:formatCode>
                <c:ptCount val="178"/>
                <c:pt idx="70">
                  <c:v>1</c:v>
                </c:pt>
              </c:numCache>
            </c:numRef>
          </c:val>
          <c:extLst>
            <c:ext xmlns:c16="http://schemas.microsoft.com/office/drawing/2014/chart" uri="{C3380CC4-5D6E-409C-BE32-E72D297353CC}">
              <c16:uniqueId val="{0000007B-B11D-41AF-96B3-780A63C7AB1F}"/>
            </c:ext>
          </c:extLst>
        </c:ser>
        <c:ser>
          <c:idx val="124"/>
          <c:order val="124"/>
          <c:tx>
            <c:strRef>
              <c:f>Sheet3!$DV$3:$DV$4</c:f>
              <c:strCache>
                <c:ptCount val="1"/>
                <c:pt idx="0">
                  <c:v>92336.08</c:v>
                </c:pt>
              </c:strCache>
            </c:strRef>
          </c:tx>
          <c:spPr>
            <a:solidFill>
              <a:schemeClr val="accent5">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Sheet3!$DV$5:$DV$183</c:f>
              <c:numCache>
                <c:formatCode>General</c:formatCode>
                <c:ptCount val="178"/>
                <c:pt idx="82">
                  <c:v>1</c:v>
                </c:pt>
              </c:numCache>
            </c:numRef>
          </c:val>
          <c:extLst>
            <c:ext xmlns:c16="http://schemas.microsoft.com/office/drawing/2014/chart" uri="{C3380CC4-5D6E-409C-BE32-E72D297353CC}">
              <c16:uniqueId val="{0000007C-B11D-41AF-96B3-780A63C7AB1F}"/>
            </c:ext>
          </c:extLst>
        </c:ser>
        <c:ser>
          <c:idx val="125"/>
          <c:order val="125"/>
          <c:tx>
            <c:strRef>
              <c:f>Sheet3!$DW$3:$DW$4</c:f>
              <c:strCache>
                <c:ptCount val="1"/>
                <c:pt idx="0">
                  <c:v>92704.48</c:v>
                </c:pt>
              </c:strCache>
            </c:strRef>
          </c:tx>
          <c:spPr>
            <a:solidFill>
              <a:schemeClr val="accent6">
                <a:lumMod val="80000"/>
                <a:lumOff val="2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Sheet3!$DW$5:$DW$183</c:f>
              <c:numCache>
                <c:formatCode>General</c:formatCode>
                <c:ptCount val="178"/>
                <c:pt idx="91">
                  <c:v>1</c:v>
                </c:pt>
              </c:numCache>
            </c:numRef>
          </c:val>
          <c:extLst>
            <c:ext xmlns:c16="http://schemas.microsoft.com/office/drawing/2014/chart" uri="{C3380CC4-5D6E-409C-BE32-E72D297353CC}">
              <c16:uniqueId val="{0000007D-B11D-41AF-96B3-780A63C7AB1F}"/>
            </c:ext>
          </c:extLst>
        </c:ser>
        <c:ser>
          <c:idx val="126"/>
          <c:order val="126"/>
          <c:tx>
            <c:strRef>
              <c:f>Sheet3!$DX$3:$DX$4</c:f>
              <c:strCache>
                <c:ptCount val="1"/>
                <c:pt idx="0">
                  <c:v>93128.34</c:v>
                </c:pt>
              </c:strCache>
            </c:strRef>
          </c:tx>
          <c:spPr>
            <a:solidFill>
              <a:schemeClr val="accent1">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Sheet3!$DX$5:$DX$183</c:f>
              <c:numCache>
                <c:formatCode>General</c:formatCode>
                <c:ptCount val="178"/>
                <c:pt idx="80">
                  <c:v>1</c:v>
                </c:pt>
              </c:numCache>
            </c:numRef>
          </c:val>
          <c:extLst>
            <c:ext xmlns:c16="http://schemas.microsoft.com/office/drawing/2014/chart" uri="{C3380CC4-5D6E-409C-BE32-E72D297353CC}">
              <c16:uniqueId val="{0000007E-B11D-41AF-96B3-780A63C7AB1F}"/>
            </c:ext>
          </c:extLst>
        </c:ser>
        <c:ser>
          <c:idx val="127"/>
          <c:order val="127"/>
          <c:tx>
            <c:strRef>
              <c:f>Sheet3!$DY$3:$DY$4</c:f>
              <c:strCache>
                <c:ptCount val="1"/>
                <c:pt idx="0">
                  <c:v>95017.1</c:v>
                </c:pt>
              </c:strCache>
            </c:strRef>
          </c:tx>
          <c:spPr>
            <a:solidFill>
              <a:schemeClr val="accent2">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Sheet3!$DY$5:$DY$183</c:f>
              <c:numCache>
                <c:formatCode>General</c:formatCode>
                <c:ptCount val="178"/>
                <c:pt idx="10">
                  <c:v>1</c:v>
                </c:pt>
              </c:numCache>
            </c:numRef>
          </c:val>
          <c:extLst>
            <c:ext xmlns:c16="http://schemas.microsoft.com/office/drawing/2014/chart" uri="{C3380CC4-5D6E-409C-BE32-E72D297353CC}">
              <c16:uniqueId val="{0000007F-B11D-41AF-96B3-780A63C7AB1F}"/>
            </c:ext>
          </c:extLst>
        </c:ser>
        <c:ser>
          <c:idx val="128"/>
          <c:order val="128"/>
          <c:tx>
            <c:strRef>
              <c:f>Sheet3!$DZ$3:$DZ$4</c:f>
              <c:strCache>
                <c:ptCount val="1"/>
                <c:pt idx="0">
                  <c:v>95677.9</c:v>
                </c:pt>
              </c:strCache>
            </c:strRef>
          </c:tx>
          <c:spPr>
            <a:solidFill>
              <a:schemeClr val="accent3">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Sheet3!$DZ$5:$DZ$183</c:f>
              <c:numCache>
                <c:formatCode>General</c:formatCode>
                <c:ptCount val="178"/>
                <c:pt idx="64">
                  <c:v>1</c:v>
                </c:pt>
              </c:numCache>
            </c:numRef>
          </c:val>
          <c:extLst>
            <c:ext xmlns:c16="http://schemas.microsoft.com/office/drawing/2014/chart" uri="{C3380CC4-5D6E-409C-BE32-E72D297353CC}">
              <c16:uniqueId val="{00000080-B11D-41AF-96B3-780A63C7AB1F}"/>
            </c:ext>
          </c:extLst>
        </c:ser>
        <c:ser>
          <c:idx val="129"/>
          <c:order val="129"/>
          <c:tx>
            <c:strRef>
              <c:f>Sheet3!$EA$3:$EA$4</c:f>
              <c:strCache>
                <c:ptCount val="1"/>
                <c:pt idx="0">
                  <c:v>95954.02</c:v>
                </c:pt>
              </c:strCache>
            </c:strRef>
          </c:tx>
          <c:spPr>
            <a:solidFill>
              <a:schemeClr val="accent4">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Sheet3!$EA$5:$EA$183</c:f>
              <c:numCache>
                <c:formatCode>General</c:formatCode>
                <c:ptCount val="178"/>
                <c:pt idx="75">
                  <c:v>1</c:v>
                </c:pt>
              </c:numCache>
            </c:numRef>
          </c:val>
          <c:extLst>
            <c:ext xmlns:c16="http://schemas.microsoft.com/office/drawing/2014/chart" uri="{C3380CC4-5D6E-409C-BE32-E72D297353CC}">
              <c16:uniqueId val="{00000081-B11D-41AF-96B3-780A63C7AB1F}"/>
            </c:ext>
          </c:extLst>
        </c:ser>
        <c:ser>
          <c:idx val="130"/>
          <c:order val="130"/>
          <c:tx>
            <c:strRef>
              <c:f>Sheet3!$EB$3:$EB$4</c:f>
              <c:strCache>
                <c:ptCount val="1"/>
                <c:pt idx="0">
                  <c:v>96555.53</c:v>
                </c:pt>
              </c:strCache>
            </c:strRef>
          </c:tx>
          <c:spPr>
            <a:solidFill>
              <a:schemeClr val="accent5">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Sheet3!$EB$5:$EB$183</c:f>
              <c:numCache>
                <c:formatCode>General</c:formatCode>
                <c:ptCount val="178"/>
                <c:pt idx="22">
                  <c:v>1</c:v>
                </c:pt>
              </c:numCache>
            </c:numRef>
          </c:val>
          <c:extLst>
            <c:ext xmlns:c16="http://schemas.microsoft.com/office/drawing/2014/chart" uri="{C3380CC4-5D6E-409C-BE32-E72D297353CC}">
              <c16:uniqueId val="{00000082-B11D-41AF-96B3-780A63C7AB1F}"/>
            </c:ext>
          </c:extLst>
        </c:ser>
        <c:ser>
          <c:idx val="131"/>
          <c:order val="131"/>
          <c:tx>
            <c:strRef>
              <c:f>Sheet3!$EC$3:$EC$4</c:f>
              <c:strCache>
                <c:ptCount val="1"/>
                <c:pt idx="0">
                  <c:v>96753.78</c:v>
                </c:pt>
              </c:strCache>
            </c:strRef>
          </c:tx>
          <c:spPr>
            <a:solidFill>
              <a:schemeClr val="accent6">
                <a:lumMod val="8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Sheet3!$EC$5:$EC$183</c:f>
              <c:numCache>
                <c:formatCode>General</c:formatCode>
                <c:ptCount val="178"/>
                <c:pt idx="27">
                  <c:v>1</c:v>
                </c:pt>
              </c:numCache>
            </c:numRef>
          </c:val>
          <c:extLst>
            <c:ext xmlns:c16="http://schemas.microsoft.com/office/drawing/2014/chart" uri="{C3380CC4-5D6E-409C-BE32-E72D297353CC}">
              <c16:uniqueId val="{00000083-B11D-41AF-96B3-780A63C7AB1F}"/>
            </c:ext>
          </c:extLst>
        </c:ser>
        <c:ser>
          <c:idx val="132"/>
          <c:order val="132"/>
          <c:tx>
            <c:strRef>
              <c:f>Sheet3!$ED$3:$ED$4</c:f>
              <c:strCache>
                <c:ptCount val="1"/>
                <c:pt idx="0">
                  <c:v>97105.19</c:v>
                </c:pt>
              </c:strCache>
            </c:strRef>
          </c:tx>
          <c:spPr>
            <a:solidFill>
              <a:schemeClr val="accent1">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Sheet3!$ED$5:$ED$183</c:f>
              <c:numCache>
                <c:formatCode>General</c:formatCode>
                <c:ptCount val="178"/>
                <c:pt idx="69">
                  <c:v>1</c:v>
                </c:pt>
              </c:numCache>
            </c:numRef>
          </c:val>
          <c:extLst>
            <c:ext xmlns:c16="http://schemas.microsoft.com/office/drawing/2014/chart" uri="{C3380CC4-5D6E-409C-BE32-E72D297353CC}">
              <c16:uniqueId val="{00000084-B11D-41AF-96B3-780A63C7AB1F}"/>
            </c:ext>
          </c:extLst>
        </c:ser>
        <c:ser>
          <c:idx val="133"/>
          <c:order val="133"/>
          <c:tx>
            <c:strRef>
              <c:f>Sheet3!$EE$3:$EE$4</c:f>
              <c:strCache>
                <c:ptCount val="1"/>
                <c:pt idx="0">
                  <c:v>99448.78</c:v>
                </c:pt>
              </c:strCache>
            </c:strRef>
          </c:tx>
          <c:spPr>
            <a:solidFill>
              <a:schemeClr val="accent2">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Sheet3!$EE$5:$EE$183</c:f>
              <c:numCache>
                <c:formatCode>General</c:formatCode>
                <c:ptCount val="178"/>
                <c:pt idx="160">
                  <c:v>1</c:v>
                </c:pt>
              </c:numCache>
            </c:numRef>
          </c:val>
          <c:extLst>
            <c:ext xmlns:c16="http://schemas.microsoft.com/office/drawing/2014/chart" uri="{C3380CC4-5D6E-409C-BE32-E72D297353CC}">
              <c16:uniqueId val="{00000085-B11D-41AF-96B3-780A63C7AB1F}"/>
            </c:ext>
          </c:extLst>
        </c:ser>
        <c:ser>
          <c:idx val="134"/>
          <c:order val="134"/>
          <c:tx>
            <c:strRef>
              <c:f>Sheet3!$EF$3:$EF$4</c:f>
              <c:strCache>
                <c:ptCount val="1"/>
                <c:pt idx="0">
                  <c:v>99460.78</c:v>
                </c:pt>
              </c:strCache>
            </c:strRef>
          </c:tx>
          <c:spPr>
            <a:solidFill>
              <a:schemeClr val="accent3">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Sheet3!$EF$5:$EF$183</c:f>
              <c:numCache>
                <c:formatCode>General</c:formatCode>
                <c:ptCount val="178"/>
                <c:pt idx="89">
                  <c:v>1</c:v>
                </c:pt>
              </c:numCache>
            </c:numRef>
          </c:val>
          <c:extLst>
            <c:ext xmlns:c16="http://schemas.microsoft.com/office/drawing/2014/chart" uri="{C3380CC4-5D6E-409C-BE32-E72D297353CC}">
              <c16:uniqueId val="{00000086-B11D-41AF-96B3-780A63C7AB1F}"/>
            </c:ext>
          </c:extLst>
        </c:ser>
        <c:ser>
          <c:idx val="135"/>
          <c:order val="135"/>
          <c:tx>
            <c:strRef>
              <c:f>Sheet3!$EG$3:$EG$4</c:f>
              <c:strCache>
                <c:ptCount val="1"/>
                <c:pt idx="0">
                  <c:v>99683.67</c:v>
                </c:pt>
              </c:strCache>
            </c:strRef>
          </c:tx>
          <c:spPr>
            <a:solidFill>
              <a:schemeClr val="accent4">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Sheet3!$EG$5:$EG$183</c:f>
              <c:numCache>
                <c:formatCode>General</c:formatCode>
                <c:ptCount val="178"/>
                <c:pt idx="100">
                  <c:v>1</c:v>
                </c:pt>
              </c:numCache>
            </c:numRef>
          </c:val>
          <c:extLst>
            <c:ext xmlns:c16="http://schemas.microsoft.com/office/drawing/2014/chart" uri="{C3380CC4-5D6E-409C-BE32-E72D297353CC}">
              <c16:uniqueId val="{00000087-B11D-41AF-96B3-780A63C7AB1F}"/>
            </c:ext>
          </c:extLst>
        </c:ser>
        <c:ser>
          <c:idx val="136"/>
          <c:order val="136"/>
          <c:tx>
            <c:strRef>
              <c:f>Sheet3!$EH$3:$EH$4</c:f>
              <c:strCache>
                <c:ptCount val="1"/>
                <c:pt idx="0">
                  <c:v>100371.31</c:v>
                </c:pt>
              </c:strCache>
            </c:strRef>
          </c:tx>
          <c:spPr>
            <a:solidFill>
              <a:schemeClr val="accent5">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Sheet3!$EH$5:$EH$183</c:f>
              <c:numCache>
                <c:formatCode>General</c:formatCode>
                <c:ptCount val="178"/>
                <c:pt idx="154">
                  <c:v>1</c:v>
                </c:pt>
              </c:numCache>
            </c:numRef>
          </c:val>
          <c:extLst>
            <c:ext xmlns:c16="http://schemas.microsoft.com/office/drawing/2014/chart" uri="{C3380CC4-5D6E-409C-BE32-E72D297353CC}">
              <c16:uniqueId val="{00000088-B11D-41AF-96B3-780A63C7AB1F}"/>
            </c:ext>
          </c:extLst>
        </c:ser>
        <c:ser>
          <c:idx val="137"/>
          <c:order val="137"/>
          <c:tx>
            <c:strRef>
              <c:f>Sheet3!$EI$3:$EI$4</c:f>
              <c:strCache>
                <c:ptCount val="1"/>
                <c:pt idx="0">
                  <c:v>100424.23</c:v>
                </c:pt>
              </c:strCache>
            </c:strRef>
          </c:tx>
          <c:spPr>
            <a:solidFill>
              <a:schemeClr val="accent6">
                <a:lumMod val="60000"/>
                <a:lumOff val="4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Sheet3!$EI$5:$EI$183</c:f>
              <c:numCache>
                <c:formatCode>General</c:formatCode>
                <c:ptCount val="178"/>
                <c:pt idx="48">
                  <c:v>1</c:v>
                </c:pt>
              </c:numCache>
            </c:numRef>
          </c:val>
          <c:extLst>
            <c:ext xmlns:c16="http://schemas.microsoft.com/office/drawing/2014/chart" uri="{C3380CC4-5D6E-409C-BE32-E72D297353CC}">
              <c16:uniqueId val="{00000089-B11D-41AF-96B3-780A63C7AB1F}"/>
            </c:ext>
          </c:extLst>
        </c:ser>
        <c:ser>
          <c:idx val="138"/>
          <c:order val="138"/>
          <c:tx>
            <c:strRef>
              <c:f>Sheet3!$EJ$3:$EJ$4</c:f>
              <c:strCache>
                <c:ptCount val="1"/>
                <c:pt idx="0">
                  <c:v>100731.95</c:v>
                </c:pt>
              </c:strCache>
            </c:strRef>
          </c:tx>
          <c:spPr>
            <a:solidFill>
              <a:schemeClr val="accent1">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Sheet3!$EJ$5:$EJ$183</c:f>
              <c:numCache>
                <c:formatCode>General</c:formatCode>
                <c:ptCount val="178"/>
                <c:pt idx="151">
                  <c:v>1</c:v>
                </c:pt>
              </c:numCache>
            </c:numRef>
          </c:val>
          <c:extLst>
            <c:ext xmlns:c16="http://schemas.microsoft.com/office/drawing/2014/chart" uri="{C3380CC4-5D6E-409C-BE32-E72D297353CC}">
              <c16:uniqueId val="{0000008A-B11D-41AF-96B3-780A63C7AB1F}"/>
            </c:ext>
          </c:extLst>
        </c:ser>
        <c:ser>
          <c:idx val="139"/>
          <c:order val="139"/>
          <c:tx>
            <c:strRef>
              <c:f>Sheet3!$EK$3:$EK$4</c:f>
              <c:strCache>
                <c:ptCount val="1"/>
                <c:pt idx="0">
                  <c:v>101187.36</c:v>
                </c:pt>
              </c:strCache>
            </c:strRef>
          </c:tx>
          <c:spPr>
            <a:solidFill>
              <a:schemeClr val="accent2">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Sheet3!$EK$5:$EK$183</c:f>
              <c:numCache>
                <c:formatCode>General</c:formatCode>
                <c:ptCount val="178"/>
                <c:pt idx="29">
                  <c:v>1</c:v>
                </c:pt>
              </c:numCache>
            </c:numRef>
          </c:val>
          <c:extLst>
            <c:ext xmlns:c16="http://schemas.microsoft.com/office/drawing/2014/chart" uri="{C3380CC4-5D6E-409C-BE32-E72D297353CC}">
              <c16:uniqueId val="{0000008B-B11D-41AF-96B3-780A63C7AB1F}"/>
            </c:ext>
          </c:extLst>
        </c:ser>
        <c:ser>
          <c:idx val="140"/>
          <c:order val="140"/>
          <c:tx>
            <c:strRef>
              <c:f>Sheet3!$EL$3:$EL$4</c:f>
              <c:strCache>
                <c:ptCount val="1"/>
                <c:pt idx="0">
                  <c:v>102934.09</c:v>
                </c:pt>
              </c:strCache>
            </c:strRef>
          </c:tx>
          <c:spPr>
            <a:solidFill>
              <a:schemeClr val="accent3">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Sheet3!$EL$5:$EL$183</c:f>
              <c:numCache>
                <c:formatCode>General</c:formatCode>
                <c:ptCount val="178"/>
                <c:pt idx="172">
                  <c:v>1</c:v>
                </c:pt>
              </c:numCache>
            </c:numRef>
          </c:val>
          <c:extLst>
            <c:ext xmlns:c16="http://schemas.microsoft.com/office/drawing/2014/chart" uri="{C3380CC4-5D6E-409C-BE32-E72D297353CC}">
              <c16:uniqueId val="{0000008C-B11D-41AF-96B3-780A63C7AB1F}"/>
            </c:ext>
          </c:extLst>
        </c:ser>
        <c:ser>
          <c:idx val="141"/>
          <c:order val="141"/>
          <c:tx>
            <c:strRef>
              <c:f>Sheet3!$EM$3:$EM$4</c:f>
              <c:strCache>
                <c:ptCount val="1"/>
                <c:pt idx="0">
                  <c:v>104038.9</c:v>
                </c:pt>
              </c:strCache>
            </c:strRef>
          </c:tx>
          <c:spPr>
            <a:solidFill>
              <a:schemeClr val="accent4">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Sheet3!$EM$5:$EM$183</c:f>
              <c:numCache>
                <c:formatCode>General</c:formatCode>
                <c:ptCount val="178"/>
                <c:pt idx="167">
                  <c:v>1</c:v>
                </c:pt>
              </c:numCache>
            </c:numRef>
          </c:val>
          <c:extLst>
            <c:ext xmlns:c16="http://schemas.microsoft.com/office/drawing/2014/chart" uri="{C3380CC4-5D6E-409C-BE32-E72D297353CC}">
              <c16:uniqueId val="{0000008D-B11D-41AF-96B3-780A63C7AB1F}"/>
            </c:ext>
          </c:extLst>
        </c:ser>
        <c:ser>
          <c:idx val="142"/>
          <c:order val="142"/>
          <c:tx>
            <c:strRef>
              <c:f>Sheet3!$EN$3:$EN$4</c:f>
              <c:strCache>
                <c:ptCount val="1"/>
                <c:pt idx="0">
                  <c:v>104335.04</c:v>
                </c:pt>
              </c:strCache>
            </c:strRef>
          </c:tx>
          <c:spPr>
            <a:solidFill>
              <a:schemeClr val="accent5">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Sheet3!$EN$5:$EN$183</c:f>
              <c:numCache>
                <c:formatCode>General</c:formatCode>
                <c:ptCount val="178"/>
                <c:pt idx="21">
                  <c:v>1</c:v>
                </c:pt>
              </c:numCache>
            </c:numRef>
          </c:val>
          <c:extLst>
            <c:ext xmlns:c16="http://schemas.microsoft.com/office/drawing/2014/chart" uri="{C3380CC4-5D6E-409C-BE32-E72D297353CC}">
              <c16:uniqueId val="{0000008E-B11D-41AF-96B3-780A63C7AB1F}"/>
            </c:ext>
          </c:extLst>
        </c:ser>
        <c:ser>
          <c:idx val="143"/>
          <c:order val="143"/>
          <c:tx>
            <c:strRef>
              <c:f>Sheet3!$EO$3:$EO$4</c:f>
              <c:strCache>
                <c:ptCount val="1"/>
                <c:pt idx="0">
                  <c:v>104802.63</c:v>
                </c:pt>
              </c:strCache>
            </c:strRef>
          </c:tx>
          <c:spPr>
            <a:solidFill>
              <a:schemeClr val="accent6">
                <a:lumMod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Sheet3!$EO$5:$EO$183</c:f>
              <c:numCache>
                <c:formatCode>General</c:formatCode>
                <c:ptCount val="178"/>
                <c:pt idx="134">
                  <c:v>1</c:v>
                </c:pt>
              </c:numCache>
            </c:numRef>
          </c:val>
          <c:extLst>
            <c:ext xmlns:c16="http://schemas.microsoft.com/office/drawing/2014/chart" uri="{C3380CC4-5D6E-409C-BE32-E72D297353CC}">
              <c16:uniqueId val="{0000008F-B11D-41AF-96B3-780A63C7AB1F}"/>
            </c:ext>
          </c:extLst>
        </c:ser>
        <c:ser>
          <c:idx val="144"/>
          <c:order val="144"/>
          <c:tx>
            <c:strRef>
              <c:f>Sheet3!$EP$3:$EP$4</c:f>
              <c:strCache>
                <c:ptCount val="1"/>
                <c:pt idx="0">
                  <c:v>104903.79</c:v>
                </c:pt>
              </c:strCache>
            </c:strRef>
          </c:tx>
          <c:spPr>
            <a:solidFill>
              <a:schemeClr val="accent1">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Sheet3!$EP$5:$EP$183</c:f>
              <c:numCache>
                <c:formatCode>General</c:formatCode>
                <c:ptCount val="178"/>
                <c:pt idx="138">
                  <c:v>1</c:v>
                </c:pt>
              </c:numCache>
            </c:numRef>
          </c:val>
          <c:extLst>
            <c:ext xmlns:c16="http://schemas.microsoft.com/office/drawing/2014/chart" uri="{C3380CC4-5D6E-409C-BE32-E72D297353CC}">
              <c16:uniqueId val="{00000090-B11D-41AF-96B3-780A63C7AB1F}"/>
            </c:ext>
          </c:extLst>
        </c:ser>
        <c:ser>
          <c:idx val="145"/>
          <c:order val="145"/>
          <c:tx>
            <c:strRef>
              <c:f>Sheet3!$EQ$3:$EQ$4</c:f>
              <c:strCache>
                <c:ptCount val="1"/>
                <c:pt idx="0">
                  <c:v>105468.7</c:v>
                </c:pt>
              </c:strCache>
            </c:strRef>
          </c:tx>
          <c:spPr>
            <a:solidFill>
              <a:schemeClr val="accent2">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Sheet3!$EQ$5:$EQ$183</c:f>
              <c:numCache>
                <c:formatCode>General</c:formatCode>
                <c:ptCount val="178"/>
                <c:pt idx="131">
                  <c:v>1</c:v>
                </c:pt>
              </c:numCache>
            </c:numRef>
          </c:val>
          <c:extLst>
            <c:ext xmlns:c16="http://schemas.microsoft.com/office/drawing/2014/chart" uri="{C3380CC4-5D6E-409C-BE32-E72D297353CC}">
              <c16:uniqueId val="{00000091-B11D-41AF-96B3-780A63C7AB1F}"/>
            </c:ext>
          </c:extLst>
        </c:ser>
        <c:ser>
          <c:idx val="146"/>
          <c:order val="146"/>
          <c:tx>
            <c:strRef>
              <c:f>Sheet3!$ER$3:$ER$4</c:f>
              <c:strCache>
                <c:ptCount val="1"/>
                <c:pt idx="0">
                  <c:v>106665.67</c:v>
                </c:pt>
              </c:strCache>
            </c:strRef>
          </c:tx>
          <c:spPr>
            <a:solidFill>
              <a:schemeClr val="accent3">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Sheet3!$ER$5:$ER$183</c:f>
              <c:numCache>
                <c:formatCode>General</c:formatCode>
                <c:ptCount val="178"/>
                <c:pt idx="165">
                  <c:v>1</c:v>
                </c:pt>
              </c:numCache>
            </c:numRef>
          </c:val>
          <c:extLst>
            <c:ext xmlns:c16="http://schemas.microsoft.com/office/drawing/2014/chart" uri="{C3380CC4-5D6E-409C-BE32-E72D297353CC}">
              <c16:uniqueId val="{00000092-B11D-41AF-96B3-780A63C7AB1F}"/>
            </c:ext>
          </c:extLst>
        </c:ser>
        <c:ser>
          <c:idx val="147"/>
          <c:order val="147"/>
          <c:tx>
            <c:strRef>
              <c:f>Sheet3!$ES$3:$ES$4</c:f>
              <c:strCache>
                <c:ptCount val="1"/>
                <c:pt idx="0">
                  <c:v>106775.14</c:v>
                </c:pt>
              </c:strCache>
            </c:strRef>
          </c:tx>
          <c:spPr>
            <a:solidFill>
              <a:schemeClr val="accent4">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Sheet3!$ES$5:$ES$183</c:f>
              <c:numCache>
                <c:formatCode>General</c:formatCode>
                <c:ptCount val="178"/>
                <c:pt idx="31">
                  <c:v>2</c:v>
                </c:pt>
              </c:numCache>
            </c:numRef>
          </c:val>
          <c:extLst>
            <c:ext xmlns:c16="http://schemas.microsoft.com/office/drawing/2014/chart" uri="{C3380CC4-5D6E-409C-BE32-E72D297353CC}">
              <c16:uniqueId val="{00000093-B11D-41AF-96B3-780A63C7AB1F}"/>
            </c:ext>
          </c:extLst>
        </c:ser>
        <c:ser>
          <c:idx val="148"/>
          <c:order val="148"/>
          <c:tx>
            <c:strRef>
              <c:f>Sheet3!$ET$3:$ET$4</c:f>
              <c:strCache>
                <c:ptCount val="1"/>
                <c:pt idx="0">
                  <c:v>107107.6</c:v>
                </c:pt>
              </c:strCache>
            </c:strRef>
          </c:tx>
          <c:spPr>
            <a:solidFill>
              <a:schemeClr val="accent5">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Sheet3!$ET$5:$ET$183</c:f>
              <c:numCache>
                <c:formatCode>General</c:formatCode>
                <c:ptCount val="178"/>
                <c:pt idx="96">
                  <c:v>1</c:v>
                </c:pt>
              </c:numCache>
            </c:numRef>
          </c:val>
          <c:extLst>
            <c:ext xmlns:c16="http://schemas.microsoft.com/office/drawing/2014/chart" uri="{C3380CC4-5D6E-409C-BE32-E72D297353CC}">
              <c16:uniqueId val="{00000094-B11D-41AF-96B3-780A63C7AB1F}"/>
            </c:ext>
          </c:extLst>
        </c:ser>
        <c:ser>
          <c:idx val="149"/>
          <c:order val="149"/>
          <c:tx>
            <c:strRef>
              <c:f>Sheet3!$EU$3:$EU$4</c:f>
              <c:strCache>
                <c:ptCount val="1"/>
                <c:pt idx="0">
                  <c:v>108872.77</c:v>
                </c:pt>
              </c:strCache>
            </c:strRef>
          </c:tx>
          <c:spPr>
            <a:solidFill>
              <a:schemeClr val="accent6">
                <a:lumMod val="70000"/>
                <a:lumOff val="3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Sheet3!$EU$5:$EU$183</c:f>
              <c:numCache>
                <c:formatCode>General</c:formatCode>
                <c:ptCount val="178"/>
                <c:pt idx="158">
                  <c:v>1</c:v>
                </c:pt>
              </c:numCache>
            </c:numRef>
          </c:val>
          <c:extLst>
            <c:ext xmlns:c16="http://schemas.microsoft.com/office/drawing/2014/chart" uri="{C3380CC4-5D6E-409C-BE32-E72D297353CC}">
              <c16:uniqueId val="{00000095-B11D-41AF-96B3-780A63C7AB1F}"/>
            </c:ext>
          </c:extLst>
        </c:ser>
        <c:ser>
          <c:idx val="150"/>
          <c:order val="150"/>
          <c:tx>
            <c:strRef>
              <c:f>Sheet3!$EV$3:$EV$4</c:f>
              <c:strCache>
                <c:ptCount val="1"/>
                <c:pt idx="0">
                  <c:v>109143.17</c:v>
                </c:pt>
              </c:strCache>
            </c:strRef>
          </c:tx>
          <c:spPr>
            <a:solidFill>
              <a:schemeClr val="accent1">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Sheet3!$EV$5:$EV$183</c:f>
              <c:numCache>
                <c:formatCode>General</c:formatCode>
                <c:ptCount val="178"/>
                <c:pt idx="147">
                  <c:v>1</c:v>
                </c:pt>
              </c:numCache>
            </c:numRef>
          </c:val>
          <c:extLst>
            <c:ext xmlns:c16="http://schemas.microsoft.com/office/drawing/2014/chart" uri="{C3380CC4-5D6E-409C-BE32-E72D297353CC}">
              <c16:uniqueId val="{00000096-B11D-41AF-96B3-780A63C7AB1F}"/>
            </c:ext>
          </c:extLst>
        </c:ser>
        <c:ser>
          <c:idx val="151"/>
          <c:order val="151"/>
          <c:tx>
            <c:strRef>
              <c:f>Sheet3!$EW$3:$EW$4</c:f>
              <c:strCache>
                <c:ptCount val="1"/>
                <c:pt idx="0">
                  <c:v>109163.39</c:v>
                </c:pt>
              </c:strCache>
            </c:strRef>
          </c:tx>
          <c:spPr>
            <a:solidFill>
              <a:schemeClr val="accent2">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Sheet3!$EW$5:$EW$183</c:f>
              <c:numCache>
                <c:formatCode>General</c:formatCode>
                <c:ptCount val="178"/>
                <c:pt idx="145">
                  <c:v>1</c:v>
                </c:pt>
              </c:numCache>
            </c:numRef>
          </c:val>
          <c:extLst>
            <c:ext xmlns:c16="http://schemas.microsoft.com/office/drawing/2014/chart" uri="{C3380CC4-5D6E-409C-BE32-E72D297353CC}">
              <c16:uniqueId val="{00000097-B11D-41AF-96B3-780A63C7AB1F}"/>
            </c:ext>
          </c:extLst>
        </c:ser>
        <c:ser>
          <c:idx val="152"/>
          <c:order val="152"/>
          <c:tx>
            <c:strRef>
              <c:f>Sheet3!$EX$3:$EX$4</c:f>
              <c:strCache>
                <c:ptCount val="1"/>
                <c:pt idx="0">
                  <c:v>110042.37</c:v>
                </c:pt>
              </c:strCache>
            </c:strRef>
          </c:tx>
          <c:spPr>
            <a:solidFill>
              <a:schemeClr val="accent3">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Sheet3!$EX$5:$EX$183</c:f>
              <c:numCache>
                <c:formatCode>General</c:formatCode>
                <c:ptCount val="178"/>
                <c:pt idx="42">
                  <c:v>1</c:v>
                </c:pt>
              </c:numCache>
            </c:numRef>
          </c:val>
          <c:extLst>
            <c:ext xmlns:c16="http://schemas.microsoft.com/office/drawing/2014/chart" uri="{C3380CC4-5D6E-409C-BE32-E72D297353CC}">
              <c16:uniqueId val="{00000098-B11D-41AF-96B3-780A63C7AB1F}"/>
            </c:ext>
          </c:extLst>
        </c:ser>
        <c:ser>
          <c:idx val="153"/>
          <c:order val="153"/>
          <c:tx>
            <c:strRef>
              <c:f>Sheet3!$EY$3:$EY$4</c:f>
              <c:strCache>
                <c:ptCount val="1"/>
                <c:pt idx="0">
                  <c:v>110906.35</c:v>
                </c:pt>
              </c:strCache>
            </c:strRef>
          </c:tx>
          <c:spPr>
            <a:solidFill>
              <a:schemeClr val="accent4">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Sheet3!$EY$5:$EY$183</c:f>
              <c:numCache>
                <c:formatCode>General</c:formatCode>
                <c:ptCount val="178"/>
                <c:pt idx="136">
                  <c:v>1</c:v>
                </c:pt>
              </c:numCache>
            </c:numRef>
          </c:val>
          <c:extLst>
            <c:ext xmlns:c16="http://schemas.microsoft.com/office/drawing/2014/chart" uri="{C3380CC4-5D6E-409C-BE32-E72D297353CC}">
              <c16:uniqueId val="{00000099-B11D-41AF-96B3-780A63C7AB1F}"/>
            </c:ext>
          </c:extLst>
        </c:ser>
        <c:ser>
          <c:idx val="154"/>
          <c:order val="154"/>
          <c:tx>
            <c:strRef>
              <c:f>Sheet3!$EZ$3:$EZ$4</c:f>
              <c:strCache>
                <c:ptCount val="1"/>
                <c:pt idx="0">
                  <c:v>111049.84</c:v>
                </c:pt>
              </c:strCache>
            </c:strRef>
          </c:tx>
          <c:spPr>
            <a:solidFill>
              <a:schemeClr val="accent5">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Sheet3!$EZ$5:$EZ$183</c:f>
              <c:numCache>
                <c:formatCode>General</c:formatCode>
                <c:ptCount val="178"/>
                <c:pt idx="24">
                  <c:v>1</c:v>
                </c:pt>
              </c:numCache>
            </c:numRef>
          </c:val>
          <c:extLst>
            <c:ext xmlns:c16="http://schemas.microsoft.com/office/drawing/2014/chart" uri="{C3380CC4-5D6E-409C-BE32-E72D297353CC}">
              <c16:uniqueId val="{0000009A-B11D-41AF-96B3-780A63C7AB1F}"/>
            </c:ext>
          </c:extLst>
        </c:ser>
        <c:ser>
          <c:idx val="155"/>
          <c:order val="155"/>
          <c:tx>
            <c:strRef>
              <c:f>Sheet3!$FA$3:$FA$4</c:f>
              <c:strCache>
                <c:ptCount val="1"/>
                <c:pt idx="0">
                  <c:v>111229.47</c:v>
                </c:pt>
              </c:strCache>
            </c:strRef>
          </c:tx>
          <c:spPr>
            <a:solidFill>
              <a:schemeClr val="accent6">
                <a:lumMod val="7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Sheet3!$FA$5:$FA$183</c:f>
              <c:numCache>
                <c:formatCode>General</c:formatCode>
                <c:ptCount val="178"/>
                <c:pt idx="135">
                  <c:v>1</c:v>
                </c:pt>
              </c:numCache>
            </c:numRef>
          </c:val>
          <c:extLst>
            <c:ext xmlns:c16="http://schemas.microsoft.com/office/drawing/2014/chart" uri="{C3380CC4-5D6E-409C-BE32-E72D297353CC}">
              <c16:uniqueId val="{0000009B-B11D-41AF-96B3-780A63C7AB1F}"/>
            </c:ext>
          </c:extLst>
        </c:ser>
        <c:ser>
          <c:idx val="156"/>
          <c:order val="156"/>
          <c:tx>
            <c:strRef>
              <c:f>Sheet3!$FB$3:$FB$4</c:f>
              <c:strCache>
                <c:ptCount val="1"/>
                <c:pt idx="0">
                  <c:v>111815.49</c:v>
                </c:pt>
              </c:strCache>
            </c:strRef>
          </c:tx>
          <c:spPr>
            <a:solidFill>
              <a:schemeClr val="accent1">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Sheet3!$FB$5:$FB$183</c:f>
              <c:numCache>
                <c:formatCode>General</c:formatCode>
                <c:ptCount val="178"/>
                <c:pt idx="128">
                  <c:v>2</c:v>
                </c:pt>
              </c:numCache>
            </c:numRef>
          </c:val>
          <c:extLst>
            <c:ext xmlns:c16="http://schemas.microsoft.com/office/drawing/2014/chart" uri="{C3380CC4-5D6E-409C-BE32-E72D297353CC}">
              <c16:uniqueId val="{0000009C-B11D-41AF-96B3-780A63C7AB1F}"/>
            </c:ext>
          </c:extLst>
        </c:ser>
        <c:ser>
          <c:idx val="157"/>
          <c:order val="157"/>
          <c:tx>
            <c:strRef>
              <c:f>Sheet3!$FC$3:$FC$4</c:f>
              <c:strCache>
                <c:ptCount val="1"/>
                <c:pt idx="0">
                  <c:v>112645.99</c:v>
                </c:pt>
              </c:strCache>
            </c:strRef>
          </c:tx>
          <c:spPr>
            <a:solidFill>
              <a:schemeClr val="accent2">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Sheet3!$FC$5:$FC$183</c:f>
              <c:numCache>
                <c:formatCode>General</c:formatCode>
                <c:ptCount val="178"/>
                <c:pt idx="132">
                  <c:v>1</c:v>
                </c:pt>
              </c:numCache>
            </c:numRef>
          </c:val>
          <c:extLst>
            <c:ext xmlns:c16="http://schemas.microsoft.com/office/drawing/2014/chart" uri="{C3380CC4-5D6E-409C-BE32-E72D297353CC}">
              <c16:uniqueId val="{0000009D-B11D-41AF-96B3-780A63C7AB1F}"/>
            </c:ext>
          </c:extLst>
        </c:ser>
        <c:ser>
          <c:idx val="158"/>
          <c:order val="158"/>
          <c:tx>
            <c:strRef>
              <c:f>Sheet3!$FD$3:$FD$4</c:f>
              <c:strCache>
                <c:ptCount val="1"/>
                <c:pt idx="0">
                  <c:v>112778.28</c:v>
                </c:pt>
              </c:strCache>
            </c:strRef>
          </c:tx>
          <c:spPr>
            <a:solidFill>
              <a:schemeClr val="accent3">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Sheet3!$FD$5:$FD$183</c:f>
              <c:numCache>
                <c:formatCode>General</c:formatCode>
                <c:ptCount val="178"/>
                <c:pt idx="113">
                  <c:v>2</c:v>
                </c:pt>
              </c:numCache>
            </c:numRef>
          </c:val>
          <c:extLst>
            <c:ext xmlns:c16="http://schemas.microsoft.com/office/drawing/2014/chart" uri="{C3380CC4-5D6E-409C-BE32-E72D297353CC}">
              <c16:uniqueId val="{0000009E-B11D-41AF-96B3-780A63C7AB1F}"/>
            </c:ext>
          </c:extLst>
        </c:ser>
        <c:ser>
          <c:idx val="159"/>
          <c:order val="159"/>
          <c:tx>
            <c:strRef>
              <c:f>Sheet3!$FE$3:$FE$4</c:f>
              <c:strCache>
                <c:ptCount val="1"/>
                <c:pt idx="0">
                  <c:v>113616.23</c:v>
                </c:pt>
              </c:strCache>
            </c:strRef>
          </c:tx>
          <c:spPr>
            <a:solidFill>
              <a:schemeClr val="accent4">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Sheet3!$FE$5:$FE$183</c:f>
              <c:numCache>
                <c:formatCode>General</c:formatCode>
                <c:ptCount val="178"/>
                <c:pt idx="174">
                  <c:v>1</c:v>
                </c:pt>
              </c:numCache>
            </c:numRef>
          </c:val>
          <c:extLst>
            <c:ext xmlns:c16="http://schemas.microsoft.com/office/drawing/2014/chart" uri="{C3380CC4-5D6E-409C-BE32-E72D297353CC}">
              <c16:uniqueId val="{0000009F-B11D-41AF-96B3-780A63C7AB1F}"/>
            </c:ext>
          </c:extLst>
        </c:ser>
        <c:ser>
          <c:idx val="160"/>
          <c:order val="160"/>
          <c:tx>
            <c:strRef>
              <c:f>Sheet3!$FF$3:$FF$4</c:f>
              <c:strCache>
                <c:ptCount val="1"/>
                <c:pt idx="0">
                  <c:v>113747.56</c:v>
                </c:pt>
              </c:strCache>
            </c:strRef>
          </c:tx>
          <c:spPr>
            <a:solidFill>
              <a:schemeClr val="accent5">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Sheet3!$FF$5:$FF$183</c:f>
              <c:numCache>
                <c:formatCode>General</c:formatCode>
                <c:ptCount val="178"/>
                <c:pt idx="18">
                  <c:v>1</c:v>
                </c:pt>
              </c:numCache>
            </c:numRef>
          </c:val>
          <c:extLst>
            <c:ext xmlns:c16="http://schemas.microsoft.com/office/drawing/2014/chart" uri="{C3380CC4-5D6E-409C-BE32-E72D297353CC}">
              <c16:uniqueId val="{000000A0-B11D-41AF-96B3-780A63C7AB1F}"/>
            </c:ext>
          </c:extLst>
        </c:ser>
        <c:ser>
          <c:idx val="161"/>
          <c:order val="161"/>
          <c:tx>
            <c:strRef>
              <c:f>Sheet3!$FG$3:$FG$4</c:f>
              <c:strCache>
                <c:ptCount val="1"/>
                <c:pt idx="0">
                  <c:v>114177.23</c:v>
                </c:pt>
              </c:strCache>
            </c:strRef>
          </c:tx>
          <c:spPr>
            <a:solidFill>
              <a:schemeClr val="accent6">
                <a:lumMod val="50000"/>
                <a:lumOff val="5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Sheet3!$FG$5:$FG$183</c:f>
              <c:numCache>
                <c:formatCode>General</c:formatCode>
                <c:ptCount val="178"/>
                <c:pt idx="92">
                  <c:v>1</c:v>
                </c:pt>
              </c:numCache>
            </c:numRef>
          </c:val>
          <c:extLst>
            <c:ext xmlns:c16="http://schemas.microsoft.com/office/drawing/2014/chart" uri="{C3380CC4-5D6E-409C-BE32-E72D297353CC}">
              <c16:uniqueId val="{000000A1-B11D-41AF-96B3-780A63C7AB1F}"/>
            </c:ext>
          </c:extLst>
        </c:ser>
        <c:ser>
          <c:idx val="162"/>
          <c:order val="162"/>
          <c:tx>
            <c:strRef>
              <c:f>Sheet3!$FH$3:$FH$4</c:f>
              <c:strCache>
                <c:ptCount val="1"/>
                <c:pt idx="0">
                  <c:v>114425.19</c:v>
                </c:pt>
              </c:strCache>
            </c:strRef>
          </c:tx>
          <c:spPr>
            <a:solidFill>
              <a:schemeClr val="accent1"/>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Sheet3!$FH$5:$FH$183</c:f>
              <c:numCache>
                <c:formatCode>General</c:formatCode>
                <c:ptCount val="178"/>
                <c:pt idx="46">
                  <c:v>1</c:v>
                </c:pt>
              </c:numCache>
            </c:numRef>
          </c:val>
          <c:extLst>
            <c:ext xmlns:c16="http://schemas.microsoft.com/office/drawing/2014/chart" uri="{C3380CC4-5D6E-409C-BE32-E72D297353CC}">
              <c16:uniqueId val="{000000A2-B11D-41AF-96B3-780A63C7AB1F}"/>
            </c:ext>
          </c:extLst>
        </c:ser>
        <c:ser>
          <c:idx val="163"/>
          <c:order val="163"/>
          <c:tx>
            <c:strRef>
              <c:f>Sheet3!$FI$3:$FI$4</c:f>
              <c:strCache>
                <c:ptCount val="1"/>
                <c:pt idx="0">
                  <c:v>114465.93</c:v>
                </c:pt>
              </c:strCache>
            </c:strRef>
          </c:tx>
          <c:spPr>
            <a:solidFill>
              <a:schemeClr val="accent2"/>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Sheet3!$FI$5:$FI$183</c:f>
              <c:numCache>
                <c:formatCode>General</c:formatCode>
                <c:ptCount val="178"/>
                <c:pt idx="17">
                  <c:v>1</c:v>
                </c:pt>
              </c:numCache>
            </c:numRef>
          </c:val>
          <c:extLst>
            <c:ext xmlns:c16="http://schemas.microsoft.com/office/drawing/2014/chart" uri="{C3380CC4-5D6E-409C-BE32-E72D297353CC}">
              <c16:uniqueId val="{000000A3-B11D-41AF-96B3-780A63C7AB1F}"/>
            </c:ext>
          </c:extLst>
        </c:ser>
        <c:ser>
          <c:idx val="164"/>
          <c:order val="164"/>
          <c:tx>
            <c:strRef>
              <c:f>Sheet3!$FJ$3:$FJ$4</c:f>
              <c:strCache>
                <c:ptCount val="1"/>
                <c:pt idx="0">
                  <c:v>114691.03</c:v>
                </c:pt>
              </c:strCache>
            </c:strRef>
          </c:tx>
          <c:spPr>
            <a:solidFill>
              <a:schemeClr val="accent3"/>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Sheet3!$FJ$5:$FJ$183</c:f>
              <c:numCache>
                <c:formatCode>General</c:formatCode>
                <c:ptCount val="178"/>
                <c:pt idx="155">
                  <c:v>1</c:v>
                </c:pt>
              </c:numCache>
            </c:numRef>
          </c:val>
          <c:extLst>
            <c:ext xmlns:c16="http://schemas.microsoft.com/office/drawing/2014/chart" uri="{C3380CC4-5D6E-409C-BE32-E72D297353CC}">
              <c16:uniqueId val="{000000A4-B11D-41AF-96B3-780A63C7AB1F}"/>
            </c:ext>
          </c:extLst>
        </c:ser>
        <c:ser>
          <c:idx val="165"/>
          <c:order val="165"/>
          <c:tx>
            <c:strRef>
              <c:f>Sheet3!$FK$3:$FK$4</c:f>
              <c:strCache>
                <c:ptCount val="1"/>
                <c:pt idx="0">
                  <c:v>115191.38</c:v>
                </c:pt>
              </c:strCache>
            </c:strRef>
          </c:tx>
          <c:spPr>
            <a:solidFill>
              <a:schemeClr val="accent4"/>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Sheet3!$FK$5:$FK$183</c:f>
              <c:numCache>
                <c:formatCode>General</c:formatCode>
                <c:ptCount val="178"/>
                <c:pt idx="68">
                  <c:v>1</c:v>
                </c:pt>
              </c:numCache>
            </c:numRef>
          </c:val>
          <c:extLst>
            <c:ext xmlns:c16="http://schemas.microsoft.com/office/drawing/2014/chart" uri="{C3380CC4-5D6E-409C-BE32-E72D297353CC}">
              <c16:uniqueId val="{000000A5-B11D-41AF-96B3-780A63C7AB1F}"/>
            </c:ext>
          </c:extLst>
        </c:ser>
        <c:ser>
          <c:idx val="166"/>
          <c:order val="166"/>
          <c:tx>
            <c:strRef>
              <c:f>Sheet3!$FL$3:$FL$4</c:f>
              <c:strCache>
                <c:ptCount val="1"/>
                <c:pt idx="0">
                  <c:v>116767.63</c:v>
                </c:pt>
              </c:strCache>
            </c:strRef>
          </c:tx>
          <c:spPr>
            <a:solidFill>
              <a:schemeClr val="accent5"/>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Sheet3!$FL$5:$FL$183</c:f>
              <c:numCache>
                <c:formatCode>General</c:formatCode>
                <c:ptCount val="178"/>
                <c:pt idx="74">
                  <c:v>1</c:v>
                </c:pt>
              </c:numCache>
            </c:numRef>
          </c:val>
          <c:extLst>
            <c:ext xmlns:c16="http://schemas.microsoft.com/office/drawing/2014/chart" uri="{C3380CC4-5D6E-409C-BE32-E72D297353CC}">
              <c16:uniqueId val="{000000A6-B11D-41AF-96B3-780A63C7AB1F}"/>
            </c:ext>
          </c:extLst>
        </c:ser>
        <c:ser>
          <c:idx val="167"/>
          <c:order val="167"/>
          <c:tx>
            <c:strRef>
              <c:f>Sheet3!$FM$3:$FM$4</c:f>
              <c:strCache>
                <c:ptCount val="1"/>
                <c:pt idx="0">
                  <c:v>118442.54</c:v>
                </c:pt>
              </c:strCache>
            </c:strRef>
          </c:tx>
          <c:spPr>
            <a:solidFill>
              <a:schemeClr val="accent6"/>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Sheet3!$FM$5:$FM$183</c:f>
              <c:numCache>
                <c:formatCode>General</c:formatCode>
                <c:ptCount val="178"/>
                <c:pt idx="156">
                  <c:v>1</c:v>
                </c:pt>
              </c:numCache>
            </c:numRef>
          </c:val>
          <c:extLst>
            <c:ext xmlns:c16="http://schemas.microsoft.com/office/drawing/2014/chart" uri="{C3380CC4-5D6E-409C-BE32-E72D297353CC}">
              <c16:uniqueId val="{000000A7-B11D-41AF-96B3-780A63C7AB1F}"/>
            </c:ext>
          </c:extLst>
        </c:ser>
        <c:ser>
          <c:idx val="168"/>
          <c:order val="168"/>
          <c:tx>
            <c:strRef>
              <c:f>Sheet3!$FN$3:$FN$4</c:f>
              <c:strCache>
                <c:ptCount val="1"/>
                <c:pt idx="0">
                  <c:v>118976.16</c:v>
                </c:pt>
              </c:strCache>
            </c:strRef>
          </c:tx>
          <c:spPr>
            <a:solidFill>
              <a:schemeClr val="accent1">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Sheet3!$FN$5:$FN$183</c:f>
              <c:numCache>
                <c:formatCode>General</c:formatCode>
                <c:ptCount val="178"/>
                <c:pt idx="47">
                  <c:v>1</c:v>
                </c:pt>
              </c:numCache>
            </c:numRef>
          </c:val>
          <c:extLst>
            <c:ext xmlns:c16="http://schemas.microsoft.com/office/drawing/2014/chart" uri="{C3380CC4-5D6E-409C-BE32-E72D297353CC}">
              <c16:uniqueId val="{000000A8-B11D-41AF-96B3-780A63C7AB1F}"/>
            </c:ext>
          </c:extLst>
        </c:ser>
        <c:ser>
          <c:idx val="169"/>
          <c:order val="169"/>
          <c:tx>
            <c:strRef>
              <c:f>Sheet3!$FO$3:$FO$4</c:f>
              <c:strCache>
                <c:ptCount val="1"/>
                <c:pt idx="0">
                  <c:v>119022.49</c:v>
                </c:pt>
              </c:strCache>
            </c:strRef>
          </c:tx>
          <c:spPr>
            <a:solidFill>
              <a:schemeClr val="accent2">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Sheet3!$FO$5:$FO$183</c:f>
              <c:numCache>
                <c:formatCode>General</c:formatCode>
                <c:ptCount val="178"/>
                <c:pt idx="65">
                  <c:v>1</c:v>
                </c:pt>
              </c:numCache>
            </c:numRef>
          </c:val>
          <c:extLst>
            <c:ext xmlns:c16="http://schemas.microsoft.com/office/drawing/2014/chart" uri="{C3380CC4-5D6E-409C-BE32-E72D297353CC}">
              <c16:uniqueId val="{000000A9-B11D-41AF-96B3-780A63C7AB1F}"/>
            </c:ext>
          </c:extLst>
        </c:ser>
        <c:ser>
          <c:idx val="170"/>
          <c:order val="170"/>
          <c:tx>
            <c:strRef>
              <c:f>Sheet3!$FP$3:$FP$4</c:f>
              <c:strCache>
                <c:ptCount val="1"/>
                <c:pt idx="0">
                  <c:v>(blank)</c:v>
                </c:pt>
              </c:strCache>
            </c:strRef>
          </c:tx>
          <c:spPr>
            <a:solidFill>
              <a:schemeClr val="accent3">
                <a:lumMod val="60000"/>
              </a:schemeClr>
            </a:solidFill>
            <a:ln>
              <a:noFill/>
            </a:ln>
            <a:effectLst/>
          </c:spPr>
          <c:invertIfNegative val="0"/>
          <c:cat>
            <c:strRef>
              <c:f>Sheet3!$A$5:$A$183</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(blank)</c:v>
                </c:pt>
              </c:strCache>
            </c:strRef>
          </c:cat>
          <c:val>
            <c:numRef>
              <c:f>Sheet3!$FP$5:$FP$183</c:f>
              <c:numCache>
                <c:formatCode>General</c:formatCode>
                <c:ptCount val="178"/>
                <c:pt idx="20">
                  <c:v>1</c:v>
                </c:pt>
                <c:pt idx="90">
                  <c:v>1</c:v>
                </c:pt>
                <c:pt idx="111">
                  <c:v>1</c:v>
                </c:pt>
                <c:pt idx="116">
                  <c:v>1</c:v>
                </c:pt>
                <c:pt idx="120">
                  <c:v>1</c:v>
                </c:pt>
                <c:pt idx="125">
                  <c:v>1</c:v>
                </c:pt>
                <c:pt idx="153">
                  <c:v>1</c:v>
                </c:pt>
              </c:numCache>
            </c:numRef>
          </c:val>
          <c:extLst>
            <c:ext xmlns:c16="http://schemas.microsoft.com/office/drawing/2014/chart" uri="{C3380CC4-5D6E-409C-BE32-E72D297353CC}">
              <c16:uniqueId val="{000000AA-B11D-41AF-96B3-780A63C7AB1F}"/>
            </c:ext>
          </c:extLst>
        </c:ser>
        <c:dLbls>
          <c:showLegendKey val="0"/>
          <c:showVal val="0"/>
          <c:showCatName val="0"/>
          <c:showSerName val="0"/>
          <c:showPercent val="0"/>
          <c:showBubbleSize val="0"/>
        </c:dLbls>
        <c:gapWidth val="219"/>
        <c:overlap val="-27"/>
        <c:axId val="408259552"/>
        <c:axId val="408257912"/>
      </c:barChart>
      <c:catAx>
        <c:axId val="40825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257912"/>
        <c:crosses val="autoZero"/>
        <c:auto val="1"/>
        <c:lblAlgn val="ctr"/>
        <c:lblOffset val="100"/>
        <c:noMultiLvlLbl val="0"/>
      </c:catAx>
      <c:valAx>
        <c:axId val="408257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259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20T16:25:04.99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NAME:Vinothini.S</a:t>
            </a:r>
            <a:endParaRPr lang="en-US" sz="2400" dirty="0"/>
          </a:p>
          <a:p>
            <a:r>
              <a:rPr lang="en-US" sz="2400" dirty="0"/>
              <a:t>REGISTER </a:t>
            </a:r>
            <a:r>
              <a:rPr lang="en-US" sz="2400" dirty="0" smtClean="0"/>
              <a:t>NO:312214918</a:t>
            </a:r>
            <a:endParaRPr lang="en-US" sz="2400" dirty="0"/>
          </a:p>
          <a:p>
            <a:r>
              <a:rPr lang="en-US" sz="2400" dirty="0" smtClean="0"/>
              <a:t>DEPARTMENT:B.COM CA</a:t>
            </a:r>
            <a:endParaRPr lang="en-US" sz="2400" dirty="0"/>
          </a:p>
          <a:p>
            <a:r>
              <a:rPr lang="en-US" sz="2400" dirty="0" err="1" smtClean="0"/>
              <a:t>COLLEGE:Annai</a:t>
            </a:r>
            <a:r>
              <a:rPr lang="en-US" sz="2400" dirty="0" smtClean="0"/>
              <a:t> </a:t>
            </a:r>
            <a:r>
              <a:rPr lang="en-US" sz="2400" dirty="0" err="1" smtClean="0"/>
              <a:t>veilankanni’s</a:t>
            </a:r>
            <a:r>
              <a:rPr lang="en-US" sz="2400" dirty="0" smtClean="0"/>
              <a:t> college for women</a:t>
            </a:r>
            <a:endParaRPr lang="en-US" sz="2400" dirty="0"/>
          </a:p>
          <a:p>
            <a:r>
              <a:rPr lang="en-US" sz="2400" dirty="0"/>
              <a:t>           </a:t>
            </a: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739775" y="1752600"/>
            <a:ext cx="3832226" cy="24384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a:t>Nearly everyone sets goals. Many people set goals at the beginning of a new year. These New Year’s resolutions are notoriously short-lived. By the end of January these goals are often abandoned or forgotten. Why is it that few people seem to be able to stick to their New Year’s resolutions and even fewer manage to make dramatic, lasting</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791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95371135"/>
              </p:ext>
            </p:extLst>
          </p:nvPr>
        </p:nvGraphicFramePr>
        <p:xfrm>
          <a:off x="1295400" y="20574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752600"/>
            <a:ext cx="3283268" cy="2031325"/>
          </a:xfrm>
          <a:prstGeom prst="rect">
            <a:avLst/>
          </a:prstGeom>
        </p:spPr>
        <p:txBody>
          <a:bodyPr wrap="square">
            <a:spAutoFit/>
          </a:bodyPr>
          <a:lstStyle/>
          <a:p>
            <a:r>
              <a:rPr lang="en-IN" dirty="0"/>
              <a:t>Data analytics can play a </a:t>
            </a:r>
            <a:r>
              <a:rPr lang="en-IN" dirty="0" smtClean="0"/>
              <a:t>crucial </a:t>
            </a:r>
            <a:r>
              <a:rPr lang="en-IN" dirty="0"/>
              <a:t>role in improving employee performance and engagement, and driving business success. Here are some conclusions about the role of data analytics in employee management:</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676400"/>
            <a:ext cx="3814128" cy="2308324"/>
          </a:xfrm>
          <a:prstGeom prst="rect">
            <a:avLst/>
          </a:prstGeom>
        </p:spPr>
        <p:txBody>
          <a:bodyPr wrap="square">
            <a:spAutoFit/>
          </a:bodyPr>
          <a:lstStyle/>
          <a:p>
            <a:r>
              <a:rPr lang="en-IN" dirty="0"/>
              <a:t>Organizations often lack a thorough understanding of the diverse demographics, skill sets, and distribution of their workforce across departments and business units. This hampers efforts to promote diversity, equity, and inclusion within the workplace.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775" y="1695450"/>
            <a:ext cx="4899025" cy="2495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Employee Information: Employee ID, age, gender, education, and marital status.Job Role and Department: Information on the job role, department, and job level.Compensation and Benefits: Salary, stock options, and other benefits.Work Experience: Years at company, years in current role, and years with current manager.Performance and Satisfaction: Performance ratings, job satisfaction, and work-life balance.Attrition Status: Whether</a:t>
            </a:r>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99452" y="1752600"/>
            <a:ext cx="5625148" cy="2895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End users in employee data analysis are the people who use the data to make decisions, and who may not have technical skills. They are often decision-makers at any level of the company.  End users are important because they can provide valuable feedback to developers and business analysts. This feedback can help ensure that the product or service is useful and functions properly. It can also help ensure that the needs analysis is accurate and relevant.</a:t>
            </a:r>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3429000" y="4038600"/>
            <a:ext cx="533400" cy="43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5257800" cy="2031325"/>
          </a:xfrm>
          <a:prstGeom prst="rect">
            <a:avLst/>
          </a:prstGeom>
        </p:spPr>
        <p:txBody>
          <a:bodyPr wrap="square">
            <a:spAutoFit/>
          </a:bodyPr>
          <a:lstStyle/>
          <a:p>
            <a:r>
              <a:rPr lang="en-IN" dirty="0"/>
              <a:t>An employee value proposition is the unique value you offer as an employer to your employees in return for their skills, experience, and commitment to your company. This includes components like salary, benefits, rewards, career development, and work-life balance, as well as your values, mission, social purpose, and organizational culture.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447800"/>
            <a:ext cx="4121468" cy="2308324"/>
          </a:xfrm>
          <a:prstGeom prst="rect">
            <a:avLst/>
          </a:prstGeom>
        </p:spPr>
        <p:txBody>
          <a:bodyPr wrap="square">
            <a:spAutoFit/>
          </a:bodyPr>
          <a:lstStyle/>
          <a:p>
            <a:r>
              <a:rPr lang="en-IN" dirty="0"/>
              <a:t>A Data Analyst gathers, verifies, and analyses data to identify patterns and provide actionable insights to help businesses make data-driven decisions. Data Analysts organise data related to sales, marketing, logistics, etc. and create reports for management that provide predictions based on analysed data.</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3200400" y="3381373"/>
            <a:ext cx="426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2557713" y="1752600"/>
            <a:ext cx="4452687" cy="2031325"/>
          </a:xfrm>
          <a:prstGeom prst="rect">
            <a:avLst/>
          </a:prstGeom>
        </p:spPr>
        <p:txBody>
          <a:bodyPr wrap="square">
            <a:spAutoFit/>
          </a:bodyPr>
          <a:lstStyle/>
          <a:p>
            <a:r>
              <a:rPr lang="en-IN" dirty="0"/>
              <a:t>A Data Analyst gathers, verifies, and analyses data to identify patterns and provide actionable insights to help businesses make data-driven decisions. Data Analysts organise data related to sales, marketing, logistics, etc. and create reports for management that provide predictions based on analysed 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542</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20</cp:revision>
  <dcterms:created xsi:type="dcterms:W3CDTF">2024-03-29T15:07:22Z</dcterms:created>
  <dcterms:modified xsi:type="dcterms:W3CDTF">2024-09-21T10:07:31Z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