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5" r:id="rId2"/>
    <p:sldId id="256" r:id="rId3"/>
    <p:sldId id="266" r:id="rId4"/>
    <p:sldId id="264" r:id="rId5"/>
    <p:sldId id="261" r:id="rId6"/>
    <p:sldId id="258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3808B-51CE-43C9-AF2F-FEC0EDD93BC1}" v="20" dt="2022-11-30T10:58:01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-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ck ganesh" userId="c1e8fd48f4d2f5b0" providerId="LiveId" clId="{0A13808B-51CE-43C9-AF2F-FEC0EDD93BC1}"/>
    <pc:docChg chg="undo custSel addSld delSld modSld sldOrd">
      <pc:chgData name="Karthick ganesh" userId="c1e8fd48f4d2f5b0" providerId="LiveId" clId="{0A13808B-51CE-43C9-AF2F-FEC0EDD93BC1}" dt="2022-11-30T12:23:47.938" v="2131" actId="20577"/>
      <pc:docMkLst>
        <pc:docMk/>
      </pc:docMkLst>
      <pc:sldChg chg="modSp ord">
        <pc:chgData name="Karthick ganesh" userId="c1e8fd48f4d2f5b0" providerId="LiveId" clId="{0A13808B-51CE-43C9-AF2F-FEC0EDD93BC1}" dt="2022-11-30T10:58:01.967" v="1185"/>
        <pc:sldMkLst>
          <pc:docMk/>
          <pc:sldMk cId="3226806603" sldId="256"/>
        </pc:sldMkLst>
        <pc:spChg chg="mod">
          <ac:chgData name="Karthick ganesh" userId="c1e8fd48f4d2f5b0" providerId="LiveId" clId="{0A13808B-51CE-43C9-AF2F-FEC0EDD93BC1}" dt="2022-11-30T10:58:01.967" v="1185"/>
          <ac:spMkLst>
            <pc:docMk/>
            <pc:sldMk cId="3226806603" sldId="256"/>
            <ac:spMk id="2" creationId="{F18BBEB3-04CF-CA1B-AF60-27D1B4F3F224}"/>
          </ac:spMkLst>
        </pc:spChg>
        <pc:spChg chg="mod">
          <ac:chgData name="Karthick ganesh" userId="c1e8fd48f4d2f5b0" providerId="LiveId" clId="{0A13808B-51CE-43C9-AF2F-FEC0EDD93BC1}" dt="2022-11-30T10:58:01.967" v="1185"/>
          <ac:spMkLst>
            <pc:docMk/>
            <pc:sldMk cId="3226806603" sldId="256"/>
            <ac:spMk id="3" creationId="{8C5AE2DB-4E92-3220-3FAF-30DF4A3863AB}"/>
          </ac:spMkLst>
        </pc:spChg>
      </pc:sldChg>
      <pc:sldChg chg="del">
        <pc:chgData name="Karthick ganesh" userId="c1e8fd48f4d2f5b0" providerId="LiveId" clId="{0A13808B-51CE-43C9-AF2F-FEC0EDD93BC1}" dt="2022-11-30T10:17:37.418" v="0" actId="47"/>
        <pc:sldMkLst>
          <pc:docMk/>
          <pc:sldMk cId="1256732756" sldId="257"/>
        </pc:sldMkLst>
      </pc:sldChg>
      <pc:sldChg chg="modSp mod">
        <pc:chgData name="Karthick ganesh" userId="c1e8fd48f4d2f5b0" providerId="LiveId" clId="{0A13808B-51CE-43C9-AF2F-FEC0EDD93BC1}" dt="2022-11-30T11:56:14.782" v="2079" actId="20577"/>
        <pc:sldMkLst>
          <pc:docMk/>
          <pc:sldMk cId="3553655786" sldId="259"/>
        </pc:sldMkLst>
        <pc:spChg chg="mod">
          <ac:chgData name="Karthick ganesh" userId="c1e8fd48f4d2f5b0" providerId="LiveId" clId="{0A13808B-51CE-43C9-AF2F-FEC0EDD93BC1}" dt="2022-11-30T11:56:14.782" v="2079" actId="20577"/>
          <ac:spMkLst>
            <pc:docMk/>
            <pc:sldMk cId="3553655786" sldId="259"/>
            <ac:spMk id="9" creationId="{75F086A2-15B5-C428-1761-F7D05A68E192}"/>
          </ac:spMkLst>
        </pc:spChg>
      </pc:sldChg>
      <pc:sldChg chg="addSp delSp modSp mod delDesignElem">
        <pc:chgData name="Karthick ganesh" userId="c1e8fd48f4d2f5b0" providerId="LiveId" clId="{0A13808B-51CE-43C9-AF2F-FEC0EDD93BC1}" dt="2022-11-30T12:23:47.938" v="2131" actId="20577"/>
        <pc:sldMkLst>
          <pc:docMk/>
          <pc:sldMk cId="3894960165" sldId="260"/>
        </pc:sldMkLst>
        <pc:spChg chg="mod">
          <ac:chgData name="Karthick ganesh" userId="c1e8fd48f4d2f5b0" providerId="LiveId" clId="{0A13808B-51CE-43C9-AF2F-FEC0EDD93BC1}" dt="2022-11-30T12:23:47.938" v="2131" actId="20577"/>
          <ac:spMkLst>
            <pc:docMk/>
            <pc:sldMk cId="3894960165" sldId="260"/>
            <ac:spMk id="7" creationId="{6D88DEDE-57FB-205B-DB3D-572EFEEFDF91}"/>
          </ac:spMkLst>
        </pc:spChg>
        <pc:spChg chg="add del">
          <ac:chgData name="Karthick ganesh" userId="c1e8fd48f4d2f5b0" providerId="LiveId" clId="{0A13808B-51CE-43C9-AF2F-FEC0EDD93BC1}" dt="2022-11-30T10:58:01.967" v="1185"/>
          <ac:spMkLst>
            <pc:docMk/>
            <pc:sldMk cId="3894960165" sldId="260"/>
            <ac:spMk id="13" creationId="{F13C74B1-5B17-4795-BED0-7140497B445A}"/>
          </ac:spMkLst>
        </pc:spChg>
        <pc:spChg chg="add del">
          <ac:chgData name="Karthick ganesh" userId="c1e8fd48f4d2f5b0" providerId="LiveId" clId="{0A13808B-51CE-43C9-AF2F-FEC0EDD93BC1}" dt="2022-11-30T10:58:01.967" v="1185"/>
          <ac:spMkLst>
            <pc:docMk/>
            <pc:sldMk cId="3894960165" sldId="260"/>
            <ac:spMk id="15" creationId="{D4974D33-8DC5-464E-8C6D-BE58F0669C17}"/>
          </ac:spMkLst>
        </pc:spChg>
      </pc:sldChg>
      <pc:sldChg chg="modSp mod">
        <pc:chgData name="Karthick ganesh" userId="c1e8fd48f4d2f5b0" providerId="LiveId" clId="{0A13808B-51CE-43C9-AF2F-FEC0EDD93BC1}" dt="2022-11-30T12:02:09.921" v="2088" actId="20577"/>
        <pc:sldMkLst>
          <pc:docMk/>
          <pc:sldMk cId="1742902648" sldId="261"/>
        </pc:sldMkLst>
        <pc:spChg chg="mod">
          <ac:chgData name="Karthick ganesh" userId="c1e8fd48f4d2f5b0" providerId="LiveId" clId="{0A13808B-51CE-43C9-AF2F-FEC0EDD93BC1}" dt="2022-11-30T10:31:23.065" v="2" actId="20577"/>
          <ac:spMkLst>
            <pc:docMk/>
            <pc:sldMk cId="1742902648" sldId="261"/>
            <ac:spMk id="2" creationId="{C91EDCD4-843A-0FAA-53A9-832689F6567B}"/>
          </ac:spMkLst>
        </pc:spChg>
        <pc:spChg chg="mod">
          <ac:chgData name="Karthick ganesh" userId="c1e8fd48f4d2f5b0" providerId="LiveId" clId="{0A13808B-51CE-43C9-AF2F-FEC0EDD93BC1}" dt="2022-11-30T12:02:09.921" v="2088" actId="20577"/>
          <ac:spMkLst>
            <pc:docMk/>
            <pc:sldMk cId="1742902648" sldId="261"/>
            <ac:spMk id="3" creationId="{FBCAFD33-9450-E147-C6DC-643ED172056D}"/>
          </ac:spMkLst>
        </pc:spChg>
      </pc:sldChg>
      <pc:sldChg chg="addSp delSp delDesignElem">
        <pc:chgData name="Karthick ganesh" userId="c1e8fd48f4d2f5b0" providerId="LiveId" clId="{0A13808B-51CE-43C9-AF2F-FEC0EDD93BC1}" dt="2022-11-30T10:58:01.967" v="1185"/>
        <pc:sldMkLst>
          <pc:docMk/>
          <pc:sldMk cId="188520324" sldId="262"/>
        </pc:sldMkLst>
        <pc:spChg chg="add del">
          <ac:chgData name="Karthick ganesh" userId="c1e8fd48f4d2f5b0" providerId="LiveId" clId="{0A13808B-51CE-43C9-AF2F-FEC0EDD93BC1}" dt="2022-11-30T10:58:01.967" v="1185"/>
          <ac:spMkLst>
            <pc:docMk/>
            <pc:sldMk cId="188520324" sldId="262"/>
            <ac:spMk id="50" creationId="{05C7EBC3-4672-4DAB-81C2-58661FAFAED6}"/>
          </ac:spMkLst>
        </pc:spChg>
        <pc:spChg chg="add del">
          <ac:chgData name="Karthick ganesh" userId="c1e8fd48f4d2f5b0" providerId="LiveId" clId="{0A13808B-51CE-43C9-AF2F-FEC0EDD93BC1}" dt="2022-11-30T10:58:01.967" v="1185"/>
          <ac:spMkLst>
            <pc:docMk/>
            <pc:sldMk cId="188520324" sldId="262"/>
            <ac:spMk id="51" creationId="{40BF962F-4C6F-461E-86F2-C43F56CC939B}"/>
          </ac:spMkLst>
        </pc:spChg>
        <pc:spChg chg="add del">
          <ac:chgData name="Karthick ganesh" userId="c1e8fd48f4d2f5b0" providerId="LiveId" clId="{0A13808B-51CE-43C9-AF2F-FEC0EDD93BC1}" dt="2022-11-30T10:58:01.967" v="1185"/>
          <ac:spMkLst>
            <pc:docMk/>
            <pc:sldMk cId="188520324" sldId="262"/>
            <ac:spMk id="52" creationId="{2E94A4F7-38E4-45EA-8E2E-CE1B5766B4F1}"/>
          </ac:spMkLst>
        </pc:spChg>
      </pc:sldChg>
      <pc:sldChg chg="modSp">
        <pc:chgData name="Karthick ganesh" userId="c1e8fd48f4d2f5b0" providerId="LiveId" clId="{0A13808B-51CE-43C9-AF2F-FEC0EDD93BC1}" dt="2022-11-30T10:58:01.967" v="1185"/>
        <pc:sldMkLst>
          <pc:docMk/>
          <pc:sldMk cId="2395756988" sldId="263"/>
        </pc:sldMkLst>
        <pc:spChg chg="mod">
          <ac:chgData name="Karthick ganesh" userId="c1e8fd48f4d2f5b0" providerId="LiveId" clId="{0A13808B-51CE-43C9-AF2F-FEC0EDD93BC1}" dt="2022-11-30T10:58:01.967" v="1185"/>
          <ac:spMkLst>
            <pc:docMk/>
            <pc:sldMk cId="2395756988" sldId="263"/>
            <ac:spMk id="2" creationId="{8F86629E-290E-B738-B01B-2341104C2353}"/>
          </ac:spMkLst>
        </pc:spChg>
        <pc:picChg chg="mod">
          <ac:chgData name="Karthick ganesh" userId="c1e8fd48f4d2f5b0" providerId="LiveId" clId="{0A13808B-51CE-43C9-AF2F-FEC0EDD93BC1}" dt="2022-11-30T10:58:01.967" v="1185"/>
          <ac:picMkLst>
            <pc:docMk/>
            <pc:sldMk cId="2395756988" sldId="263"/>
            <ac:picMk id="6" creationId="{3422B16D-AF4F-64A0-BD90-35C5FCA682DD}"/>
          </ac:picMkLst>
        </pc:picChg>
      </pc:sldChg>
      <pc:sldChg chg="addSp delSp modSp new mod setBg setClrOvrMap">
        <pc:chgData name="Karthick ganesh" userId="c1e8fd48f4d2f5b0" providerId="LiveId" clId="{0A13808B-51CE-43C9-AF2F-FEC0EDD93BC1}" dt="2022-11-30T11:11:33.841" v="1259" actId="26606"/>
        <pc:sldMkLst>
          <pc:docMk/>
          <pc:sldMk cId="3898657646" sldId="264"/>
        </pc:sldMkLst>
        <pc:spChg chg="mod ord">
          <ac:chgData name="Karthick ganesh" userId="c1e8fd48f4d2f5b0" providerId="LiveId" clId="{0A13808B-51CE-43C9-AF2F-FEC0EDD93BC1}" dt="2022-11-30T11:11:33.841" v="1259" actId="26606"/>
          <ac:spMkLst>
            <pc:docMk/>
            <pc:sldMk cId="3898657646" sldId="264"/>
            <ac:spMk id="2" creationId="{208C9DFA-AB8F-C150-02A3-B77CC56D1430}"/>
          </ac:spMkLst>
        </pc:spChg>
        <pc:spChg chg="add del mod ord">
          <ac:chgData name="Karthick ganesh" userId="c1e8fd48f4d2f5b0" providerId="LiveId" clId="{0A13808B-51CE-43C9-AF2F-FEC0EDD93BC1}" dt="2022-11-30T11:11:33.841" v="1259" actId="26606"/>
          <ac:spMkLst>
            <pc:docMk/>
            <pc:sldMk cId="3898657646" sldId="264"/>
            <ac:spMk id="3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0:44:19.330" v="1000" actId="26606"/>
          <ac:spMkLst>
            <pc:docMk/>
            <pc:sldMk cId="3898657646" sldId="264"/>
            <ac:spMk id="9" creationId="{C5E6CFF1-2F42-4E10-9A97-F116F46F53FE}"/>
          </ac:spMkLst>
        </pc:spChg>
        <pc:spChg chg="add del">
          <ac:chgData name="Karthick ganesh" userId="c1e8fd48f4d2f5b0" providerId="LiveId" clId="{0A13808B-51CE-43C9-AF2F-FEC0EDD93BC1}" dt="2022-11-30T10:44:27.859" v="1002" actId="26606"/>
          <ac:spMkLst>
            <pc:docMk/>
            <pc:sldMk cId="3898657646" sldId="264"/>
            <ac:spMk id="10" creationId="{E0D60ECE-8986-45DC-B7FE-EC7699B466B8}"/>
          </ac:spMkLst>
        </pc:spChg>
        <pc:spChg chg="add del">
          <ac:chgData name="Karthick ganesh" userId="c1e8fd48f4d2f5b0" providerId="LiveId" clId="{0A13808B-51CE-43C9-AF2F-FEC0EDD93BC1}" dt="2022-11-30T10:44:27.859" v="1002" actId="26606"/>
          <ac:spMkLst>
            <pc:docMk/>
            <pc:sldMk cId="3898657646" sldId="264"/>
            <ac:spMk id="12" creationId="{96964194-5878-40D2-8EC0-DDC58387FA56}"/>
          </ac:spMkLst>
        </pc:spChg>
        <pc:spChg chg="add del">
          <ac:chgData name="Karthick ganesh" userId="c1e8fd48f4d2f5b0" providerId="LiveId" clId="{0A13808B-51CE-43C9-AF2F-FEC0EDD93BC1}" dt="2022-11-30T10:46:53.356" v="1070" actId="26606"/>
          <ac:spMkLst>
            <pc:docMk/>
            <pc:sldMk cId="3898657646" sldId="264"/>
            <ac:spMk id="13" creationId="{C5E6CFF1-2F42-4E10-9A97-F116F46F53FE}"/>
          </ac:spMkLst>
        </pc:spChg>
        <pc:spChg chg="add del">
          <ac:chgData name="Karthick ganesh" userId="c1e8fd48f4d2f5b0" providerId="LiveId" clId="{0A13808B-51CE-43C9-AF2F-FEC0EDD93BC1}" dt="2022-11-30T10:45:13.122" v="1004" actId="26606"/>
          <ac:spMkLst>
            <pc:docMk/>
            <pc:sldMk cId="3898657646" sldId="264"/>
            <ac:spMk id="14" creationId="{C5E6CFF1-2F42-4E10-9A97-F116F46F53FE}"/>
          </ac:spMkLst>
        </pc:spChg>
        <pc:spChg chg="add del">
          <ac:chgData name="Karthick ganesh" userId="c1e8fd48f4d2f5b0" providerId="LiveId" clId="{0A13808B-51CE-43C9-AF2F-FEC0EDD93BC1}" dt="2022-11-30T10:47:02.045" v="1072" actId="26606"/>
          <ac:spMkLst>
            <pc:docMk/>
            <pc:sldMk cId="3898657646" sldId="264"/>
            <ac:spMk id="19" creationId="{F13C74B1-5B17-4795-BED0-7140497B445A}"/>
          </ac:spMkLst>
        </pc:spChg>
        <pc:spChg chg="add del">
          <ac:chgData name="Karthick ganesh" userId="c1e8fd48f4d2f5b0" providerId="LiveId" clId="{0A13808B-51CE-43C9-AF2F-FEC0EDD93BC1}" dt="2022-11-30T10:47:02.045" v="1072" actId="26606"/>
          <ac:spMkLst>
            <pc:docMk/>
            <pc:sldMk cId="3898657646" sldId="264"/>
            <ac:spMk id="20" creationId="{D4974D33-8DC5-464E-8C6D-BE58F0669C17}"/>
          </ac:spMkLst>
        </pc:spChg>
        <pc:spChg chg="add del">
          <ac:chgData name="Karthick ganesh" userId="c1e8fd48f4d2f5b0" providerId="LiveId" clId="{0A13808B-51CE-43C9-AF2F-FEC0EDD93BC1}" dt="2022-11-30T11:10:35.610" v="1239" actId="26606"/>
          <ac:spMkLst>
            <pc:docMk/>
            <pc:sldMk cId="3898657646" sldId="264"/>
            <ac:spMk id="23" creationId="{8F23F8A3-8FD7-4779-8323-FDC26BE99889}"/>
          </ac:spMkLst>
        </pc:spChg>
        <pc:spChg chg="add del">
          <ac:chgData name="Karthick ganesh" userId="c1e8fd48f4d2f5b0" providerId="LiveId" clId="{0A13808B-51CE-43C9-AF2F-FEC0EDD93BC1}" dt="2022-11-30T11:10:35.610" v="1239" actId="26606"/>
          <ac:spMkLst>
            <pc:docMk/>
            <pc:sldMk cId="3898657646" sldId="264"/>
            <ac:spMk id="25" creationId="{F605C4CC-A25C-416F-8333-7CB7DC97D870}"/>
          </ac:spMkLst>
        </pc:spChg>
        <pc:spChg chg="add del">
          <ac:chgData name="Karthick ganesh" userId="c1e8fd48f4d2f5b0" providerId="LiveId" clId="{0A13808B-51CE-43C9-AF2F-FEC0EDD93BC1}" dt="2022-11-30T10:47:30.313" v="1078" actId="26606"/>
          <ac:spMkLst>
            <pc:docMk/>
            <pc:sldMk cId="3898657646" sldId="264"/>
            <ac:spMk id="26" creationId="{04812C46-200A-4DEB-A05E-3ED6C68C2387}"/>
          </ac:spMkLst>
        </pc:spChg>
        <pc:spChg chg="add del">
          <ac:chgData name="Karthick ganesh" userId="c1e8fd48f4d2f5b0" providerId="LiveId" clId="{0A13808B-51CE-43C9-AF2F-FEC0EDD93BC1}" dt="2022-11-30T10:47:30.313" v="1078" actId="26606"/>
          <ac:spMkLst>
            <pc:docMk/>
            <pc:sldMk cId="3898657646" sldId="264"/>
            <ac:spMk id="27" creationId="{D1EA859B-E555-4109-94F3-6700E046E008}"/>
          </ac:spMkLst>
        </pc:spChg>
        <pc:spChg chg="add del">
          <ac:chgData name="Karthick ganesh" userId="c1e8fd48f4d2f5b0" providerId="LiveId" clId="{0A13808B-51CE-43C9-AF2F-FEC0EDD93BC1}" dt="2022-11-30T10:47:30.313" v="1078" actId="26606"/>
          <ac:spMkLst>
            <pc:docMk/>
            <pc:sldMk cId="3898657646" sldId="264"/>
            <ac:spMk id="28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0:43.644" v="1241" actId="26606"/>
          <ac:spMkLst>
            <pc:docMk/>
            <pc:sldMk cId="3898657646" sldId="264"/>
            <ac:spMk id="29" creationId="{5D13CC36-B950-4F02-9BAF-9A7EB267398C}"/>
          </ac:spMkLst>
        </pc:spChg>
        <pc:spChg chg="add del">
          <ac:chgData name="Karthick ganesh" userId="c1e8fd48f4d2f5b0" providerId="LiveId" clId="{0A13808B-51CE-43C9-AF2F-FEC0EDD93BC1}" dt="2022-11-30T10:47:32.134" v="1080" actId="26606"/>
          <ac:spMkLst>
            <pc:docMk/>
            <pc:sldMk cId="3898657646" sldId="264"/>
            <ac:spMk id="30" creationId="{E8A8EAB8-D2FF-444D-B34B-7D32F106AD0E}"/>
          </ac:spMkLst>
        </pc:spChg>
        <pc:spChg chg="add del">
          <ac:chgData name="Karthick ganesh" userId="c1e8fd48f4d2f5b0" providerId="LiveId" clId="{0A13808B-51CE-43C9-AF2F-FEC0EDD93BC1}" dt="2022-11-30T10:47:32.134" v="1080" actId="26606"/>
          <ac:spMkLst>
            <pc:docMk/>
            <pc:sldMk cId="3898657646" sldId="264"/>
            <ac:spMk id="32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0:43.644" v="1241" actId="26606"/>
          <ac:spMkLst>
            <pc:docMk/>
            <pc:sldMk cId="3898657646" sldId="264"/>
            <ac:spMk id="34" creationId="{D1BDED99-B35B-4FEE-A274-8E8DB6FEEECF}"/>
          </ac:spMkLst>
        </pc:spChg>
        <pc:spChg chg="add del">
          <ac:chgData name="Karthick ganesh" userId="c1e8fd48f4d2f5b0" providerId="LiveId" clId="{0A13808B-51CE-43C9-AF2F-FEC0EDD93BC1}" dt="2022-11-30T10:47:33.509" v="1082" actId="26606"/>
          <ac:spMkLst>
            <pc:docMk/>
            <pc:sldMk cId="3898657646" sldId="264"/>
            <ac:spMk id="35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0:46.231" v="1243" actId="26606"/>
          <ac:spMkLst>
            <pc:docMk/>
            <pc:sldMk cId="3898657646" sldId="264"/>
            <ac:spMk id="36" creationId="{624D8376-6E48-4B62-8469-E3BC5ED6A152}"/>
          </ac:spMkLst>
        </pc:spChg>
        <pc:spChg chg="add del">
          <ac:chgData name="Karthick ganesh" userId="c1e8fd48f4d2f5b0" providerId="LiveId" clId="{0A13808B-51CE-43C9-AF2F-FEC0EDD93BC1}" dt="2022-11-30T10:47:35.829" v="1084" actId="26606"/>
          <ac:spMkLst>
            <pc:docMk/>
            <pc:sldMk cId="3898657646" sldId="264"/>
            <ac:spMk id="37" creationId="{D1D34770-47A8-402C-AF23-2B653F2D88C1}"/>
          </ac:spMkLst>
        </pc:spChg>
        <pc:spChg chg="add del">
          <ac:chgData name="Karthick ganesh" userId="c1e8fd48f4d2f5b0" providerId="LiveId" clId="{0A13808B-51CE-43C9-AF2F-FEC0EDD93BC1}" dt="2022-11-30T10:47:35.829" v="1084" actId="26606"/>
          <ac:spMkLst>
            <pc:docMk/>
            <pc:sldMk cId="3898657646" sldId="264"/>
            <ac:spMk id="38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0:53.678" v="1245" actId="26606"/>
          <ac:spMkLst>
            <pc:docMk/>
            <pc:sldMk cId="3898657646" sldId="264"/>
            <ac:spMk id="39" creationId="{637B2035-1FCB-439A-B421-095E136C7E07}"/>
          </ac:spMkLst>
        </pc:spChg>
        <pc:spChg chg="add del">
          <ac:chgData name="Karthick ganesh" userId="c1e8fd48f4d2f5b0" providerId="LiveId" clId="{0A13808B-51CE-43C9-AF2F-FEC0EDD93BC1}" dt="2022-11-30T10:47:40.181" v="1086" actId="26606"/>
          <ac:spMkLst>
            <pc:docMk/>
            <pc:sldMk cId="3898657646" sldId="264"/>
            <ac:spMk id="40" creationId="{25E8815A-9407-4234-B08F-A1E49DCD7F37}"/>
          </ac:spMkLst>
        </pc:spChg>
        <pc:spChg chg="add del">
          <ac:chgData name="Karthick ganesh" userId="c1e8fd48f4d2f5b0" providerId="LiveId" clId="{0A13808B-51CE-43C9-AF2F-FEC0EDD93BC1}" dt="2022-11-30T10:47:40.181" v="1086" actId="26606"/>
          <ac:spMkLst>
            <pc:docMk/>
            <pc:sldMk cId="3898657646" sldId="264"/>
            <ac:spMk id="41" creationId="{AD72D4D1-076F-49D3-9889-EFC4F6D7CA66}"/>
          </ac:spMkLst>
        </pc:spChg>
        <pc:spChg chg="add del">
          <ac:chgData name="Karthick ganesh" userId="c1e8fd48f4d2f5b0" providerId="LiveId" clId="{0A13808B-51CE-43C9-AF2F-FEC0EDD93BC1}" dt="2022-11-30T10:47:40.181" v="1086" actId="26606"/>
          <ac:spMkLst>
            <pc:docMk/>
            <pc:sldMk cId="3898657646" sldId="264"/>
            <ac:spMk id="42" creationId="{C9C56819-FD02-4626-ABF5-85C7463C990D}"/>
          </ac:spMkLst>
        </pc:spChg>
        <pc:spChg chg="add del">
          <ac:chgData name="Karthick ganesh" userId="c1e8fd48f4d2f5b0" providerId="LiveId" clId="{0A13808B-51CE-43C9-AF2F-FEC0EDD93BC1}" dt="2022-11-30T10:47:40.181" v="1086" actId="26606"/>
          <ac:spMkLst>
            <pc:docMk/>
            <pc:sldMk cId="3898657646" sldId="264"/>
            <ac:spMk id="43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0:53.678" v="1245" actId="26606"/>
          <ac:spMkLst>
            <pc:docMk/>
            <pc:sldMk cId="3898657646" sldId="264"/>
            <ac:spMk id="44" creationId="{676D6CDF-C512-4739-B158-55EE955EFA39}"/>
          </ac:spMkLst>
        </pc:spChg>
        <pc:spChg chg="add del">
          <ac:chgData name="Karthick ganesh" userId="c1e8fd48f4d2f5b0" providerId="LiveId" clId="{0A13808B-51CE-43C9-AF2F-FEC0EDD93BC1}" dt="2022-11-30T10:47:41.696" v="1088" actId="26606"/>
          <ac:spMkLst>
            <pc:docMk/>
            <pc:sldMk cId="3898657646" sldId="264"/>
            <ac:spMk id="45" creationId="{45D37F4E-DDB4-456B-97E0-9937730A039F}"/>
          </ac:spMkLst>
        </pc:spChg>
        <pc:spChg chg="add del">
          <ac:chgData name="Karthick ganesh" userId="c1e8fd48f4d2f5b0" providerId="LiveId" clId="{0A13808B-51CE-43C9-AF2F-FEC0EDD93BC1}" dt="2022-11-30T10:47:41.696" v="1088" actId="26606"/>
          <ac:spMkLst>
            <pc:docMk/>
            <pc:sldMk cId="3898657646" sldId="264"/>
            <ac:spMk id="46" creationId="{B2DD41CD-8F47-4F56-AD12-4E2FF7696987}"/>
          </ac:spMkLst>
        </pc:spChg>
        <pc:spChg chg="add del">
          <ac:chgData name="Karthick ganesh" userId="c1e8fd48f4d2f5b0" providerId="LiveId" clId="{0A13808B-51CE-43C9-AF2F-FEC0EDD93BC1}" dt="2022-11-30T10:47:41.696" v="1088" actId="26606"/>
          <ac:spMkLst>
            <pc:docMk/>
            <pc:sldMk cId="3898657646" sldId="264"/>
            <ac:spMk id="47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0:59.433" v="1247" actId="26606"/>
          <ac:spMkLst>
            <pc:docMk/>
            <pc:sldMk cId="3898657646" sldId="264"/>
            <ac:spMk id="48" creationId="{56C20283-73E0-40EC-8AD8-057F581F64C2}"/>
          </ac:spMkLst>
        </pc:spChg>
        <pc:spChg chg="add del">
          <ac:chgData name="Karthick ganesh" userId="c1e8fd48f4d2f5b0" providerId="LiveId" clId="{0A13808B-51CE-43C9-AF2F-FEC0EDD93BC1}" dt="2022-11-30T10:48:02.791" v="1090" actId="26606"/>
          <ac:spMkLst>
            <pc:docMk/>
            <pc:sldMk cId="3898657646" sldId="264"/>
            <ac:spMk id="49" creationId="{04812C46-200A-4DEB-A05E-3ED6C68C2387}"/>
          </ac:spMkLst>
        </pc:spChg>
        <pc:spChg chg="add del">
          <ac:chgData name="Karthick ganesh" userId="c1e8fd48f4d2f5b0" providerId="LiveId" clId="{0A13808B-51CE-43C9-AF2F-FEC0EDD93BC1}" dt="2022-11-30T10:48:02.791" v="1090" actId="26606"/>
          <ac:spMkLst>
            <pc:docMk/>
            <pc:sldMk cId="3898657646" sldId="264"/>
            <ac:spMk id="50" creationId="{D1EA859B-E555-4109-94F3-6700E046E008}"/>
          </ac:spMkLst>
        </pc:spChg>
        <pc:spChg chg="add del">
          <ac:chgData name="Karthick ganesh" userId="c1e8fd48f4d2f5b0" providerId="LiveId" clId="{0A13808B-51CE-43C9-AF2F-FEC0EDD93BC1}" dt="2022-11-30T10:48:02.791" v="1090" actId="26606"/>
          <ac:spMkLst>
            <pc:docMk/>
            <pc:sldMk cId="3898657646" sldId="264"/>
            <ac:spMk id="51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0:59.433" v="1247" actId="26606"/>
          <ac:spMkLst>
            <pc:docMk/>
            <pc:sldMk cId="3898657646" sldId="264"/>
            <ac:spMk id="52" creationId="{3FCC729B-E528-40C3-82D3-BA4375575E87}"/>
          </ac:spMkLst>
        </pc:spChg>
        <pc:spChg chg="add del">
          <ac:chgData name="Karthick ganesh" userId="c1e8fd48f4d2f5b0" providerId="LiveId" clId="{0A13808B-51CE-43C9-AF2F-FEC0EDD93BC1}" dt="2022-11-30T10:48:06.198" v="1092" actId="26606"/>
          <ac:spMkLst>
            <pc:docMk/>
            <pc:sldMk cId="3898657646" sldId="264"/>
            <ac:spMk id="53" creationId="{A9D2268A-D939-4E78-91B6-6C7E46406788}"/>
          </ac:spMkLst>
        </pc:spChg>
        <pc:spChg chg="add del">
          <ac:chgData name="Karthick ganesh" userId="c1e8fd48f4d2f5b0" providerId="LiveId" clId="{0A13808B-51CE-43C9-AF2F-FEC0EDD93BC1}" dt="2022-11-30T10:48:06.198" v="1092" actId="26606"/>
          <ac:spMkLst>
            <pc:docMk/>
            <pc:sldMk cId="3898657646" sldId="264"/>
            <ac:spMk id="54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0:48:06.198" v="1092" actId="26606"/>
          <ac:spMkLst>
            <pc:docMk/>
            <pc:sldMk cId="3898657646" sldId="264"/>
            <ac:spMk id="55" creationId="{E0C43A58-225D-452D-8185-0D89D1EED861}"/>
          </ac:spMkLst>
        </pc:spChg>
        <pc:spChg chg="add del">
          <ac:chgData name="Karthick ganesh" userId="c1e8fd48f4d2f5b0" providerId="LiveId" clId="{0A13808B-51CE-43C9-AF2F-FEC0EDD93BC1}" dt="2022-11-30T11:10:59.433" v="1247" actId="26606"/>
          <ac:spMkLst>
            <pc:docMk/>
            <pc:sldMk cId="3898657646" sldId="264"/>
            <ac:spMk id="56" creationId="{58F1FB8D-1842-4A04-998D-6CF047AB2790}"/>
          </ac:spMkLst>
        </pc:spChg>
        <pc:spChg chg="add del">
          <ac:chgData name="Karthick ganesh" userId="c1e8fd48f4d2f5b0" providerId="LiveId" clId="{0A13808B-51CE-43C9-AF2F-FEC0EDD93BC1}" dt="2022-11-30T10:48:20.345" v="1094" actId="26606"/>
          <ac:spMkLst>
            <pc:docMk/>
            <pc:sldMk cId="3898657646" sldId="264"/>
            <ac:spMk id="57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0:48:22.718" v="1096" actId="26606"/>
          <ac:spMkLst>
            <pc:docMk/>
            <pc:sldMk cId="3898657646" sldId="264"/>
            <ac:spMk id="60" creationId="{C5E6CFF1-2F42-4E10-9A97-F116F46F53FE}"/>
          </ac:spMkLst>
        </pc:spChg>
        <pc:spChg chg="add del">
          <ac:chgData name="Karthick ganesh" userId="c1e8fd48f4d2f5b0" providerId="LiveId" clId="{0A13808B-51CE-43C9-AF2F-FEC0EDD93BC1}" dt="2022-11-30T10:48:22.718" v="1096" actId="26606"/>
          <ac:spMkLst>
            <pc:docMk/>
            <pc:sldMk cId="3898657646" sldId="264"/>
            <ac:spMk id="62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1:14.472" v="1251" actId="26606"/>
          <ac:spMkLst>
            <pc:docMk/>
            <pc:sldMk cId="3898657646" sldId="264"/>
            <ac:spMk id="63" creationId="{A2679492-7988-4050-9056-542444452411}"/>
          </ac:spMkLst>
        </pc:spChg>
        <pc:spChg chg="add del">
          <ac:chgData name="Karthick ganesh" userId="c1e8fd48f4d2f5b0" providerId="LiveId" clId="{0A13808B-51CE-43C9-AF2F-FEC0EDD93BC1}" dt="2022-11-30T10:48:26.755" v="1098" actId="26606"/>
          <ac:spMkLst>
            <pc:docMk/>
            <pc:sldMk cId="3898657646" sldId="264"/>
            <ac:spMk id="64" creationId="{F13C74B1-5B17-4795-BED0-7140497B445A}"/>
          </ac:spMkLst>
        </pc:spChg>
        <pc:spChg chg="add del">
          <ac:chgData name="Karthick ganesh" userId="c1e8fd48f4d2f5b0" providerId="LiveId" clId="{0A13808B-51CE-43C9-AF2F-FEC0EDD93BC1}" dt="2022-11-30T10:48:26.755" v="1098" actId="26606"/>
          <ac:spMkLst>
            <pc:docMk/>
            <pc:sldMk cId="3898657646" sldId="264"/>
            <ac:spMk id="65" creationId="{D4974D33-8DC5-464E-8C6D-BE58F0669C17}"/>
          </ac:spMkLst>
        </pc:spChg>
        <pc:spChg chg="add del">
          <ac:chgData name="Karthick ganesh" userId="c1e8fd48f4d2f5b0" providerId="LiveId" clId="{0A13808B-51CE-43C9-AF2F-FEC0EDD93BC1}" dt="2022-11-30T10:48:26.755" v="1098" actId="26606"/>
          <ac:spMkLst>
            <pc:docMk/>
            <pc:sldMk cId="3898657646" sldId="264"/>
            <ac:spMk id="66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1:14.472" v="1251" actId="26606"/>
          <ac:spMkLst>
            <pc:docMk/>
            <pc:sldMk cId="3898657646" sldId="264"/>
            <ac:spMk id="67" creationId="{B091B163-7D61-4891-ABCF-5C13D9C418D0}"/>
          </ac:spMkLst>
        </pc:spChg>
        <pc:spChg chg="add del">
          <ac:chgData name="Karthick ganesh" userId="c1e8fd48f4d2f5b0" providerId="LiveId" clId="{0A13808B-51CE-43C9-AF2F-FEC0EDD93BC1}" dt="2022-11-30T10:48:36.126" v="1100" actId="26606"/>
          <ac:spMkLst>
            <pc:docMk/>
            <pc:sldMk cId="3898657646" sldId="264"/>
            <ac:spMk id="68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1:14.472" v="1251" actId="26606"/>
          <ac:spMkLst>
            <pc:docMk/>
            <pc:sldMk cId="3898657646" sldId="264"/>
            <ac:spMk id="69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0:48:37.654" v="1102" actId="26606"/>
          <ac:spMkLst>
            <pc:docMk/>
            <pc:sldMk cId="3898657646" sldId="264"/>
            <ac:spMk id="70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0:48:37.654" v="1102" actId="26606"/>
          <ac:spMkLst>
            <pc:docMk/>
            <pc:sldMk cId="3898657646" sldId="264"/>
            <ac:spMk id="71" creationId="{7269EBCC-2006-4BB1-87B8-1E132C787EDF}"/>
          </ac:spMkLst>
        </pc:spChg>
        <pc:spChg chg="add del">
          <ac:chgData name="Karthick ganesh" userId="c1e8fd48f4d2f5b0" providerId="LiveId" clId="{0A13808B-51CE-43C9-AF2F-FEC0EDD93BC1}" dt="2022-11-30T10:48:39.021" v="1104" actId="26606"/>
          <ac:spMkLst>
            <pc:docMk/>
            <pc:sldMk cId="3898657646" sldId="264"/>
            <ac:spMk id="73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1:19.650" v="1253" actId="26606"/>
          <ac:spMkLst>
            <pc:docMk/>
            <pc:sldMk cId="3898657646" sldId="264"/>
            <ac:spMk id="74" creationId="{45D37F4E-DDB4-456B-97E0-9937730A039F}"/>
          </ac:spMkLst>
        </pc:spChg>
        <pc:spChg chg="add del">
          <ac:chgData name="Karthick ganesh" userId="c1e8fd48f4d2f5b0" providerId="LiveId" clId="{0A13808B-51CE-43C9-AF2F-FEC0EDD93BC1}" dt="2022-11-30T10:48:41.796" v="1106" actId="26606"/>
          <ac:spMkLst>
            <pc:docMk/>
            <pc:sldMk cId="3898657646" sldId="264"/>
            <ac:spMk id="75" creationId="{C7FA33FF-088D-4F16-95A2-2C64D353DEA8}"/>
          </ac:spMkLst>
        </pc:spChg>
        <pc:spChg chg="add del">
          <ac:chgData name="Karthick ganesh" userId="c1e8fd48f4d2f5b0" providerId="LiveId" clId="{0A13808B-51CE-43C9-AF2F-FEC0EDD93BC1}" dt="2022-11-30T10:48:41.796" v="1106" actId="26606"/>
          <ac:spMkLst>
            <pc:docMk/>
            <pc:sldMk cId="3898657646" sldId="264"/>
            <ac:spMk id="76" creationId="{A376EFB1-01CF-419F-ABF1-2AF02BBFCBD1}"/>
          </ac:spMkLst>
        </pc:spChg>
        <pc:spChg chg="add del">
          <ac:chgData name="Karthick ganesh" userId="c1e8fd48f4d2f5b0" providerId="LiveId" clId="{0A13808B-51CE-43C9-AF2F-FEC0EDD93BC1}" dt="2022-11-30T10:48:41.796" v="1106" actId="26606"/>
          <ac:spMkLst>
            <pc:docMk/>
            <pc:sldMk cId="3898657646" sldId="264"/>
            <ac:spMk id="77" creationId="{FF9DEA15-78BD-4750-AA18-B9F28A6D5AB8}"/>
          </ac:spMkLst>
        </pc:spChg>
        <pc:spChg chg="add del">
          <ac:chgData name="Karthick ganesh" userId="c1e8fd48f4d2f5b0" providerId="LiveId" clId="{0A13808B-51CE-43C9-AF2F-FEC0EDD93BC1}" dt="2022-11-30T10:48:41.796" v="1106" actId="26606"/>
          <ac:spMkLst>
            <pc:docMk/>
            <pc:sldMk cId="3898657646" sldId="264"/>
            <ac:spMk id="78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1:19.650" v="1253" actId="26606"/>
          <ac:spMkLst>
            <pc:docMk/>
            <pc:sldMk cId="3898657646" sldId="264"/>
            <ac:spMk id="79" creationId="{B2DD41CD-8F47-4F56-AD12-4E2FF7696987}"/>
          </ac:spMkLst>
        </pc:spChg>
        <pc:spChg chg="add del">
          <ac:chgData name="Karthick ganesh" userId="c1e8fd48f4d2f5b0" providerId="LiveId" clId="{0A13808B-51CE-43C9-AF2F-FEC0EDD93BC1}" dt="2022-11-30T10:48:51.620" v="1108" actId="26606"/>
          <ac:spMkLst>
            <pc:docMk/>
            <pc:sldMk cId="3898657646" sldId="264"/>
            <ac:spMk id="80" creationId="{2B566528-1B12-4246-9431-5C2D7D081168}"/>
          </ac:spMkLst>
        </pc:spChg>
        <pc:spChg chg="add del">
          <ac:chgData name="Karthick ganesh" userId="c1e8fd48f4d2f5b0" providerId="LiveId" clId="{0A13808B-51CE-43C9-AF2F-FEC0EDD93BC1}" dt="2022-11-30T11:11:19.650" v="1253" actId="26606"/>
          <ac:spMkLst>
            <pc:docMk/>
            <pc:sldMk cId="3898657646" sldId="264"/>
            <ac:spMk id="82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0:48:51.620" v="1108" actId="26606"/>
          <ac:spMkLst>
            <pc:docMk/>
            <pc:sldMk cId="3898657646" sldId="264"/>
            <ac:spMk id="84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1:21.913" v="1255" actId="26606"/>
          <ac:spMkLst>
            <pc:docMk/>
            <pc:sldMk cId="3898657646" sldId="264"/>
            <ac:spMk id="86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1:21.913" v="1255" actId="26606"/>
          <ac:spMkLst>
            <pc:docMk/>
            <pc:sldMk cId="3898657646" sldId="264"/>
            <ac:spMk id="87" creationId="{C413D172-8B6A-47F5-9813-DE455773F3FB}"/>
          </ac:spMkLst>
        </pc:spChg>
        <pc:spChg chg="add del">
          <ac:chgData name="Karthick ganesh" userId="c1e8fd48f4d2f5b0" providerId="LiveId" clId="{0A13808B-51CE-43C9-AF2F-FEC0EDD93BC1}" dt="2022-11-30T10:49:10.971" v="1110" actId="26606"/>
          <ac:spMkLst>
            <pc:docMk/>
            <pc:sldMk cId="3898657646" sldId="264"/>
            <ac:spMk id="88" creationId="{04812C46-200A-4DEB-A05E-3ED6C68C2387}"/>
          </ac:spMkLst>
        </pc:spChg>
        <pc:spChg chg="add del">
          <ac:chgData name="Karthick ganesh" userId="c1e8fd48f4d2f5b0" providerId="LiveId" clId="{0A13808B-51CE-43C9-AF2F-FEC0EDD93BC1}" dt="2022-11-30T10:49:10.971" v="1110" actId="26606"/>
          <ac:spMkLst>
            <pc:docMk/>
            <pc:sldMk cId="3898657646" sldId="264"/>
            <ac:spMk id="89" creationId="{D1EA859B-E555-4109-94F3-6700E046E008}"/>
          </ac:spMkLst>
        </pc:spChg>
        <pc:spChg chg="add del">
          <ac:chgData name="Karthick ganesh" userId="c1e8fd48f4d2f5b0" providerId="LiveId" clId="{0A13808B-51CE-43C9-AF2F-FEC0EDD93BC1}" dt="2022-11-30T10:49:10.971" v="1110" actId="26606"/>
          <ac:spMkLst>
            <pc:docMk/>
            <pc:sldMk cId="3898657646" sldId="264"/>
            <ac:spMk id="90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1:23.137" v="1257" actId="26606"/>
          <ac:spMkLst>
            <pc:docMk/>
            <pc:sldMk cId="3898657646" sldId="264"/>
            <ac:spMk id="91" creationId="{2B566528-1B12-4246-9431-5C2D7D081168}"/>
          </ac:spMkLst>
        </pc:spChg>
        <pc:spChg chg="add del">
          <ac:chgData name="Karthick ganesh" userId="c1e8fd48f4d2f5b0" providerId="LiveId" clId="{0A13808B-51CE-43C9-AF2F-FEC0EDD93BC1}" dt="2022-11-30T10:49:15.523" v="1112" actId="26606"/>
          <ac:spMkLst>
            <pc:docMk/>
            <pc:sldMk cId="3898657646" sldId="264"/>
            <ac:spMk id="92" creationId="{E8A8EAB8-D2FF-444D-B34B-7D32F106AD0E}"/>
          </ac:spMkLst>
        </pc:spChg>
        <pc:spChg chg="add del">
          <ac:chgData name="Karthick ganesh" userId="c1e8fd48f4d2f5b0" providerId="LiveId" clId="{0A13808B-51CE-43C9-AF2F-FEC0EDD93BC1}" dt="2022-11-30T10:49:15.523" v="1112" actId="26606"/>
          <ac:spMkLst>
            <pc:docMk/>
            <pc:sldMk cId="3898657646" sldId="264"/>
            <ac:spMk id="94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1:23.137" v="1257" actId="26606"/>
          <ac:spMkLst>
            <pc:docMk/>
            <pc:sldMk cId="3898657646" sldId="264"/>
            <ac:spMk id="96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0:53:16.675" v="1128" actId="26606"/>
          <ac:spMkLst>
            <pc:docMk/>
            <pc:sldMk cId="3898657646" sldId="264"/>
            <ac:spMk id="97" creationId="{04812C46-200A-4DEB-A05E-3ED6C68C2387}"/>
          </ac:spMkLst>
        </pc:spChg>
        <pc:spChg chg="add del">
          <ac:chgData name="Karthick ganesh" userId="c1e8fd48f4d2f5b0" providerId="LiveId" clId="{0A13808B-51CE-43C9-AF2F-FEC0EDD93BC1}" dt="2022-11-30T10:53:16.675" v="1128" actId="26606"/>
          <ac:spMkLst>
            <pc:docMk/>
            <pc:sldMk cId="3898657646" sldId="264"/>
            <ac:spMk id="98" creationId="{D1EA859B-E555-4109-94F3-6700E046E008}"/>
          </ac:spMkLst>
        </pc:spChg>
        <pc:spChg chg="add del mod">
          <ac:chgData name="Karthick ganesh" userId="c1e8fd48f4d2f5b0" providerId="LiveId" clId="{0A13808B-51CE-43C9-AF2F-FEC0EDD93BC1}" dt="2022-11-30T10:53:16.675" v="1128" actId="26606"/>
          <ac:spMkLst>
            <pc:docMk/>
            <pc:sldMk cId="3898657646" sldId="264"/>
            <ac:spMk id="99" creationId="{1CD608F8-BE7B-C822-11EA-A0BCAA15538E}"/>
          </ac:spMkLst>
        </pc:spChg>
        <pc:spChg chg="add del">
          <ac:chgData name="Karthick ganesh" userId="c1e8fd48f4d2f5b0" providerId="LiveId" clId="{0A13808B-51CE-43C9-AF2F-FEC0EDD93BC1}" dt="2022-11-30T11:11:23.137" v="1257" actId="26606"/>
          <ac:spMkLst>
            <pc:docMk/>
            <pc:sldMk cId="3898657646" sldId="264"/>
            <ac:spMk id="100" creationId="{D3F51FEB-38FB-4F6C-9F7B-2F2AFAB65463}"/>
          </ac:spMkLst>
        </pc:spChg>
        <pc:spChg chg="add del">
          <ac:chgData name="Karthick ganesh" userId="c1e8fd48f4d2f5b0" providerId="LiveId" clId="{0A13808B-51CE-43C9-AF2F-FEC0EDD93BC1}" dt="2022-11-30T10:50:24.045" v="1120" actId="26606"/>
          <ac:spMkLst>
            <pc:docMk/>
            <pc:sldMk cId="3898657646" sldId="264"/>
            <ac:spMk id="101" creationId="{A9D2268A-D939-4E78-91B6-6C7E46406788}"/>
          </ac:spMkLst>
        </pc:spChg>
        <pc:spChg chg="add del">
          <ac:chgData name="Karthick ganesh" userId="c1e8fd48f4d2f5b0" providerId="LiveId" clId="{0A13808B-51CE-43C9-AF2F-FEC0EDD93BC1}" dt="2022-11-30T10:50:24.045" v="1120" actId="26606"/>
          <ac:spMkLst>
            <pc:docMk/>
            <pc:sldMk cId="3898657646" sldId="264"/>
            <ac:spMk id="102" creationId="{E0C43A58-225D-452D-8185-0D89D1EED861}"/>
          </ac:spMkLst>
        </pc:spChg>
        <pc:spChg chg="add del">
          <ac:chgData name="Karthick ganesh" userId="c1e8fd48f4d2f5b0" providerId="LiveId" clId="{0A13808B-51CE-43C9-AF2F-FEC0EDD93BC1}" dt="2022-11-30T11:11:23.137" v="1257" actId="26606"/>
          <ac:spMkLst>
            <pc:docMk/>
            <pc:sldMk cId="3898657646" sldId="264"/>
            <ac:spMk id="103" creationId="{1E547BA6-BAE0-43BB-A7CA-60F69CE252F0}"/>
          </ac:spMkLst>
        </pc:spChg>
        <pc:spChg chg="add del">
          <ac:chgData name="Karthick ganesh" userId="c1e8fd48f4d2f5b0" providerId="LiveId" clId="{0A13808B-51CE-43C9-AF2F-FEC0EDD93BC1}" dt="2022-11-30T10:50:14.507" v="1116" actId="26606"/>
          <ac:spMkLst>
            <pc:docMk/>
            <pc:sldMk cId="3898657646" sldId="264"/>
            <ac:spMk id="104" creationId="{A9D2268A-D939-4E78-91B6-6C7E46406788}"/>
          </ac:spMkLst>
        </pc:spChg>
        <pc:spChg chg="add del">
          <ac:chgData name="Karthick ganesh" userId="c1e8fd48f4d2f5b0" providerId="LiveId" clId="{0A13808B-51CE-43C9-AF2F-FEC0EDD93BC1}" dt="2022-11-30T10:50:14.507" v="1116" actId="26606"/>
          <ac:spMkLst>
            <pc:docMk/>
            <pc:sldMk cId="3898657646" sldId="264"/>
            <ac:spMk id="106" creationId="{E0C43A58-225D-452D-8185-0D89D1EED861}"/>
          </ac:spMkLst>
        </pc:spChg>
        <pc:spChg chg="add del">
          <ac:chgData name="Karthick ganesh" userId="c1e8fd48f4d2f5b0" providerId="LiveId" clId="{0A13808B-51CE-43C9-AF2F-FEC0EDD93BC1}" dt="2022-11-30T11:11:33.841" v="1259" actId="26606"/>
          <ac:spMkLst>
            <pc:docMk/>
            <pc:sldMk cId="3898657646" sldId="264"/>
            <ac:spMk id="110" creationId="{D1D34770-47A8-402C-AF23-2B653F2D88C1}"/>
          </ac:spMkLst>
        </pc:spChg>
        <pc:spChg chg="add del">
          <ac:chgData name="Karthick ganesh" userId="c1e8fd48f4d2f5b0" providerId="LiveId" clId="{0A13808B-51CE-43C9-AF2F-FEC0EDD93BC1}" dt="2022-11-30T11:11:33.841" v="1259" actId="26606"/>
          <ac:spMkLst>
            <pc:docMk/>
            <pc:sldMk cId="3898657646" sldId="264"/>
            <ac:spMk id="111" creationId="{1CD608F8-BE7B-C822-11EA-A0BCAA15538E}"/>
          </ac:spMkLst>
        </pc:spChg>
        <pc:grpChg chg="add del">
          <ac:chgData name="Karthick ganesh" userId="c1e8fd48f4d2f5b0" providerId="LiveId" clId="{0A13808B-51CE-43C9-AF2F-FEC0EDD93BC1}" dt="2022-11-30T10:48:51.620" v="1108" actId="26606"/>
          <ac:grpSpMkLst>
            <pc:docMk/>
            <pc:sldMk cId="3898657646" sldId="264"/>
            <ac:grpSpMk id="81" creationId="{C34A4475-365F-4381-A542-4698D63774B8}"/>
          </ac:grpSpMkLst>
        </pc:grpChg>
        <pc:grpChg chg="add del">
          <ac:chgData name="Karthick ganesh" userId="c1e8fd48f4d2f5b0" providerId="LiveId" clId="{0A13808B-51CE-43C9-AF2F-FEC0EDD93BC1}" dt="2022-11-30T10:48:51.620" v="1108" actId="26606"/>
          <ac:grpSpMkLst>
            <pc:docMk/>
            <pc:sldMk cId="3898657646" sldId="264"/>
            <ac:grpSpMk id="85" creationId="{DC8D6E3B-FFED-480F-941D-FE376375B8B7}"/>
          </ac:grpSpMkLst>
        </pc:grpChg>
        <pc:grpChg chg="add del">
          <ac:chgData name="Karthick ganesh" userId="c1e8fd48f4d2f5b0" providerId="LiveId" clId="{0A13808B-51CE-43C9-AF2F-FEC0EDD93BC1}" dt="2022-11-30T11:11:23.137" v="1257" actId="26606"/>
          <ac:grpSpMkLst>
            <pc:docMk/>
            <pc:sldMk cId="3898657646" sldId="264"/>
            <ac:grpSpMk id="105" creationId="{07EAA094-9CF6-4695-958A-33D9BCAA9474}"/>
          </ac:grpSpMkLst>
        </pc:grpChg>
        <pc:graphicFrameChg chg="add del">
          <ac:chgData name="Karthick ganesh" userId="c1e8fd48f4d2f5b0" providerId="LiveId" clId="{0A13808B-51CE-43C9-AF2F-FEC0EDD93BC1}" dt="2022-11-30T10:46:00.385" v="1016" actId="26606"/>
          <ac:graphicFrameMkLst>
            <pc:docMk/>
            <pc:sldMk cId="3898657646" sldId="264"/>
            <ac:graphicFrameMk id="18" creationId="{6076F4E8-88B1-6145-7938-DDAEC668BD12}"/>
          </ac:graphicFrameMkLst>
        </pc:graphicFrameChg>
        <pc:graphicFrameChg chg="add del">
          <ac:chgData name="Karthick ganesh" userId="c1e8fd48f4d2f5b0" providerId="LiveId" clId="{0A13808B-51CE-43C9-AF2F-FEC0EDD93BC1}" dt="2022-11-30T10:47:05.312" v="1074" actId="26606"/>
          <ac:graphicFrameMkLst>
            <pc:docMk/>
            <pc:sldMk cId="3898657646" sldId="264"/>
            <ac:graphicFrameMk id="22" creationId="{8C913F32-ABC3-CED5-9DC5-3B317D51DADE}"/>
          </ac:graphicFrameMkLst>
        </pc:graphicFrameChg>
        <pc:graphicFrameChg chg="add del">
          <ac:chgData name="Karthick ganesh" userId="c1e8fd48f4d2f5b0" providerId="LiveId" clId="{0A13808B-51CE-43C9-AF2F-FEC0EDD93BC1}" dt="2022-11-30T10:47:13.574" v="1076" actId="26606"/>
          <ac:graphicFrameMkLst>
            <pc:docMk/>
            <pc:sldMk cId="3898657646" sldId="264"/>
            <ac:graphicFrameMk id="24" creationId="{F6672A57-27E7-7052-7698-B96C6924EF6A}"/>
          </ac:graphicFrameMkLst>
        </pc:graphicFrameChg>
        <pc:graphicFrameChg chg="add del">
          <ac:chgData name="Karthick ganesh" userId="c1e8fd48f4d2f5b0" providerId="LiveId" clId="{0A13808B-51CE-43C9-AF2F-FEC0EDD93BC1}" dt="2022-11-30T11:11:12.159" v="1249" actId="26606"/>
          <ac:graphicFrameMkLst>
            <pc:docMk/>
            <pc:sldMk cId="3898657646" sldId="264"/>
            <ac:graphicFrameMk id="59" creationId="{8C6544B1-BC27-31AD-C65B-C591D475F457}"/>
          </ac:graphicFrameMkLst>
        </pc:graphicFrameChg>
        <pc:picChg chg="add del">
          <ac:chgData name="Karthick ganesh" userId="c1e8fd48f4d2f5b0" providerId="LiveId" clId="{0A13808B-51CE-43C9-AF2F-FEC0EDD93BC1}" dt="2022-11-30T10:44:19.330" v="1000" actId="26606"/>
          <ac:picMkLst>
            <pc:docMk/>
            <pc:sldMk cId="3898657646" sldId="264"/>
            <ac:picMk id="5" creationId="{9E314327-0456-785B-2324-D4DFC9EE7E65}"/>
          </ac:picMkLst>
        </pc:picChg>
        <pc:picChg chg="add del">
          <ac:chgData name="Karthick ganesh" userId="c1e8fd48f4d2f5b0" providerId="LiveId" clId="{0A13808B-51CE-43C9-AF2F-FEC0EDD93BC1}" dt="2022-11-30T10:46:00.385" v="1016" actId="26606"/>
          <ac:picMkLst>
            <pc:docMk/>
            <pc:sldMk cId="3898657646" sldId="264"/>
            <ac:picMk id="6" creationId="{E1796A00-F9B0-A334-437E-3AC78FE0F9D3}"/>
          </ac:picMkLst>
        </pc:picChg>
        <pc:picChg chg="add del">
          <ac:chgData name="Karthick ganesh" userId="c1e8fd48f4d2f5b0" providerId="LiveId" clId="{0A13808B-51CE-43C9-AF2F-FEC0EDD93BC1}" dt="2022-11-30T10:44:27.859" v="1002" actId="26606"/>
          <ac:picMkLst>
            <pc:docMk/>
            <pc:sldMk cId="3898657646" sldId="264"/>
            <ac:picMk id="7" creationId="{AE2A9238-6759-96C5-418B-809DB9C6D261}"/>
          </ac:picMkLst>
        </pc:picChg>
        <pc:picChg chg="add del mod ord">
          <ac:chgData name="Karthick ganesh" userId="c1e8fd48f4d2f5b0" providerId="LiveId" clId="{0A13808B-51CE-43C9-AF2F-FEC0EDD93BC1}" dt="2022-11-30T10:53:42.348" v="1137" actId="26606"/>
          <ac:picMkLst>
            <pc:docMk/>
            <pc:sldMk cId="3898657646" sldId="264"/>
            <ac:picMk id="8" creationId="{70AF0429-1E90-B2AC-FB82-8B1DA128B058}"/>
          </ac:picMkLst>
        </pc:picChg>
        <pc:picChg chg="add del">
          <ac:chgData name="Karthick ganesh" userId="c1e8fd48f4d2f5b0" providerId="LiveId" clId="{0A13808B-51CE-43C9-AF2F-FEC0EDD93BC1}" dt="2022-11-30T10:45:13.122" v="1004" actId="26606"/>
          <ac:picMkLst>
            <pc:docMk/>
            <pc:sldMk cId="3898657646" sldId="264"/>
            <ac:picMk id="15" creationId="{9E314327-0456-785B-2324-D4DFC9EE7E65}"/>
          </ac:picMkLst>
        </pc:picChg>
        <pc:picChg chg="add mod ord">
          <ac:chgData name="Karthick ganesh" userId="c1e8fd48f4d2f5b0" providerId="LiveId" clId="{0A13808B-51CE-43C9-AF2F-FEC0EDD93BC1}" dt="2022-11-30T11:11:33.841" v="1259" actId="26606"/>
          <ac:picMkLst>
            <pc:docMk/>
            <pc:sldMk cId="3898657646" sldId="264"/>
            <ac:picMk id="21" creationId="{461CA11E-33E8-819D-BDEF-BD768E54972B}"/>
          </ac:picMkLst>
        </pc:picChg>
        <pc:cxnChg chg="add del">
          <ac:chgData name="Karthick ganesh" userId="c1e8fd48f4d2f5b0" providerId="LiveId" clId="{0A13808B-51CE-43C9-AF2F-FEC0EDD93BC1}" dt="2022-11-30T10:44:19.330" v="1000" actId="26606"/>
          <ac:cxnSpMkLst>
            <pc:docMk/>
            <pc:sldMk cId="3898657646" sldId="264"/>
            <ac:cxnSpMk id="11" creationId="{67182200-4859-4C8D-BCBB-55B245C28BA3}"/>
          </ac:cxnSpMkLst>
        </pc:cxnChg>
        <pc:cxnChg chg="add del">
          <ac:chgData name="Karthick ganesh" userId="c1e8fd48f4d2f5b0" providerId="LiveId" clId="{0A13808B-51CE-43C9-AF2F-FEC0EDD93BC1}" dt="2022-11-30T10:45:13.122" v="1004" actId="26606"/>
          <ac:cxnSpMkLst>
            <pc:docMk/>
            <pc:sldMk cId="3898657646" sldId="264"/>
            <ac:cxnSpMk id="16" creationId="{67182200-4859-4C8D-BCBB-55B245C28BA3}"/>
          </ac:cxnSpMkLst>
        </pc:cxnChg>
        <pc:cxnChg chg="add del">
          <ac:chgData name="Karthick ganesh" userId="c1e8fd48f4d2f5b0" providerId="LiveId" clId="{0A13808B-51CE-43C9-AF2F-FEC0EDD93BC1}" dt="2022-11-30T10:46:53.356" v="1070" actId="26606"/>
          <ac:cxnSpMkLst>
            <pc:docMk/>
            <pc:sldMk cId="3898657646" sldId="264"/>
            <ac:cxnSpMk id="17" creationId="{67182200-4859-4C8D-BCBB-55B245C28BA3}"/>
          </ac:cxnSpMkLst>
        </pc:cxnChg>
        <pc:cxnChg chg="add del">
          <ac:chgData name="Karthick ganesh" userId="c1e8fd48f4d2f5b0" providerId="LiveId" clId="{0A13808B-51CE-43C9-AF2F-FEC0EDD93BC1}" dt="2022-11-30T10:47:32.134" v="1080" actId="26606"/>
          <ac:cxnSpMkLst>
            <pc:docMk/>
            <pc:sldMk cId="3898657646" sldId="264"/>
            <ac:cxnSpMk id="31" creationId="{EEA38897-7BA3-4408-8083-3235339C4A60}"/>
          </ac:cxnSpMkLst>
        </pc:cxnChg>
        <pc:cxnChg chg="add del">
          <ac:chgData name="Karthick ganesh" userId="c1e8fd48f4d2f5b0" providerId="LiveId" clId="{0A13808B-51CE-43C9-AF2F-FEC0EDD93BC1}" dt="2022-11-30T10:47:32.134" v="1080" actId="26606"/>
          <ac:cxnSpMkLst>
            <pc:docMk/>
            <pc:sldMk cId="3898657646" sldId="264"/>
            <ac:cxnSpMk id="33" creationId="{F11AD06B-AB20-4097-8606-5DA00DBACE88}"/>
          </ac:cxnSpMkLst>
        </pc:cxnChg>
        <pc:cxnChg chg="add del">
          <ac:chgData name="Karthick ganesh" userId="c1e8fd48f4d2f5b0" providerId="LiveId" clId="{0A13808B-51CE-43C9-AF2F-FEC0EDD93BC1}" dt="2022-11-30T10:48:20.345" v="1094" actId="26606"/>
          <ac:cxnSpMkLst>
            <pc:docMk/>
            <pc:sldMk cId="3898657646" sldId="264"/>
            <ac:cxnSpMk id="58" creationId="{A7F400EE-A8A5-48AF-B4D6-291B52C6F0B0}"/>
          </ac:cxnSpMkLst>
        </pc:cxnChg>
        <pc:cxnChg chg="add del">
          <ac:chgData name="Karthick ganesh" userId="c1e8fd48f4d2f5b0" providerId="LiveId" clId="{0A13808B-51CE-43C9-AF2F-FEC0EDD93BC1}" dt="2022-11-30T10:48:22.718" v="1096" actId="26606"/>
          <ac:cxnSpMkLst>
            <pc:docMk/>
            <pc:sldMk cId="3898657646" sldId="264"/>
            <ac:cxnSpMk id="61" creationId="{67182200-4859-4C8D-BCBB-55B245C28BA3}"/>
          </ac:cxnSpMkLst>
        </pc:cxnChg>
        <pc:cxnChg chg="add del">
          <ac:chgData name="Karthick ganesh" userId="c1e8fd48f4d2f5b0" providerId="LiveId" clId="{0A13808B-51CE-43C9-AF2F-FEC0EDD93BC1}" dt="2022-11-30T11:11:14.472" v="1251" actId="26606"/>
          <ac:cxnSpMkLst>
            <pc:docMk/>
            <pc:sldMk cId="3898657646" sldId="264"/>
            <ac:cxnSpMk id="72" creationId="{C49DA8F6-BCC1-4447-B54C-57856834B94B}"/>
          </ac:cxnSpMkLst>
        </pc:cxnChg>
        <pc:cxnChg chg="add del">
          <ac:chgData name="Karthick ganesh" userId="c1e8fd48f4d2f5b0" providerId="LiveId" clId="{0A13808B-51CE-43C9-AF2F-FEC0EDD93BC1}" dt="2022-11-30T10:49:15.523" v="1112" actId="26606"/>
          <ac:cxnSpMkLst>
            <pc:docMk/>
            <pc:sldMk cId="3898657646" sldId="264"/>
            <ac:cxnSpMk id="93" creationId="{EEA38897-7BA3-4408-8083-3235339C4A60}"/>
          </ac:cxnSpMkLst>
        </pc:cxnChg>
        <pc:cxnChg chg="add del">
          <ac:chgData name="Karthick ganesh" userId="c1e8fd48f4d2f5b0" providerId="LiveId" clId="{0A13808B-51CE-43C9-AF2F-FEC0EDD93BC1}" dt="2022-11-30T10:49:15.523" v="1112" actId="26606"/>
          <ac:cxnSpMkLst>
            <pc:docMk/>
            <pc:sldMk cId="3898657646" sldId="264"/>
            <ac:cxnSpMk id="95" creationId="{F11AD06B-AB20-4097-8606-5DA00DBACE88}"/>
          </ac:cxnSpMkLst>
        </pc:cxnChg>
      </pc:sldChg>
      <pc:sldChg chg="addSp delSp modSp new mod setBg setClrOvrMap">
        <pc:chgData name="Karthick ganesh" userId="c1e8fd48f4d2f5b0" providerId="LiveId" clId="{0A13808B-51CE-43C9-AF2F-FEC0EDD93BC1}" dt="2022-11-30T11:38:32.389" v="1458" actId="20577"/>
        <pc:sldMkLst>
          <pc:docMk/>
          <pc:sldMk cId="3727360940" sldId="265"/>
        </pc:sldMkLst>
        <pc:spChg chg="mod">
          <ac:chgData name="Karthick ganesh" userId="c1e8fd48f4d2f5b0" providerId="LiveId" clId="{0A13808B-51CE-43C9-AF2F-FEC0EDD93BC1}" dt="2022-11-30T11:38:32.389" v="1458" actId="20577"/>
          <ac:spMkLst>
            <pc:docMk/>
            <pc:sldMk cId="3727360940" sldId="265"/>
            <ac:spMk id="2" creationId="{5A24FCEE-381E-F381-657C-E1E6D0B5B46E}"/>
          </ac:spMkLst>
        </pc:spChg>
        <pc:spChg chg="add del mod">
          <ac:chgData name="Karthick ganesh" userId="c1e8fd48f4d2f5b0" providerId="LiveId" clId="{0A13808B-51CE-43C9-AF2F-FEC0EDD93BC1}" dt="2022-11-30T10:59:29.131" v="1196" actId="26606"/>
          <ac:spMkLst>
            <pc:docMk/>
            <pc:sldMk cId="3727360940" sldId="265"/>
            <ac:spMk id="3" creationId="{CCF6EDE8-F1D4-108E-9230-CAC1300F3E53}"/>
          </ac:spMkLst>
        </pc:spChg>
        <pc:spChg chg="add del">
          <ac:chgData name="Karthick ganesh" userId="c1e8fd48f4d2f5b0" providerId="LiveId" clId="{0A13808B-51CE-43C9-AF2F-FEC0EDD93BC1}" dt="2022-11-30T10:58:13.094" v="1187" actId="26606"/>
          <ac:spMkLst>
            <pc:docMk/>
            <pc:sldMk cId="3727360940" sldId="265"/>
            <ac:spMk id="9" creationId="{E49CC64F-7275-4E33-961B-0C5CDC439875}"/>
          </ac:spMkLst>
        </pc:spChg>
        <pc:spChg chg="add del">
          <ac:chgData name="Karthick ganesh" userId="c1e8fd48f4d2f5b0" providerId="LiveId" clId="{0A13808B-51CE-43C9-AF2F-FEC0EDD93BC1}" dt="2022-11-30T10:58:14.528" v="1189" actId="26606"/>
          <ac:spMkLst>
            <pc:docMk/>
            <pc:sldMk cId="3727360940" sldId="265"/>
            <ac:spMk id="11" creationId="{41202E79-1236-4DF8-9921-F47A0B079C13}"/>
          </ac:spMkLst>
        </pc:spChg>
        <pc:spChg chg="add del">
          <ac:chgData name="Karthick ganesh" userId="c1e8fd48f4d2f5b0" providerId="LiveId" clId="{0A13808B-51CE-43C9-AF2F-FEC0EDD93BC1}" dt="2022-11-30T10:58:14.528" v="1189" actId="26606"/>
          <ac:spMkLst>
            <pc:docMk/>
            <pc:sldMk cId="3727360940" sldId="265"/>
            <ac:spMk id="13" creationId="{B4147794-66B7-4CDE-BC75-BBDC48B2FCEB}"/>
          </ac:spMkLst>
        </pc:spChg>
        <pc:spChg chg="add del">
          <ac:chgData name="Karthick ganesh" userId="c1e8fd48f4d2f5b0" providerId="LiveId" clId="{0A13808B-51CE-43C9-AF2F-FEC0EDD93BC1}" dt="2022-11-30T10:58:14.528" v="1189" actId="26606"/>
          <ac:spMkLst>
            <pc:docMk/>
            <pc:sldMk cId="3727360940" sldId="265"/>
            <ac:spMk id="14" creationId="{CCF6EDE8-F1D4-108E-9230-CAC1300F3E53}"/>
          </ac:spMkLst>
        </pc:spChg>
        <pc:spChg chg="add del">
          <ac:chgData name="Karthick ganesh" userId="c1e8fd48f4d2f5b0" providerId="LiveId" clId="{0A13808B-51CE-43C9-AF2F-FEC0EDD93BC1}" dt="2022-11-30T10:58:32.319" v="1191" actId="26606"/>
          <ac:spMkLst>
            <pc:docMk/>
            <pc:sldMk cId="3727360940" sldId="265"/>
            <ac:spMk id="15" creationId="{08C9B587-E65E-4B52-B37C-ABEBB6E87928}"/>
          </ac:spMkLst>
        </pc:spChg>
        <pc:spChg chg="add del">
          <ac:chgData name="Karthick ganesh" userId="c1e8fd48f4d2f5b0" providerId="LiveId" clId="{0A13808B-51CE-43C9-AF2F-FEC0EDD93BC1}" dt="2022-11-30T10:58:32.319" v="1191" actId="26606"/>
          <ac:spMkLst>
            <pc:docMk/>
            <pc:sldMk cId="3727360940" sldId="265"/>
            <ac:spMk id="16" creationId="{6CCA5F87-1D1E-45CB-8D83-FC7EEFAD9935}"/>
          </ac:spMkLst>
        </pc:spChg>
        <pc:spChg chg="add del">
          <ac:chgData name="Karthick ganesh" userId="c1e8fd48f4d2f5b0" providerId="LiveId" clId="{0A13808B-51CE-43C9-AF2F-FEC0EDD93BC1}" dt="2022-11-30T10:58:32.319" v="1191" actId="26606"/>
          <ac:spMkLst>
            <pc:docMk/>
            <pc:sldMk cId="3727360940" sldId="265"/>
            <ac:spMk id="18" creationId="{7CCFC2C6-6238-4A2F-93DE-2ADF74AF635E}"/>
          </ac:spMkLst>
        </pc:spChg>
        <pc:spChg chg="add del">
          <ac:chgData name="Karthick ganesh" userId="c1e8fd48f4d2f5b0" providerId="LiveId" clId="{0A13808B-51CE-43C9-AF2F-FEC0EDD93BC1}" dt="2022-11-30T10:58:32.319" v="1191" actId="26606"/>
          <ac:spMkLst>
            <pc:docMk/>
            <pc:sldMk cId="3727360940" sldId="265"/>
            <ac:spMk id="19" creationId="{AF2F604E-43BE-4DC3-B983-E071523364F8}"/>
          </ac:spMkLst>
        </pc:spChg>
        <pc:spChg chg="add del">
          <ac:chgData name="Karthick ganesh" userId="c1e8fd48f4d2f5b0" providerId="LiveId" clId="{0A13808B-51CE-43C9-AF2F-FEC0EDD93BC1}" dt="2022-11-30T10:58:50.522" v="1193" actId="26606"/>
          <ac:spMkLst>
            <pc:docMk/>
            <pc:sldMk cId="3727360940" sldId="265"/>
            <ac:spMk id="21" creationId="{E49CC64F-7275-4E33-961B-0C5CDC439875}"/>
          </ac:spMkLst>
        </pc:spChg>
        <pc:spChg chg="add del">
          <ac:chgData name="Karthick ganesh" userId="c1e8fd48f4d2f5b0" providerId="LiveId" clId="{0A13808B-51CE-43C9-AF2F-FEC0EDD93BC1}" dt="2022-11-30T10:59:29.114" v="1195" actId="26606"/>
          <ac:spMkLst>
            <pc:docMk/>
            <pc:sldMk cId="3727360940" sldId="265"/>
            <ac:spMk id="24" creationId="{0671A8AE-40A1-4631-A6B8-581AFF065482}"/>
          </ac:spMkLst>
        </pc:spChg>
        <pc:spChg chg="add del">
          <ac:chgData name="Karthick ganesh" userId="c1e8fd48f4d2f5b0" providerId="LiveId" clId="{0A13808B-51CE-43C9-AF2F-FEC0EDD93BC1}" dt="2022-11-30T10:59:29.114" v="1195" actId="26606"/>
          <ac:spMkLst>
            <pc:docMk/>
            <pc:sldMk cId="3727360940" sldId="265"/>
            <ac:spMk id="26" creationId="{AB58EF07-17C2-48CF-ABB0-EEF1F17CB8F0}"/>
          </ac:spMkLst>
        </pc:spChg>
        <pc:spChg chg="add del">
          <ac:chgData name="Karthick ganesh" userId="c1e8fd48f4d2f5b0" providerId="LiveId" clId="{0A13808B-51CE-43C9-AF2F-FEC0EDD93BC1}" dt="2022-11-30T10:59:29.114" v="1195" actId="26606"/>
          <ac:spMkLst>
            <pc:docMk/>
            <pc:sldMk cId="3727360940" sldId="265"/>
            <ac:spMk id="27" creationId="{AF2F604E-43BE-4DC3-B983-E071523364F8}"/>
          </ac:spMkLst>
        </pc:spChg>
        <pc:spChg chg="add del">
          <ac:chgData name="Karthick ganesh" userId="c1e8fd48f4d2f5b0" providerId="LiveId" clId="{0A13808B-51CE-43C9-AF2F-FEC0EDD93BC1}" dt="2022-11-30T10:59:29.114" v="1195" actId="26606"/>
          <ac:spMkLst>
            <pc:docMk/>
            <pc:sldMk cId="3727360940" sldId="265"/>
            <ac:spMk id="28" creationId="{08C9B587-E65E-4B52-B37C-ABEBB6E87928}"/>
          </ac:spMkLst>
        </pc:spChg>
        <pc:spChg chg="add">
          <ac:chgData name="Karthick ganesh" userId="c1e8fd48f4d2f5b0" providerId="LiveId" clId="{0A13808B-51CE-43C9-AF2F-FEC0EDD93BC1}" dt="2022-11-30T10:59:29.131" v="1196" actId="26606"/>
          <ac:spMkLst>
            <pc:docMk/>
            <pc:sldMk cId="3727360940" sldId="265"/>
            <ac:spMk id="30" creationId="{E49CC64F-7275-4E33-961B-0C5CDC439875}"/>
          </ac:spMkLst>
        </pc:spChg>
        <pc:picChg chg="add del">
          <ac:chgData name="Karthick ganesh" userId="c1e8fd48f4d2f5b0" providerId="LiveId" clId="{0A13808B-51CE-43C9-AF2F-FEC0EDD93BC1}" dt="2022-11-30T10:58:13.094" v="1187" actId="26606"/>
          <ac:picMkLst>
            <pc:docMk/>
            <pc:sldMk cId="3727360940" sldId="265"/>
            <ac:picMk id="5" creationId="{A4885451-510D-5A88-3A66-EF1EFCBA345E}"/>
          </ac:picMkLst>
        </pc:picChg>
        <pc:picChg chg="add del">
          <ac:chgData name="Karthick ganesh" userId="c1e8fd48f4d2f5b0" providerId="LiveId" clId="{0A13808B-51CE-43C9-AF2F-FEC0EDD93BC1}" dt="2022-11-30T10:58:14.528" v="1189" actId="26606"/>
          <ac:picMkLst>
            <pc:docMk/>
            <pc:sldMk cId="3727360940" sldId="265"/>
            <ac:picMk id="12" creationId="{5E3614DD-9D54-320C-E0B1-67CAE71F9754}"/>
          </ac:picMkLst>
        </pc:picChg>
        <pc:picChg chg="add del">
          <ac:chgData name="Karthick ganesh" userId="c1e8fd48f4d2f5b0" providerId="LiveId" clId="{0A13808B-51CE-43C9-AF2F-FEC0EDD93BC1}" dt="2022-11-30T10:58:32.319" v="1191" actId="26606"/>
          <ac:picMkLst>
            <pc:docMk/>
            <pc:sldMk cId="3727360940" sldId="265"/>
            <ac:picMk id="17" creationId="{F1CA4BF3-3DA1-2A8C-60C7-DFAD649F47D6}"/>
          </ac:picMkLst>
        </pc:picChg>
        <pc:picChg chg="add del">
          <ac:chgData name="Karthick ganesh" userId="c1e8fd48f4d2f5b0" providerId="LiveId" clId="{0A13808B-51CE-43C9-AF2F-FEC0EDD93BC1}" dt="2022-11-30T10:58:50.522" v="1193" actId="26606"/>
          <ac:picMkLst>
            <pc:docMk/>
            <pc:sldMk cId="3727360940" sldId="265"/>
            <ac:picMk id="22" creationId="{A4885451-510D-5A88-3A66-EF1EFCBA345E}"/>
          </ac:picMkLst>
        </pc:picChg>
        <pc:picChg chg="add del">
          <ac:chgData name="Karthick ganesh" userId="c1e8fd48f4d2f5b0" providerId="LiveId" clId="{0A13808B-51CE-43C9-AF2F-FEC0EDD93BC1}" dt="2022-11-30T10:59:29.114" v="1195" actId="26606"/>
          <ac:picMkLst>
            <pc:docMk/>
            <pc:sldMk cId="3727360940" sldId="265"/>
            <ac:picMk id="25" creationId="{C52C6F88-9677-65E4-DC6C-74062BB6CE29}"/>
          </ac:picMkLst>
        </pc:picChg>
        <pc:picChg chg="add">
          <ac:chgData name="Karthick ganesh" userId="c1e8fd48f4d2f5b0" providerId="LiveId" clId="{0A13808B-51CE-43C9-AF2F-FEC0EDD93BC1}" dt="2022-11-30T10:59:29.131" v="1196" actId="26606"/>
          <ac:picMkLst>
            <pc:docMk/>
            <pc:sldMk cId="3727360940" sldId="265"/>
            <ac:picMk id="31" creationId="{A4885451-510D-5A88-3A66-EF1EFCBA345E}"/>
          </ac:picMkLst>
        </pc:picChg>
      </pc:sldChg>
      <pc:sldChg chg="addSp delSp modSp new mod ord setBg setClrOvrMap">
        <pc:chgData name="Karthick ganesh" userId="c1e8fd48f4d2f5b0" providerId="LiveId" clId="{0A13808B-51CE-43C9-AF2F-FEC0EDD93BC1}" dt="2022-11-30T12:06:27.336" v="2094"/>
        <pc:sldMkLst>
          <pc:docMk/>
          <pc:sldMk cId="647249291" sldId="266"/>
        </pc:sldMkLst>
        <pc:spChg chg="add del mod">
          <ac:chgData name="Karthick ganesh" userId="c1e8fd48f4d2f5b0" providerId="LiveId" clId="{0A13808B-51CE-43C9-AF2F-FEC0EDD93BC1}" dt="2022-11-30T11:24:05.586" v="1296" actId="26606"/>
          <ac:spMkLst>
            <pc:docMk/>
            <pc:sldMk cId="647249291" sldId="266"/>
            <ac:spMk id="2" creationId="{5B632D19-F133-BDFC-F1E3-BE26E4103D32}"/>
          </ac:spMkLst>
        </pc:spChg>
        <pc:spChg chg="add del mod">
          <ac:chgData name="Karthick ganesh" userId="c1e8fd48f4d2f5b0" providerId="LiveId" clId="{0A13808B-51CE-43C9-AF2F-FEC0EDD93BC1}" dt="2022-11-30T11:24:05.586" v="1296" actId="26606"/>
          <ac:spMkLst>
            <pc:docMk/>
            <pc:sldMk cId="647249291" sldId="266"/>
            <ac:spMk id="3" creationId="{FB1AF054-B181-322B-744F-7FB39AA87223}"/>
          </ac:spMkLst>
        </pc:spChg>
        <pc:spChg chg="add del">
          <ac:chgData name="Karthick ganesh" userId="c1e8fd48f4d2f5b0" providerId="LiveId" clId="{0A13808B-51CE-43C9-AF2F-FEC0EDD93BC1}" dt="2022-11-30T11:22:24.010" v="1263" actId="26606"/>
          <ac:spMkLst>
            <pc:docMk/>
            <pc:sldMk cId="647249291" sldId="266"/>
            <ac:spMk id="10" creationId="{04812C46-200A-4DEB-A05E-3ED6C68C2387}"/>
          </ac:spMkLst>
        </pc:spChg>
        <pc:spChg chg="add del">
          <ac:chgData name="Karthick ganesh" userId="c1e8fd48f4d2f5b0" providerId="LiveId" clId="{0A13808B-51CE-43C9-AF2F-FEC0EDD93BC1}" dt="2022-11-30T11:22:24.010" v="1263" actId="26606"/>
          <ac:spMkLst>
            <pc:docMk/>
            <pc:sldMk cId="647249291" sldId="266"/>
            <ac:spMk id="12" creationId="{D1EA859B-E555-4109-94F3-6700E046E008}"/>
          </ac:spMkLst>
        </pc:spChg>
        <pc:spChg chg="add del">
          <ac:chgData name="Karthick ganesh" userId="c1e8fd48f4d2f5b0" providerId="LiveId" clId="{0A13808B-51CE-43C9-AF2F-FEC0EDD93BC1}" dt="2022-11-30T11:22:35.925" v="1265" actId="26606"/>
          <ac:spMkLst>
            <pc:docMk/>
            <pc:sldMk cId="647249291" sldId="266"/>
            <ac:spMk id="14" creationId="{6EE0B6E2-7CE8-4D86-87FC-4B58A7D8E759}"/>
          </ac:spMkLst>
        </pc:spChg>
        <pc:spChg chg="add del">
          <ac:chgData name="Karthick ganesh" userId="c1e8fd48f4d2f5b0" providerId="LiveId" clId="{0A13808B-51CE-43C9-AF2F-FEC0EDD93BC1}" dt="2022-11-30T11:22:50.366" v="1267" actId="26606"/>
          <ac:spMkLst>
            <pc:docMk/>
            <pc:sldMk cId="647249291" sldId="266"/>
            <ac:spMk id="16" creationId="{CEB41C5C-0F34-4DDA-9D7C-5E717F35F60C}"/>
          </ac:spMkLst>
        </pc:spChg>
        <pc:spChg chg="add del">
          <ac:chgData name="Karthick ganesh" userId="c1e8fd48f4d2f5b0" providerId="LiveId" clId="{0A13808B-51CE-43C9-AF2F-FEC0EDD93BC1}" dt="2022-11-30T11:22:50.366" v="1267" actId="26606"/>
          <ac:spMkLst>
            <pc:docMk/>
            <pc:sldMk cId="647249291" sldId="266"/>
            <ac:spMk id="17" creationId="{5B632D19-F133-BDFC-F1E3-BE26E4103D32}"/>
          </ac:spMkLst>
        </pc:spChg>
        <pc:spChg chg="add del">
          <ac:chgData name="Karthick ganesh" userId="c1e8fd48f4d2f5b0" providerId="LiveId" clId="{0A13808B-51CE-43C9-AF2F-FEC0EDD93BC1}" dt="2022-11-30T11:22:50.366" v="1267" actId="26606"/>
          <ac:spMkLst>
            <pc:docMk/>
            <pc:sldMk cId="647249291" sldId="266"/>
            <ac:spMk id="19" creationId="{FB1AF054-B181-322B-744F-7FB39AA87223}"/>
          </ac:spMkLst>
        </pc:spChg>
        <pc:spChg chg="add del">
          <ac:chgData name="Karthick ganesh" userId="c1e8fd48f4d2f5b0" providerId="LiveId" clId="{0A13808B-51CE-43C9-AF2F-FEC0EDD93BC1}" dt="2022-11-30T11:23:52.362" v="1289" actId="26606"/>
          <ac:spMkLst>
            <pc:docMk/>
            <pc:sldMk cId="647249291" sldId="266"/>
            <ac:spMk id="20" creationId="{CD97FAB4-59E0-4E65-B50B-867B14D2A067}"/>
          </ac:spMkLst>
        </pc:spChg>
        <pc:spChg chg="add del">
          <ac:chgData name="Karthick ganesh" userId="c1e8fd48f4d2f5b0" providerId="LiveId" clId="{0A13808B-51CE-43C9-AF2F-FEC0EDD93BC1}" dt="2022-11-30T11:22:54.210" v="1269" actId="26606"/>
          <ac:spMkLst>
            <pc:docMk/>
            <pc:sldMk cId="647249291" sldId="266"/>
            <ac:spMk id="21" creationId="{F13C74B1-5B17-4795-BED0-7140497B445A}"/>
          </ac:spMkLst>
        </pc:spChg>
        <pc:spChg chg="add del">
          <ac:chgData name="Karthick ganesh" userId="c1e8fd48f4d2f5b0" providerId="LiveId" clId="{0A13808B-51CE-43C9-AF2F-FEC0EDD93BC1}" dt="2022-11-30T11:22:54.210" v="1269" actId="26606"/>
          <ac:spMkLst>
            <pc:docMk/>
            <pc:sldMk cId="647249291" sldId="266"/>
            <ac:spMk id="22" creationId="{5B632D19-F133-BDFC-F1E3-BE26E4103D32}"/>
          </ac:spMkLst>
        </pc:spChg>
        <pc:spChg chg="add del">
          <ac:chgData name="Karthick ganesh" userId="c1e8fd48f4d2f5b0" providerId="LiveId" clId="{0A13808B-51CE-43C9-AF2F-FEC0EDD93BC1}" dt="2022-11-30T11:22:54.210" v="1269" actId="26606"/>
          <ac:spMkLst>
            <pc:docMk/>
            <pc:sldMk cId="647249291" sldId="266"/>
            <ac:spMk id="23" creationId="{D4974D33-8DC5-464E-8C6D-BE58F0669C17}"/>
          </ac:spMkLst>
        </pc:spChg>
        <pc:spChg chg="add del">
          <ac:chgData name="Karthick ganesh" userId="c1e8fd48f4d2f5b0" providerId="LiveId" clId="{0A13808B-51CE-43C9-AF2F-FEC0EDD93BC1}" dt="2022-11-30T11:22:54.210" v="1269" actId="26606"/>
          <ac:spMkLst>
            <pc:docMk/>
            <pc:sldMk cId="647249291" sldId="266"/>
            <ac:spMk id="24" creationId="{FB1AF054-B181-322B-744F-7FB39AA87223}"/>
          </ac:spMkLst>
        </pc:spChg>
        <pc:spChg chg="add del">
          <ac:chgData name="Karthick ganesh" userId="c1e8fd48f4d2f5b0" providerId="LiveId" clId="{0A13808B-51CE-43C9-AF2F-FEC0EDD93BC1}" dt="2022-11-30T11:23:06.548" v="1271" actId="26606"/>
          <ac:spMkLst>
            <pc:docMk/>
            <pc:sldMk cId="647249291" sldId="266"/>
            <ac:spMk id="26" creationId="{6EBF06A5-4173-45DE-87B1-0791E098A374}"/>
          </ac:spMkLst>
        </pc:spChg>
        <pc:spChg chg="add del">
          <ac:chgData name="Karthick ganesh" userId="c1e8fd48f4d2f5b0" providerId="LiveId" clId="{0A13808B-51CE-43C9-AF2F-FEC0EDD93BC1}" dt="2022-11-30T11:23:06.548" v="1271" actId="26606"/>
          <ac:spMkLst>
            <pc:docMk/>
            <pc:sldMk cId="647249291" sldId="266"/>
            <ac:spMk id="27" creationId="{206E9F47-DC46-4A02-B5DB-26B56C39C979}"/>
          </ac:spMkLst>
        </pc:spChg>
        <pc:spChg chg="add del">
          <ac:chgData name="Karthick ganesh" userId="c1e8fd48f4d2f5b0" providerId="LiveId" clId="{0A13808B-51CE-43C9-AF2F-FEC0EDD93BC1}" dt="2022-11-30T11:23:06.548" v="1271" actId="26606"/>
          <ac:spMkLst>
            <pc:docMk/>
            <pc:sldMk cId="647249291" sldId="266"/>
            <ac:spMk id="28" creationId="{5B632D19-F133-BDFC-F1E3-BE26E4103D32}"/>
          </ac:spMkLst>
        </pc:spChg>
        <pc:spChg chg="add del">
          <ac:chgData name="Karthick ganesh" userId="c1e8fd48f4d2f5b0" providerId="LiveId" clId="{0A13808B-51CE-43C9-AF2F-FEC0EDD93BC1}" dt="2022-11-30T11:23:06.548" v="1271" actId="26606"/>
          <ac:spMkLst>
            <pc:docMk/>
            <pc:sldMk cId="647249291" sldId="266"/>
            <ac:spMk id="29" creationId="{FB1AF054-B181-322B-744F-7FB39AA87223}"/>
          </ac:spMkLst>
        </pc:spChg>
        <pc:spChg chg="add del">
          <ac:chgData name="Karthick ganesh" userId="c1e8fd48f4d2f5b0" providerId="LiveId" clId="{0A13808B-51CE-43C9-AF2F-FEC0EDD93BC1}" dt="2022-11-30T11:23:22.603" v="1273" actId="26606"/>
          <ac:spMkLst>
            <pc:docMk/>
            <pc:sldMk cId="647249291" sldId="266"/>
            <ac:spMk id="31" creationId="{9AA72BD9-2C5A-4EDC-931F-5AA08EACA0F3}"/>
          </ac:spMkLst>
        </pc:spChg>
        <pc:spChg chg="add del">
          <ac:chgData name="Karthick ganesh" userId="c1e8fd48f4d2f5b0" providerId="LiveId" clId="{0A13808B-51CE-43C9-AF2F-FEC0EDD93BC1}" dt="2022-11-30T11:23:22.603" v="1273" actId="26606"/>
          <ac:spMkLst>
            <pc:docMk/>
            <pc:sldMk cId="647249291" sldId="266"/>
            <ac:spMk id="32" creationId="{DD3981AC-7B61-4947-BCF3-F7AA7FA385B9}"/>
          </ac:spMkLst>
        </pc:spChg>
        <pc:spChg chg="add del">
          <ac:chgData name="Karthick ganesh" userId="c1e8fd48f4d2f5b0" providerId="LiveId" clId="{0A13808B-51CE-43C9-AF2F-FEC0EDD93BC1}" dt="2022-11-30T11:23:22.603" v="1273" actId="26606"/>
          <ac:spMkLst>
            <pc:docMk/>
            <pc:sldMk cId="647249291" sldId="266"/>
            <ac:spMk id="33" creationId="{5B632D19-F133-BDFC-F1E3-BE26E4103D32}"/>
          </ac:spMkLst>
        </pc:spChg>
        <pc:spChg chg="add del">
          <ac:chgData name="Karthick ganesh" userId="c1e8fd48f4d2f5b0" providerId="LiveId" clId="{0A13808B-51CE-43C9-AF2F-FEC0EDD93BC1}" dt="2022-11-30T11:23:22.603" v="1273" actId="26606"/>
          <ac:spMkLst>
            <pc:docMk/>
            <pc:sldMk cId="647249291" sldId="266"/>
            <ac:spMk id="34" creationId="{55D4142C-5077-457F-A6AD-3FECFDB39685}"/>
          </ac:spMkLst>
        </pc:spChg>
        <pc:spChg chg="add del">
          <ac:chgData name="Karthick ganesh" userId="c1e8fd48f4d2f5b0" providerId="LiveId" clId="{0A13808B-51CE-43C9-AF2F-FEC0EDD93BC1}" dt="2022-11-30T11:23:22.603" v="1273" actId="26606"/>
          <ac:spMkLst>
            <pc:docMk/>
            <pc:sldMk cId="647249291" sldId="266"/>
            <ac:spMk id="35" creationId="{7A5F0580-5EE9-419F-96EE-B6529EF6E7D0}"/>
          </ac:spMkLst>
        </pc:spChg>
        <pc:spChg chg="add del">
          <ac:chgData name="Karthick ganesh" userId="c1e8fd48f4d2f5b0" providerId="LiveId" clId="{0A13808B-51CE-43C9-AF2F-FEC0EDD93BC1}" dt="2022-11-30T11:23:22.603" v="1273" actId="26606"/>
          <ac:spMkLst>
            <pc:docMk/>
            <pc:sldMk cId="647249291" sldId="266"/>
            <ac:spMk id="36" creationId="{FB1AF054-B181-322B-744F-7FB39AA87223}"/>
          </ac:spMkLst>
        </pc:spChg>
        <pc:spChg chg="add del">
          <ac:chgData name="Karthick ganesh" userId="c1e8fd48f4d2f5b0" providerId="LiveId" clId="{0A13808B-51CE-43C9-AF2F-FEC0EDD93BC1}" dt="2022-11-30T11:23:24.591" v="1275" actId="26606"/>
          <ac:spMkLst>
            <pc:docMk/>
            <pc:sldMk cId="647249291" sldId="266"/>
            <ac:spMk id="38" creationId="{B1193618-4E25-4CA2-A90E-01462093F1C5}"/>
          </ac:spMkLst>
        </pc:spChg>
        <pc:spChg chg="add del">
          <ac:chgData name="Karthick ganesh" userId="c1e8fd48f4d2f5b0" providerId="LiveId" clId="{0A13808B-51CE-43C9-AF2F-FEC0EDD93BC1}" dt="2022-11-30T11:23:25.933" v="1277" actId="26606"/>
          <ac:spMkLst>
            <pc:docMk/>
            <pc:sldMk cId="647249291" sldId="266"/>
            <ac:spMk id="40" creationId="{179F7551-E956-43CB-8F36-268A5DA443BE}"/>
          </ac:spMkLst>
        </pc:spChg>
        <pc:spChg chg="add del">
          <ac:chgData name="Karthick ganesh" userId="c1e8fd48f4d2f5b0" providerId="LiveId" clId="{0A13808B-51CE-43C9-AF2F-FEC0EDD93BC1}" dt="2022-11-30T11:23:25.933" v="1277" actId="26606"/>
          <ac:spMkLst>
            <pc:docMk/>
            <pc:sldMk cId="647249291" sldId="266"/>
            <ac:spMk id="41" creationId="{CFFF0275-505B-46E2-954C-0F9BBCC06965}"/>
          </ac:spMkLst>
        </pc:spChg>
        <pc:spChg chg="add del">
          <ac:chgData name="Karthick ganesh" userId="c1e8fd48f4d2f5b0" providerId="LiveId" clId="{0A13808B-51CE-43C9-AF2F-FEC0EDD93BC1}" dt="2022-11-30T11:23:25.933" v="1277" actId="26606"/>
          <ac:spMkLst>
            <pc:docMk/>
            <pc:sldMk cId="647249291" sldId="266"/>
            <ac:spMk id="42" creationId="{5B632D19-F133-BDFC-F1E3-BE26E4103D32}"/>
          </ac:spMkLst>
        </pc:spChg>
        <pc:spChg chg="add del">
          <ac:chgData name="Karthick ganesh" userId="c1e8fd48f4d2f5b0" providerId="LiveId" clId="{0A13808B-51CE-43C9-AF2F-FEC0EDD93BC1}" dt="2022-11-30T11:23:25.933" v="1277" actId="26606"/>
          <ac:spMkLst>
            <pc:docMk/>
            <pc:sldMk cId="647249291" sldId="266"/>
            <ac:spMk id="43" creationId="{FB1AF054-B181-322B-744F-7FB39AA87223}"/>
          </ac:spMkLst>
        </pc:spChg>
        <pc:spChg chg="add del">
          <ac:chgData name="Karthick ganesh" userId="c1e8fd48f4d2f5b0" providerId="LiveId" clId="{0A13808B-51CE-43C9-AF2F-FEC0EDD93BC1}" dt="2022-11-30T11:23:27.748" v="1279" actId="26606"/>
          <ac:spMkLst>
            <pc:docMk/>
            <pc:sldMk cId="647249291" sldId="266"/>
            <ac:spMk id="45" creationId="{04812C46-200A-4DEB-A05E-3ED6C68C2387}"/>
          </ac:spMkLst>
        </pc:spChg>
        <pc:spChg chg="add del">
          <ac:chgData name="Karthick ganesh" userId="c1e8fd48f4d2f5b0" providerId="LiveId" clId="{0A13808B-51CE-43C9-AF2F-FEC0EDD93BC1}" dt="2022-11-30T11:23:27.748" v="1279" actId="26606"/>
          <ac:spMkLst>
            <pc:docMk/>
            <pc:sldMk cId="647249291" sldId="266"/>
            <ac:spMk id="46" creationId="{16BF4F81-CE79-4A24-860D-9959FF7162FB}"/>
          </ac:spMkLst>
        </pc:spChg>
        <pc:spChg chg="add del">
          <ac:chgData name="Karthick ganesh" userId="c1e8fd48f4d2f5b0" providerId="LiveId" clId="{0A13808B-51CE-43C9-AF2F-FEC0EDD93BC1}" dt="2022-11-30T11:23:27.748" v="1279" actId="26606"/>
          <ac:spMkLst>
            <pc:docMk/>
            <pc:sldMk cId="647249291" sldId="266"/>
            <ac:spMk id="47" creationId="{5B632D19-F133-BDFC-F1E3-BE26E4103D32}"/>
          </ac:spMkLst>
        </pc:spChg>
        <pc:spChg chg="add del">
          <ac:chgData name="Karthick ganesh" userId="c1e8fd48f4d2f5b0" providerId="LiveId" clId="{0A13808B-51CE-43C9-AF2F-FEC0EDD93BC1}" dt="2022-11-30T11:23:27.748" v="1279" actId="26606"/>
          <ac:spMkLst>
            <pc:docMk/>
            <pc:sldMk cId="647249291" sldId="266"/>
            <ac:spMk id="48" creationId="{FB1AF054-B181-322B-744F-7FB39AA87223}"/>
          </ac:spMkLst>
        </pc:spChg>
        <pc:spChg chg="add del">
          <ac:chgData name="Karthick ganesh" userId="c1e8fd48f4d2f5b0" providerId="LiveId" clId="{0A13808B-51CE-43C9-AF2F-FEC0EDD93BC1}" dt="2022-11-30T11:23:30.090" v="1281" actId="26606"/>
          <ac:spMkLst>
            <pc:docMk/>
            <pc:sldMk cId="647249291" sldId="266"/>
            <ac:spMk id="50" creationId="{B775CD93-9DF2-48CB-9F57-1BCA9A46C7FA}"/>
          </ac:spMkLst>
        </pc:spChg>
        <pc:spChg chg="add del">
          <ac:chgData name="Karthick ganesh" userId="c1e8fd48f4d2f5b0" providerId="LiveId" clId="{0A13808B-51CE-43C9-AF2F-FEC0EDD93BC1}" dt="2022-11-30T11:23:30.090" v="1281" actId="26606"/>
          <ac:spMkLst>
            <pc:docMk/>
            <pc:sldMk cId="647249291" sldId="266"/>
            <ac:spMk id="51" creationId="{6166C6D1-23AC-49C4-BA07-238E4E9F8CEB}"/>
          </ac:spMkLst>
        </pc:spChg>
        <pc:spChg chg="add del">
          <ac:chgData name="Karthick ganesh" userId="c1e8fd48f4d2f5b0" providerId="LiveId" clId="{0A13808B-51CE-43C9-AF2F-FEC0EDD93BC1}" dt="2022-11-30T11:23:31.593" v="1283" actId="26606"/>
          <ac:spMkLst>
            <pc:docMk/>
            <pc:sldMk cId="647249291" sldId="266"/>
            <ac:spMk id="53" creationId="{1A9F7B4E-B03D-4F64-BE33-00D074458D45}"/>
          </ac:spMkLst>
        </pc:spChg>
        <pc:spChg chg="add del">
          <ac:chgData name="Karthick ganesh" userId="c1e8fd48f4d2f5b0" providerId="LiveId" clId="{0A13808B-51CE-43C9-AF2F-FEC0EDD93BC1}" dt="2022-11-30T11:23:31.593" v="1283" actId="26606"/>
          <ac:spMkLst>
            <pc:docMk/>
            <pc:sldMk cId="647249291" sldId="266"/>
            <ac:spMk id="54" creationId="{5B632D19-F133-BDFC-F1E3-BE26E4103D32}"/>
          </ac:spMkLst>
        </pc:spChg>
        <pc:spChg chg="add del">
          <ac:chgData name="Karthick ganesh" userId="c1e8fd48f4d2f5b0" providerId="LiveId" clId="{0A13808B-51CE-43C9-AF2F-FEC0EDD93BC1}" dt="2022-11-30T11:23:31.593" v="1283" actId="26606"/>
          <ac:spMkLst>
            <pc:docMk/>
            <pc:sldMk cId="647249291" sldId="266"/>
            <ac:spMk id="55" creationId="{7E2BE7F7-CA89-4002-ACCE-A478AEA24F5E}"/>
          </ac:spMkLst>
        </pc:spChg>
        <pc:spChg chg="add del">
          <ac:chgData name="Karthick ganesh" userId="c1e8fd48f4d2f5b0" providerId="LiveId" clId="{0A13808B-51CE-43C9-AF2F-FEC0EDD93BC1}" dt="2022-11-30T11:23:31.593" v="1283" actId="26606"/>
          <ac:spMkLst>
            <pc:docMk/>
            <pc:sldMk cId="647249291" sldId="266"/>
            <ac:spMk id="56" creationId="{FB1AF054-B181-322B-744F-7FB39AA87223}"/>
          </ac:spMkLst>
        </pc:spChg>
        <pc:spChg chg="add del">
          <ac:chgData name="Karthick ganesh" userId="c1e8fd48f4d2f5b0" providerId="LiveId" clId="{0A13808B-51CE-43C9-AF2F-FEC0EDD93BC1}" dt="2022-11-30T11:23:37.630" v="1285" actId="26606"/>
          <ac:spMkLst>
            <pc:docMk/>
            <pc:sldMk cId="647249291" sldId="266"/>
            <ac:spMk id="58" creationId="{2C9A9DA9-7DC8-488B-A882-123947B0F3D9}"/>
          </ac:spMkLst>
        </pc:spChg>
        <pc:spChg chg="add del">
          <ac:chgData name="Karthick ganesh" userId="c1e8fd48f4d2f5b0" providerId="LiveId" clId="{0A13808B-51CE-43C9-AF2F-FEC0EDD93BC1}" dt="2022-11-30T11:23:37.630" v="1285" actId="26606"/>
          <ac:spMkLst>
            <pc:docMk/>
            <pc:sldMk cId="647249291" sldId="266"/>
            <ac:spMk id="59" creationId="{57F6BDD4-E066-4008-8011-6CC31AEB4556}"/>
          </ac:spMkLst>
        </pc:spChg>
        <pc:spChg chg="add del">
          <ac:chgData name="Karthick ganesh" userId="c1e8fd48f4d2f5b0" providerId="LiveId" clId="{0A13808B-51CE-43C9-AF2F-FEC0EDD93BC1}" dt="2022-11-30T11:23:37.630" v="1285" actId="26606"/>
          <ac:spMkLst>
            <pc:docMk/>
            <pc:sldMk cId="647249291" sldId="266"/>
            <ac:spMk id="60" creationId="{5B632D19-F133-BDFC-F1E3-BE26E4103D32}"/>
          </ac:spMkLst>
        </pc:spChg>
        <pc:spChg chg="add del">
          <ac:chgData name="Karthick ganesh" userId="c1e8fd48f4d2f5b0" providerId="LiveId" clId="{0A13808B-51CE-43C9-AF2F-FEC0EDD93BC1}" dt="2022-11-30T11:23:37.630" v="1285" actId="26606"/>
          <ac:spMkLst>
            <pc:docMk/>
            <pc:sldMk cId="647249291" sldId="266"/>
            <ac:spMk id="61" creationId="{2711A8FB-68FC-45FC-B01E-38F809E2D439}"/>
          </ac:spMkLst>
        </pc:spChg>
        <pc:spChg chg="add del">
          <ac:chgData name="Karthick ganesh" userId="c1e8fd48f4d2f5b0" providerId="LiveId" clId="{0A13808B-51CE-43C9-AF2F-FEC0EDD93BC1}" dt="2022-11-30T11:23:37.630" v="1285" actId="26606"/>
          <ac:spMkLst>
            <pc:docMk/>
            <pc:sldMk cId="647249291" sldId="266"/>
            <ac:spMk id="62" creationId="{2A865FE3-5FC9-4049-87CF-30019C46C0F5}"/>
          </ac:spMkLst>
        </pc:spChg>
        <pc:spChg chg="add del">
          <ac:chgData name="Karthick ganesh" userId="c1e8fd48f4d2f5b0" providerId="LiveId" clId="{0A13808B-51CE-43C9-AF2F-FEC0EDD93BC1}" dt="2022-11-30T11:23:37.630" v="1285" actId="26606"/>
          <ac:spMkLst>
            <pc:docMk/>
            <pc:sldMk cId="647249291" sldId="266"/>
            <ac:spMk id="63" creationId="{FB1AF054-B181-322B-744F-7FB39AA87223}"/>
          </ac:spMkLst>
        </pc:spChg>
        <pc:spChg chg="add del">
          <ac:chgData name="Karthick ganesh" userId="c1e8fd48f4d2f5b0" providerId="LiveId" clId="{0A13808B-51CE-43C9-AF2F-FEC0EDD93BC1}" dt="2022-11-30T11:23:48.222" v="1287" actId="26606"/>
          <ac:spMkLst>
            <pc:docMk/>
            <pc:sldMk cId="647249291" sldId="266"/>
            <ac:spMk id="65" creationId="{C0A1ED06-4733-4020-9C60-81D4D801408D}"/>
          </ac:spMkLst>
        </pc:spChg>
        <pc:spChg chg="add del">
          <ac:chgData name="Karthick ganesh" userId="c1e8fd48f4d2f5b0" providerId="LiveId" clId="{0A13808B-51CE-43C9-AF2F-FEC0EDD93BC1}" dt="2022-11-30T11:23:48.222" v="1287" actId="26606"/>
          <ac:spMkLst>
            <pc:docMk/>
            <pc:sldMk cId="647249291" sldId="266"/>
            <ac:spMk id="66" creationId="{B0CA3509-3AF9-45FE-93ED-57BB5D5E8E07}"/>
          </ac:spMkLst>
        </pc:spChg>
        <pc:spChg chg="add del">
          <ac:chgData name="Karthick ganesh" userId="c1e8fd48f4d2f5b0" providerId="LiveId" clId="{0A13808B-51CE-43C9-AF2F-FEC0EDD93BC1}" dt="2022-11-30T11:23:48.222" v="1287" actId="26606"/>
          <ac:spMkLst>
            <pc:docMk/>
            <pc:sldMk cId="647249291" sldId="266"/>
            <ac:spMk id="67" creationId="{5B632D19-F133-BDFC-F1E3-BE26E4103D32}"/>
          </ac:spMkLst>
        </pc:spChg>
        <pc:spChg chg="add del">
          <ac:chgData name="Karthick ganesh" userId="c1e8fd48f4d2f5b0" providerId="LiveId" clId="{0A13808B-51CE-43C9-AF2F-FEC0EDD93BC1}" dt="2022-11-30T11:23:48.222" v="1287" actId="26606"/>
          <ac:spMkLst>
            <pc:docMk/>
            <pc:sldMk cId="647249291" sldId="266"/>
            <ac:spMk id="68" creationId="{FB1AF054-B181-322B-744F-7FB39AA87223}"/>
          </ac:spMkLst>
        </pc:spChg>
        <pc:spChg chg="add del">
          <ac:chgData name="Karthick ganesh" userId="c1e8fd48f4d2f5b0" providerId="LiveId" clId="{0A13808B-51CE-43C9-AF2F-FEC0EDD93BC1}" dt="2022-11-30T11:23:52.362" v="1289" actId="26606"/>
          <ac:spMkLst>
            <pc:docMk/>
            <pc:sldMk cId="647249291" sldId="266"/>
            <ac:spMk id="70" creationId="{ED55A19D-297C-4231-AD1F-08EF9B4AA8F4}"/>
          </ac:spMkLst>
        </pc:spChg>
        <pc:spChg chg="add del">
          <ac:chgData name="Karthick ganesh" userId="c1e8fd48f4d2f5b0" providerId="LiveId" clId="{0A13808B-51CE-43C9-AF2F-FEC0EDD93BC1}" dt="2022-11-30T11:23:52.362" v="1289" actId="26606"/>
          <ac:spMkLst>
            <pc:docMk/>
            <pc:sldMk cId="647249291" sldId="266"/>
            <ac:spMk id="71" creationId="{EBAB6C56-3D38-4923-996E-BD474BBB91E9}"/>
          </ac:spMkLst>
        </pc:spChg>
        <pc:spChg chg="add del">
          <ac:chgData name="Karthick ganesh" userId="c1e8fd48f4d2f5b0" providerId="LiveId" clId="{0A13808B-51CE-43C9-AF2F-FEC0EDD93BC1}" dt="2022-11-30T11:23:52.362" v="1289" actId="26606"/>
          <ac:spMkLst>
            <pc:docMk/>
            <pc:sldMk cId="647249291" sldId="266"/>
            <ac:spMk id="72" creationId="{20CD21DB-082D-417D-A5AB-FC838AF9D944}"/>
          </ac:spMkLst>
        </pc:spChg>
        <pc:spChg chg="add del">
          <ac:chgData name="Karthick ganesh" userId="c1e8fd48f4d2f5b0" providerId="LiveId" clId="{0A13808B-51CE-43C9-AF2F-FEC0EDD93BC1}" dt="2022-11-30T11:23:52.362" v="1289" actId="26606"/>
          <ac:spMkLst>
            <pc:docMk/>
            <pc:sldMk cId="647249291" sldId="266"/>
            <ac:spMk id="73" creationId="{7BD8AB83-2763-4392-B4B9-049CDF1F6EA4}"/>
          </ac:spMkLst>
        </pc:spChg>
        <pc:spChg chg="add del">
          <ac:chgData name="Karthick ganesh" userId="c1e8fd48f4d2f5b0" providerId="LiveId" clId="{0A13808B-51CE-43C9-AF2F-FEC0EDD93BC1}" dt="2022-11-30T11:23:52.362" v="1289" actId="26606"/>
          <ac:spMkLst>
            <pc:docMk/>
            <pc:sldMk cId="647249291" sldId="266"/>
            <ac:spMk id="74" creationId="{480F071C-C35C-4CE1-8EE5-8ED96E2F4E25}"/>
          </ac:spMkLst>
        </pc:spChg>
        <pc:spChg chg="add del">
          <ac:chgData name="Karthick ganesh" userId="c1e8fd48f4d2f5b0" providerId="LiveId" clId="{0A13808B-51CE-43C9-AF2F-FEC0EDD93BC1}" dt="2022-11-30T11:23:52.362" v="1289" actId="26606"/>
          <ac:spMkLst>
            <pc:docMk/>
            <pc:sldMk cId="647249291" sldId="266"/>
            <ac:spMk id="75" creationId="{0D578F4B-2751-4FC2-8853-FAC5C59139C1}"/>
          </ac:spMkLst>
        </pc:spChg>
        <pc:spChg chg="add del">
          <ac:chgData name="Karthick ganesh" userId="c1e8fd48f4d2f5b0" providerId="LiveId" clId="{0A13808B-51CE-43C9-AF2F-FEC0EDD93BC1}" dt="2022-11-30T11:23:55.193" v="1291" actId="26606"/>
          <ac:spMkLst>
            <pc:docMk/>
            <pc:sldMk cId="647249291" sldId="266"/>
            <ac:spMk id="77" creationId="{6753252F-4873-4F63-801D-CC719279A7D5}"/>
          </ac:spMkLst>
        </pc:spChg>
        <pc:spChg chg="add del">
          <ac:chgData name="Karthick ganesh" userId="c1e8fd48f4d2f5b0" providerId="LiveId" clId="{0A13808B-51CE-43C9-AF2F-FEC0EDD93BC1}" dt="2022-11-30T11:23:55.193" v="1291" actId="26606"/>
          <ac:spMkLst>
            <pc:docMk/>
            <pc:sldMk cId="647249291" sldId="266"/>
            <ac:spMk id="78" creationId="{047C8CCB-F95D-4249-92DD-651249D3535A}"/>
          </ac:spMkLst>
        </pc:spChg>
        <pc:spChg chg="add del">
          <ac:chgData name="Karthick ganesh" userId="c1e8fd48f4d2f5b0" providerId="LiveId" clId="{0A13808B-51CE-43C9-AF2F-FEC0EDD93BC1}" dt="2022-11-30T11:23:55.193" v="1291" actId="26606"/>
          <ac:spMkLst>
            <pc:docMk/>
            <pc:sldMk cId="647249291" sldId="266"/>
            <ac:spMk id="79" creationId="{5B632D19-F133-BDFC-F1E3-BE26E4103D32}"/>
          </ac:spMkLst>
        </pc:spChg>
        <pc:spChg chg="add del">
          <ac:chgData name="Karthick ganesh" userId="c1e8fd48f4d2f5b0" providerId="LiveId" clId="{0A13808B-51CE-43C9-AF2F-FEC0EDD93BC1}" dt="2022-11-30T11:23:58.067" v="1293" actId="26606"/>
          <ac:spMkLst>
            <pc:docMk/>
            <pc:sldMk cId="647249291" sldId="266"/>
            <ac:spMk id="81" creationId="{45D37F4E-DDB4-456B-97E0-9937730A039F}"/>
          </ac:spMkLst>
        </pc:spChg>
        <pc:spChg chg="add del">
          <ac:chgData name="Karthick ganesh" userId="c1e8fd48f4d2f5b0" providerId="LiveId" clId="{0A13808B-51CE-43C9-AF2F-FEC0EDD93BC1}" dt="2022-11-30T11:23:58.067" v="1293" actId="26606"/>
          <ac:spMkLst>
            <pc:docMk/>
            <pc:sldMk cId="647249291" sldId="266"/>
            <ac:spMk id="82" creationId="{5B632D19-F133-BDFC-F1E3-BE26E4103D32}"/>
          </ac:spMkLst>
        </pc:spChg>
        <pc:spChg chg="add del">
          <ac:chgData name="Karthick ganesh" userId="c1e8fd48f4d2f5b0" providerId="LiveId" clId="{0A13808B-51CE-43C9-AF2F-FEC0EDD93BC1}" dt="2022-11-30T11:23:58.067" v="1293" actId="26606"/>
          <ac:spMkLst>
            <pc:docMk/>
            <pc:sldMk cId="647249291" sldId="266"/>
            <ac:spMk id="83" creationId="{B2DD41CD-8F47-4F56-AD12-4E2FF7696987}"/>
          </ac:spMkLst>
        </pc:spChg>
        <pc:spChg chg="add del">
          <ac:chgData name="Karthick ganesh" userId="c1e8fd48f4d2f5b0" providerId="LiveId" clId="{0A13808B-51CE-43C9-AF2F-FEC0EDD93BC1}" dt="2022-11-30T11:23:58.067" v="1293" actId="26606"/>
          <ac:spMkLst>
            <pc:docMk/>
            <pc:sldMk cId="647249291" sldId="266"/>
            <ac:spMk id="84" creationId="{FB1AF054-B181-322B-744F-7FB39AA87223}"/>
          </ac:spMkLst>
        </pc:spChg>
        <pc:spChg chg="add del">
          <ac:chgData name="Karthick ganesh" userId="c1e8fd48f4d2f5b0" providerId="LiveId" clId="{0A13808B-51CE-43C9-AF2F-FEC0EDD93BC1}" dt="2022-11-30T11:24:05.586" v="1295" actId="26606"/>
          <ac:spMkLst>
            <pc:docMk/>
            <pc:sldMk cId="647249291" sldId="266"/>
            <ac:spMk id="86" creationId="{9AA72BD9-2C5A-4EDC-931F-5AA08EACA0F3}"/>
          </ac:spMkLst>
        </pc:spChg>
        <pc:spChg chg="add del">
          <ac:chgData name="Karthick ganesh" userId="c1e8fd48f4d2f5b0" providerId="LiveId" clId="{0A13808B-51CE-43C9-AF2F-FEC0EDD93BC1}" dt="2022-11-30T11:24:05.586" v="1295" actId="26606"/>
          <ac:spMkLst>
            <pc:docMk/>
            <pc:sldMk cId="647249291" sldId="266"/>
            <ac:spMk id="87" creationId="{DD3981AC-7B61-4947-BCF3-F7AA7FA385B9}"/>
          </ac:spMkLst>
        </pc:spChg>
        <pc:spChg chg="add del">
          <ac:chgData name="Karthick ganesh" userId="c1e8fd48f4d2f5b0" providerId="LiveId" clId="{0A13808B-51CE-43C9-AF2F-FEC0EDD93BC1}" dt="2022-11-30T11:24:05.586" v="1295" actId="26606"/>
          <ac:spMkLst>
            <pc:docMk/>
            <pc:sldMk cId="647249291" sldId="266"/>
            <ac:spMk id="88" creationId="{5B632D19-F133-BDFC-F1E3-BE26E4103D32}"/>
          </ac:spMkLst>
        </pc:spChg>
        <pc:spChg chg="add del">
          <ac:chgData name="Karthick ganesh" userId="c1e8fd48f4d2f5b0" providerId="LiveId" clId="{0A13808B-51CE-43C9-AF2F-FEC0EDD93BC1}" dt="2022-11-30T11:24:05.586" v="1295" actId="26606"/>
          <ac:spMkLst>
            <pc:docMk/>
            <pc:sldMk cId="647249291" sldId="266"/>
            <ac:spMk id="89" creationId="{55D4142C-5077-457F-A6AD-3FECFDB39685}"/>
          </ac:spMkLst>
        </pc:spChg>
        <pc:spChg chg="add del">
          <ac:chgData name="Karthick ganesh" userId="c1e8fd48f4d2f5b0" providerId="LiveId" clId="{0A13808B-51CE-43C9-AF2F-FEC0EDD93BC1}" dt="2022-11-30T11:24:05.586" v="1295" actId="26606"/>
          <ac:spMkLst>
            <pc:docMk/>
            <pc:sldMk cId="647249291" sldId="266"/>
            <ac:spMk id="90" creationId="{7A5F0580-5EE9-419F-96EE-B6529EF6E7D0}"/>
          </ac:spMkLst>
        </pc:spChg>
        <pc:spChg chg="add del">
          <ac:chgData name="Karthick ganesh" userId="c1e8fd48f4d2f5b0" providerId="LiveId" clId="{0A13808B-51CE-43C9-AF2F-FEC0EDD93BC1}" dt="2022-11-30T11:24:05.586" v="1295" actId="26606"/>
          <ac:spMkLst>
            <pc:docMk/>
            <pc:sldMk cId="647249291" sldId="266"/>
            <ac:spMk id="91" creationId="{FB1AF054-B181-322B-744F-7FB39AA87223}"/>
          </ac:spMkLst>
        </pc:spChg>
        <pc:spChg chg="add mod">
          <ac:chgData name="Karthick ganesh" userId="c1e8fd48f4d2f5b0" providerId="LiveId" clId="{0A13808B-51CE-43C9-AF2F-FEC0EDD93BC1}" dt="2022-11-30T11:24:33.726" v="1330" actId="113"/>
          <ac:spMkLst>
            <pc:docMk/>
            <pc:sldMk cId="647249291" sldId="266"/>
            <ac:spMk id="93" creationId="{5B632D19-F133-BDFC-F1E3-BE26E4103D32}"/>
          </ac:spMkLst>
        </pc:spChg>
        <pc:spChg chg="add">
          <ac:chgData name="Karthick ganesh" userId="c1e8fd48f4d2f5b0" providerId="LiveId" clId="{0A13808B-51CE-43C9-AF2F-FEC0EDD93BC1}" dt="2022-11-30T11:24:05.586" v="1296" actId="26606"/>
          <ac:spMkLst>
            <pc:docMk/>
            <pc:sldMk cId="647249291" sldId="266"/>
            <ac:spMk id="94" creationId="{05C7EBC3-4672-4DAB-81C2-58661FAFAED6}"/>
          </ac:spMkLst>
        </pc:spChg>
        <pc:spChg chg="add">
          <ac:chgData name="Karthick ganesh" userId="c1e8fd48f4d2f5b0" providerId="LiveId" clId="{0A13808B-51CE-43C9-AF2F-FEC0EDD93BC1}" dt="2022-11-30T11:24:05.586" v="1296" actId="26606"/>
          <ac:spMkLst>
            <pc:docMk/>
            <pc:sldMk cId="647249291" sldId="266"/>
            <ac:spMk id="95" creationId="{40BF962F-4C6F-461E-86F2-C43F56CC939B}"/>
          </ac:spMkLst>
        </pc:spChg>
        <pc:spChg chg="add">
          <ac:chgData name="Karthick ganesh" userId="c1e8fd48f4d2f5b0" providerId="LiveId" clId="{0A13808B-51CE-43C9-AF2F-FEC0EDD93BC1}" dt="2022-11-30T11:24:05.586" v="1296" actId="26606"/>
          <ac:spMkLst>
            <pc:docMk/>
            <pc:sldMk cId="647249291" sldId="266"/>
            <ac:spMk id="96" creationId="{2E94A4F7-38E4-45EA-8E2E-CE1B5766B4F1}"/>
          </ac:spMkLst>
        </pc:spChg>
        <pc:spChg chg="add mod">
          <ac:chgData name="Karthick ganesh" userId="c1e8fd48f4d2f5b0" providerId="LiveId" clId="{0A13808B-51CE-43C9-AF2F-FEC0EDD93BC1}" dt="2022-11-30T11:44:07.943" v="2062" actId="20577"/>
          <ac:spMkLst>
            <pc:docMk/>
            <pc:sldMk cId="647249291" sldId="266"/>
            <ac:spMk id="97" creationId="{FB1AF054-B181-322B-744F-7FB39AA87223}"/>
          </ac:spMkLst>
        </pc:spChg>
        <pc:picChg chg="add mod ord">
          <ac:chgData name="Karthick ganesh" userId="c1e8fd48f4d2f5b0" providerId="LiveId" clId="{0A13808B-51CE-43C9-AF2F-FEC0EDD93BC1}" dt="2022-11-30T11:24:05.586" v="1296" actId="26606"/>
          <ac:picMkLst>
            <pc:docMk/>
            <pc:sldMk cId="647249291" sldId="266"/>
            <ac:picMk id="5" creationId="{054123FB-ADCD-DF0F-5697-692842C23987}"/>
          </ac:picMkLst>
        </pc:picChg>
        <pc:cxnChg chg="add del">
          <ac:chgData name="Karthick ganesh" userId="c1e8fd48f4d2f5b0" providerId="LiveId" clId="{0A13808B-51CE-43C9-AF2F-FEC0EDD93BC1}" dt="2022-11-30T11:22:50.366" v="1267" actId="26606"/>
          <ac:cxnSpMkLst>
            <pc:docMk/>
            <pc:sldMk cId="647249291" sldId="266"/>
            <ac:cxnSpMk id="18" creationId="{57E1E5E6-F385-4E9C-B201-BA5BDE5CAD52}"/>
          </ac:cxnSpMkLst>
        </pc:cxnChg>
      </pc:sldChg>
      <pc:sldChg chg="add del">
        <pc:chgData name="Karthick ganesh" userId="c1e8fd48f4d2f5b0" providerId="LiveId" clId="{0A13808B-51CE-43C9-AF2F-FEC0EDD93BC1}" dt="2022-11-30T12:20:57.182" v="2097" actId="47"/>
        <pc:sldMkLst>
          <pc:docMk/>
          <pc:sldMk cId="129050340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0708-BF19-4459-9C8B-02572AF075A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81C-43D7-41E2-83A4-66EE1B94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50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0708-BF19-4459-9C8B-02572AF075A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81C-43D7-41E2-83A4-66EE1B94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26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0708-BF19-4459-9C8B-02572AF075A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81C-43D7-41E2-83A4-66EE1B94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64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0708-BF19-4459-9C8B-02572AF075A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81C-43D7-41E2-83A4-66EE1B94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27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0708-BF19-4459-9C8B-02572AF075A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81C-43D7-41E2-83A4-66EE1B94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14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0708-BF19-4459-9C8B-02572AF075A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81C-43D7-41E2-83A4-66EE1B94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80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0708-BF19-4459-9C8B-02572AF075A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81C-43D7-41E2-83A4-66EE1B94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9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0708-BF19-4459-9C8B-02572AF075A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81C-43D7-41E2-83A4-66EE1B94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9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0708-BF19-4459-9C8B-02572AF075A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81C-43D7-41E2-83A4-66EE1B94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3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0708-BF19-4459-9C8B-02572AF075A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81C-43D7-41E2-83A4-66EE1B94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28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0708-BF19-4459-9C8B-02572AF075A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D81C-43D7-41E2-83A4-66EE1B94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9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0708-BF19-4459-9C8B-02572AF075A9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D81C-43D7-41E2-83A4-66EE1B94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7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FCEE-381E-F381-657C-E1E6D0B5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WELCOME</a:t>
            </a:r>
            <a:br>
              <a:rPr lang="en-US" sz="5400" dirty="0"/>
            </a:br>
            <a:r>
              <a:rPr lang="en-US" sz="5400" dirty="0"/>
              <a:t>    </a:t>
            </a:r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Picture 4" descr="One in a crowd">
            <a:extLst>
              <a:ext uri="{FF2B5EF4-FFF2-40B4-BE49-F238E27FC236}">
                <a16:creationId xmlns:a16="http://schemas.microsoft.com/office/drawing/2014/main" id="{A4885451-510D-5A88-3A66-EF1EFCBA3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63" r="747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7360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629E-290E-B738-B01B-2341104C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3422B16D-AF4F-64A0-BD90-35C5FCA68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714"/>
            <a:ext cx="12191999" cy="8120015"/>
          </a:xfrm>
        </p:spPr>
      </p:pic>
    </p:spTree>
    <p:extLst>
      <p:ext uri="{BB962C8B-B14F-4D97-AF65-F5344CB8AC3E}">
        <p14:creationId xmlns:p14="http://schemas.microsoft.com/office/powerpoint/2010/main" val="239575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BEB3-04CF-CA1B-AF60-27D1B4F3F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AE2DB-4E92-3220-3FAF-30DF4A386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09C062-030D-C82E-2458-7F3919A93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777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>
            <a:extLst>
              <a:ext uri="{FF2B5EF4-FFF2-40B4-BE49-F238E27FC236}">
                <a16:creationId xmlns:a16="http://schemas.microsoft.com/office/drawing/2014/main" id="{5B632D19-F133-BDFC-F1E3-BE26E410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b="1" dirty="0"/>
              <a:t>CREWMATES</a:t>
            </a:r>
            <a:endParaRPr lang="en-IN" b="1" dirty="0"/>
          </a:p>
        </p:txBody>
      </p:sp>
      <p:sp>
        <p:nvSpPr>
          <p:cNvPr id="94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FB1AF054-B181-322B-744F-7FB39AA8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88" y="2355282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PREM KUMAR.P (C)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MOHAMMED ABDUS SAMI.M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PARAMESH GOPAL.K.U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PANDI PERUMAL.P</a:t>
            </a:r>
          </a:p>
          <a:p>
            <a:r>
              <a:rPr lang="en-US" sz="2000" dirty="0">
                <a:solidFill>
                  <a:srgbClr val="FFFFFF"/>
                </a:solidFill>
              </a:rPr>
              <a:t>VINOTH KANNAN.A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                                 From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                                      ECE Boys</a:t>
            </a:r>
          </a:p>
          <a:p>
            <a:pPr marL="0" indent="0">
              <a:buNone/>
            </a:pPr>
            <a:endParaRPr lang="en-IN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123FB-ADCD-DF0F-5697-692842C2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2559277"/>
            <a:ext cx="5170711" cy="323169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724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9DFA-AB8F-C150-02A3-B77CC56D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5400"/>
              <a:t>LUFFY ONLINE MART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08F8-BE7B-C822-11EA-A0BCAA155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900" dirty="0"/>
              <a:t>In this ppt we are going to explain about the online shopping portal made by our teammates for your day-to-day routine.</a:t>
            </a:r>
          </a:p>
          <a:p>
            <a:r>
              <a:rPr lang="en-US" sz="1900" dirty="0"/>
              <a:t>Our LUFFY ONLINE MART is slightly easier to use when compared to the other online shopping websites.</a:t>
            </a:r>
          </a:p>
          <a:p>
            <a:r>
              <a:rPr lang="en-US" sz="1900" dirty="0"/>
              <a:t>To make it easier we have included easy steps to place the order in our online portal.</a:t>
            </a:r>
          </a:p>
          <a:p>
            <a:r>
              <a:rPr lang="en-US" sz="1900" dirty="0"/>
              <a:t>We have a separate portal for the buyer and the seller. So that there will be no confusion while sign in or login to our portal.</a:t>
            </a:r>
          </a:p>
          <a:p>
            <a:r>
              <a:rPr lang="en-US" sz="1900" dirty="0"/>
              <a:t>Our website will be so handy to work or to use and you can trust us completely.</a:t>
            </a:r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IN" sz="1900" dirty="0"/>
          </a:p>
        </p:txBody>
      </p:sp>
      <p:pic>
        <p:nvPicPr>
          <p:cNvPr id="21" name="Picture 4" descr="Abstract blurred background of department store">
            <a:extLst>
              <a:ext uri="{FF2B5EF4-FFF2-40B4-BE49-F238E27FC236}">
                <a16:creationId xmlns:a16="http://schemas.microsoft.com/office/drawing/2014/main" id="{461CA11E-33E8-819D-BDEF-BD768E549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84" r="3339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9865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DCD4-843A-0FAA-53A9-832689F6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PORTAL FOR CUSTOMER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AFD33-9450-E147-C6DC-643ED1720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This is the portal were all the customer will be using .</a:t>
            </a:r>
          </a:p>
          <a:p>
            <a:r>
              <a:rPr lang="en-US" sz="2200" dirty="0"/>
              <a:t>This portal is public free portal.</a:t>
            </a:r>
          </a:p>
          <a:p>
            <a:r>
              <a:rPr lang="en-US" sz="2200" dirty="0"/>
              <a:t>This portal is a cookies free.</a:t>
            </a:r>
          </a:p>
          <a:p>
            <a:r>
              <a:rPr lang="en-US" sz="2200" dirty="0"/>
              <a:t>This will </a:t>
            </a:r>
            <a:r>
              <a:rPr lang="en-US" sz="2200"/>
              <a:t>be convenient </a:t>
            </a:r>
            <a:r>
              <a:rPr lang="en-US" sz="2200" dirty="0"/>
              <a:t>to use.</a:t>
            </a:r>
          </a:p>
          <a:p>
            <a:r>
              <a:rPr lang="en-US" sz="2200" dirty="0"/>
              <a:t>This will much more useful than other online portal.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IN" sz="2200" dirty="0"/>
          </a:p>
        </p:txBody>
      </p:sp>
      <p:pic>
        <p:nvPicPr>
          <p:cNvPr id="15" name="Picture 4" descr="The facade of blue walls with holes">
            <a:extLst>
              <a:ext uri="{FF2B5EF4-FFF2-40B4-BE49-F238E27FC236}">
                <a16:creationId xmlns:a16="http://schemas.microsoft.com/office/drawing/2014/main" id="{44E62D4F-747A-4814-63F2-16319CF17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8" r="777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290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E413-351B-96A3-68B3-1DF91B2F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 dirty="0"/>
              <a:t>USER LOGIN</a:t>
            </a:r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94C414A-4248-CCC9-519D-09E239A5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en-US" sz="2000" dirty="0"/>
              <a:t>We are making the user to login in first. Once when they login to our online portal, they were free to use it without any disturbance.</a:t>
            </a:r>
          </a:p>
          <a:p>
            <a:r>
              <a:rPr lang="en-US" sz="2000" dirty="0"/>
              <a:t>They must create their own account for our online portal.</a:t>
            </a:r>
          </a:p>
          <a:p>
            <a:r>
              <a:rPr lang="en-US" sz="2000" dirty="0"/>
              <a:t>It will </a:t>
            </a:r>
            <a:r>
              <a:rPr lang="en-US" sz="2000" dirty="0" err="1"/>
              <a:t>enchance</a:t>
            </a:r>
            <a:r>
              <a:rPr lang="en-US" sz="2000" dirty="0"/>
              <a:t> them to use our online portal nice and easy.  </a:t>
            </a:r>
          </a:p>
        </p:txBody>
      </p:sp>
      <p:pic>
        <p:nvPicPr>
          <p:cNvPr id="5" name="Content Placeholder 4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D3D5B0A8-FE02-CE4A-37AE-A932A7F59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" r="-2" b="2768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267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A61ED3A-74B2-091D-2A30-BB919F60F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73" b="9090"/>
          <a:stretch/>
        </p:blipFill>
        <p:spPr>
          <a:xfrm>
            <a:off x="4560531" y="0"/>
            <a:ext cx="9069737" cy="7533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D7182-9F2B-98DF-168A-22F87CA7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THINGS FOR SALE</a:t>
            </a:r>
            <a:endParaRPr lang="en-IN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F086A2-15B5-C428-1761-F7D05A68E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We have almost what every person wanted in their day-to-day routine.</a:t>
            </a:r>
          </a:p>
          <a:p>
            <a:r>
              <a:rPr lang="en-US" sz="1700" dirty="0"/>
              <a:t>Starting from Grocery, Home &amp; Kitchen needs, Accessories, Hardware, and even we have Electronics.</a:t>
            </a:r>
          </a:p>
          <a:p>
            <a:r>
              <a:rPr lang="en-US" sz="1700" dirty="0"/>
              <a:t>We facilitate our customer that we have every things in one online portal called LUFFY ONLINE MART.</a:t>
            </a:r>
          </a:p>
        </p:txBody>
      </p:sp>
    </p:spTree>
    <p:extLst>
      <p:ext uri="{BB962C8B-B14F-4D97-AF65-F5344CB8AC3E}">
        <p14:creationId xmlns:p14="http://schemas.microsoft.com/office/powerpoint/2010/main" val="3553655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FC0D9-F00A-7182-9F70-02524FB6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PORTAL FOR SELLER</a:t>
            </a:r>
            <a:endParaRPr lang="en-IN" sz="5400" dirty="0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88DEDE-57FB-205B-DB3D-572EFEEFD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500" dirty="0"/>
              <a:t>This portal will be much easier to control when compared to many other portal .</a:t>
            </a:r>
          </a:p>
          <a:p>
            <a:r>
              <a:rPr lang="en-US" sz="1500" dirty="0"/>
              <a:t>Our LUFFY ONLINE MART will never ever take any commission for the seller and the buyer.</a:t>
            </a:r>
          </a:p>
          <a:p>
            <a:r>
              <a:rPr lang="en-US" sz="1500" dirty="0"/>
              <a:t>We will make sure that the placement of order from the seller to the buyer is clear and correct .</a:t>
            </a:r>
          </a:p>
          <a:p>
            <a:r>
              <a:rPr lang="en-US" sz="1500" dirty="0"/>
              <a:t>So that there will be no confusion or miss understanding between both seller and the buyer.</a:t>
            </a:r>
          </a:p>
          <a:p>
            <a:r>
              <a:rPr lang="en-US" sz="1500" dirty="0"/>
              <a:t>Our LUFFY mart can be a trusted one for both the buyer and the seller.</a:t>
            </a:r>
            <a:endParaRPr lang="en-IN" sz="1500" dirty="0"/>
          </a:p>
        </p:txBody>
      </p:sp>
      <p:pic>
        <p:nvPicPr>
          <p:cNvPr id="9" name="Picture 8" descr="White arrows going to the red target">
            <a:extLst>
              <a:ext uri="{FF2B5EF4-FFF2-40B4-BE49-F238E27FC236}">
                <a16:creationId xmlns:a16="http://schemas.microsoft.com/office/drawing/2014/main" id="{217F2938-363C-F9D1-EDFC-740D071C8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496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B22D-F90E-F58F-7F79-F4F14908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USER LOGIN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50" name="Freeform: Shape 33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35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37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43C5AEC-DE67-BF20-6F19-EDE56C6A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From here the seller can use our portal.</a:t>
            </a:r>
          </a:p>
          <a:p>
            <a:r>
              <a:rPr lang="en-US" sz="2000">
                <a:solidFill>
                  <a:srgbClr val="FFFFFF"/>
                </a:solidFill>
              </a:rPr>
              <a:t>From this itself we can say that we give more opportunities to the seller to make their business to grow further .</a:t>
            </a:r>
          </a:p>
          <a:p>
            <a:r>
              <a:rPr lang="en-US" sz="2000">
                <a:solidFill>
                  <a:srgbClr val="FFFFFF"/>
                </a:solidFill>
              </a:rPr>
              <a:t>Our LUFFY ONLINE MART will be so help full.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655139C-3BF8-2910-0FCB-861FDB2B0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34" y="2173287"/>
            <a:ext cx="3723418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52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426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WELCOME     </vt:lpstr>
      <vt:lpstr>PowerPoint Presentation</vt:lpstr>
      <vt:lpstr>CREWMATES</vt:lpstr>
      <vt:lpstr>LUFFY ONLINE MART</vt:lpstr>
      <vt:lpstr>PORTAL FOR CUSTOMER</vt:lpstr>
      <vt:lpstr>USER LOGIN</vt:lpstr>
      <vt:lpstr>THINGS FOR SALE</vt:lpstr>
      <vt:lpstr>PORTAL FOR SELLER</vt:lpstr>
      <vt:lpstr>USER LOGIN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ganesh</dc:creator>
  <cp:lastModifiedBy>Karthick ganesh</cp:lastModifiedBy>
  <cp:revision>1</cp:revision>
  <dcterms:created xsi:type="dcterms:W3CDTF">2022-11-29T19:10:35Z</dcterms:created>
  <dcterms:modified xsi:type="dcterms:W3CDTF">2022-11-30T12:23:49Z</dcterms:modified>
</cp:coreProperties>
</file>