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3" r:id="rId2"/>
  </p:sldMasterIdLst>
  <p:notesMasterIdLst>
    <p:notesMasterId r:id="rId11"/>
  </p:notesMasterIdLst>
  <p:handoutMasterIdLst>
    <p:handoutMasterId r:id="rId12"/>
  </p:handoutMasterIdLst>
  <p:sldIdLst>
    <p:sldId id="491" r:id="rId3"/>
    <p:sldId id="469" r:id="rId4"/>
    <p:sldId id="472" r:id="rId5"/>
    <p:sldId id="492" r:id="rId6"/>
    <p:sldId id="488" r:id="rId7"/>
    <p:sldId id="489" r:id="rId8"/>
    <p:sldId id="490" r:id="rId9"/>
    <p:sldId id="481" r:id="rId10"/>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anose="02080604020202020204" pitchFamily="34" charset="0"/>
        <a:ea typeface="ヒラギノ角ゴ Pro W3" pitchFamily="124" charset="-128"/>
        <a:cs typeface="+mn-cs"/>
      </a:defRPr>
    </a:lvl1pPr>
    <a:lvl2pPr marL="389890" algn="ctr" rtl="0" fontAlgn="base">
      <a:spcBef>
        <a:spcPct val="0"/>
      </a:spcBef>
      <a:spcAft>
        <a:spcPct val="0"/>
      </a:spcAft>
      <a:defRPr sz="1200" kern="1200">
        <a:solidFill>
          <a:schemeClr val="tx1"/>
        </a:solidFill>
        <a:latin typeface="Arial" panose="02080604020202020204" pitchFamily="34" charset="0"/>
        <a:ea typeface="ヒラギノ角ゴ Pro W3" pitchFamily="124" charset="-128"/>
        <a:cs typeface="+mn-cs"/>
      </a:defRPr>
    </a:lvl2pPr>
    <a:lvl3pPr marL="779145" algn="ctr" rtl="0" fontAlgn="base">
      <a:spcBef>
        <a:spcPct val="0"/>
      </a:spcBef>
      <a:spcAft>
        <a:spcPct val="0"/>
      </a:spcAft>
      <a:defRPr sz="1200" kern="1200">
        <a:solidFill>
          <a:schemeClr val="tx1"/>
        </a:solidFill>
        <a:latin typeface="Arial" panose="02080604020202020204" pitchFamily="34" charset="0"/>
        <a:ea typeface="ヒラギノ角ゴ Pro W3" pitchFamily="124" charset="-128"/>
        <a:cs typeface="+mn-cs"/>
      </a:defRPr>
    </a:lvl3pPr>
    <a:lvl4pPr marL="1169035" algn="ctr" rtl="0" fontAlgn="base">
      <a:spcBef>
        <a:spcPct val="0"/>
      </a:spcBef>
      <a:spcAft>
        <a:spcPct val="0"/>
      </a:spcAft>
      <a:defRPr sz="1200" kern="1200">
        <a:solidFill>
          <a:schemeClr val="tx1"/>
        </a:solidFill>
        <a:latin typeface="Arial" panose="02080604020202020204" pitchFamily="34" charset="0"/>
        <a:ea typeface="ヒラギノ角ゴ Pro W3" pitchFamily="124" charset="-128"/>
        <a:cs typeface="+mn-cs"/>
      </a:defRPr>
    </a:lvl4pPr>
    <a:lvl5pPr marL="1558290" algn="ctr" rtl="0" fontAlgn="base">
      <a:spcBef>
        <a:spcPct val="0"/>
      </a:spcBef>
      <a:spcAft>
        <a:spcPct val="0"/>
      </a:spcAft>
      <a:defRPr sz="1200" kern="1200">
        <a:solidFill>
          <a:schemeClr val="tx1"/>
        </a:solidFill>
        <a:latin typeface="Arial" panose="02080604020202020204" pitchFamily="34" charset="0"/>
        <a:ea typeface="ヒラギノ角ゴ Pro W3" pitchFamily="124" charset="-128"/>
        <a:cs typeface="+mn-cs"/>
      </a:defRPr>
    </a:lvl5pPr>
    <a:lvl6pPr marL="1948180" algn="l" defTabSz="779145" rtl="0" eaLnBrk="1" latinLnBrk="0" hangingPunct="1">
      <a:defRPr sz="1200" kern="1200">
        <a:solidFill>
          <a:schemeClr val="tx1"/>
        </a:solidFill>
        <a:latin typeface="Arial" panose="02080604020202020204" pitchFamily="34" charset="0"/>
        <a:ea typeface="ヒラギノ角ゴ Pro W3" pitchFamily="124" charset="-128"/>
        <a:cs typeface="+mn-cs"/>
      </a:defRPr>
    </a:lvl6pPr>
    <a:lvl7pPr marL="2338070" algn="l" defTabSz="779145" rtl="0" eaLnBrk="1" latinLnBrk="0" hangingPunct="1">
      <a:defRPr sz="1200" kern="1200">
        <a:solidFill>
          <a:schemeClr val="tx1"/>
        </a:solidFill>
        <a:latin typeface="Arial" panose="02080604020202020204" pitchFamily="34" charset="0"/>
        <a:ea typeface="ヒラギノ角ゴ Pro W3" pitchFamily="124" charset="-128"/>
        <a:cs typeface="+mn-cs"/>
      </a:defRPr>
    </a:lvl7pPr>
    <a:lvl8pPr marL="2727325" algn="l" defTabSz="779145" rtl="0" eaLnBrk="1" latinLnBrk="0" hangingPunct="1">
      <a:defRPr sz="1200" kern="1200">
        <a:solidFill>
          <a:schemeClr val="tx1"/>
        </a:solidFill>
        <a:latin typeface="Arial" panose="02080604020202020204" pitchFamily="34" charset="0"/>
        <a:ea typeface="ヒラギノ角ゴ Pro W3" pitchFamily="124" charset="-128"/>
        <a:cs typeface="+mn-cs"/>
      </a:defRPr>
    </a:lvl8pPr>
    <a:lvl9pPr marL="3117215" algn="l" defTabSz="779145" rtl="0" eaLnBrk="1" latinLnBrk="0" hangingPunct="1">
      <a:defRPr sz="1200" kern="1200">
        <a:solidFill>
          <a:schemeClr val="tx1"/>
        </a:solidFill>
        <a:latin typeface="Arial" panose="02080604020202020204" pitchFamily="34" charset="0"/>
        <a:ea typeface="ヒラギノ角ゴ Pro W3" pitchFamily="12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p:scale>
          <a:sx n="125" d="100"/>
          <a:sy n="125" d="100"/>
        </p:scale>
        <p:origin x="-254" y="-10"/>
      </p:cViewPr>
      <p:guideLst>
        <p:guide orient="horz" pos="2919"/>
        <p:guide orient="horz" pos="1674"/>
        <p:guide orient="horz" pos="321"/>
        <p:guide orient="horz" pos="420"/>
        <p:guide pos="2208"/>
        <p:guide pos="2865"/>
        <p:guide pos="324"/>
        <p:guide pos="54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1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lstStyle>
            <a:lvl1pPr algn="l" defTabSz="873760">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lstStyle>
            <a:lvl1pPr algn="r" defTabSz="873760">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lstStyle>
            <a:lvl1pPr algn="l" defTabSz="873760">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lstStyle>
            <a:lvl1pPr algn="r" defTabSz="873760">
              <a:defRPr sz="1100" smtClean="0"/>
            </a:lvl1pPr>
          </a:lstStyle>
          <a:p>
            <a:pPr>
              <a:defRPr/>
            </a:pPr>
            <a:fld id="{DA6835A3-9366-4C20-B248-0AC9C46AA67A}" type="slidenum">
              <a:rPr lang="en-US"/>
              <a:t>‹#›</a:t>
            </a:fld>
            <a:endParaRPr lang="en-US" dirty="0"/>
          </a:p>
        </p:txBody>
      </p:sp>
    </p:spTree>
    <p:extLst>
      <p:ext uri="{BB962C8B-B14F-4D97-AF65-F5344CB8AC3E}">
        <p14:creationId xmlns:p14="http://schemas.microsoft.com/office/powerpoint/2010/main" val="4021048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lstStyle>
            <a:lvl1pPr algn="l" defTabSz="889635">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lstStyle>
            <a:lvl1pPr algn="r" defTabSz="889635">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lstStyle>
            <a:lvl1pPr algn="l" defTabSz="889635">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lstStyle>
            <a:lvl1pPr algn="r" defTabSz="889635">
              <a:defRPr sz="1100" smtClean="0"/>
            </a:lvl1pPr>
          </a:lstStyle>
          <a:p>
            <a:pPr>
              <a:defRPr/>
            </a:pPr>
            <a:fld id="{C0C428FF-E08F-45DE-BAC9-258D4444EC10}" type="slidenum">
              <a:rPr lang="en-US"/>
              <a:t>‹#›</a:t>
            </a:fld>
            <a:endParaRPr lang="en-US" dirty="0"/>
          </a:p>
        </p:txBody>
      </p:sp>
    </p:spTree>
    <p:extLst>
      <p:ext uri="{BB962C8B-B14F-4D97-AF65-F5344CB8AC3E}">
        <p14:creationId xmlns:p14="http://schemas.microsoft.com/office/powerpoint/2010/main" val="603018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anose="02080604020202020204" pitchFamily="34" charset="0"/>
        <a:ea typeface="ヒラギノ角ゴ Pro W3" pitchFamily="124" charset="-128"/>
        <a:cs typeface="Geneva" pitchFamily="34" charset="0"/>
      </a:defRPr>
    </a:lvl1pPr>
    <a:lvl2pPr marL="389890" algn="l" rtl="0" eaLnBrk="0" fontAlgn="base" hangingPunct="0">
      <a:spcBef>
        <a:spcPct val="30000"/>
      </a:spcBef>
      <a:spcAft>
        <a:spcPct val="0"/>
      </a:spcAft>
      <a:defRPr sz="1000" kern="1200">
        <a:solidFill>
          <a:schemeClr val="tx1"/>
        </a:solidFill>
        <a:latin typeface="Arial" panose="02080604020202020204" pitchFamily="34" charset="0"/>
        <a:ea typeface="ヒラギノ角ゴ Pro W3" pitchFamily="124" charset="-128"/>
        <a:cs typeface="Geneva" pitchFamily="34" charset="0"/>
      </a:defRPr>
    </a:lvl2pPr>
    <a:lvl3pPr marL="779145" algn="l" rtl="0" eaLnBrk="0" fontAlgn="base" hangingPunct="0">
      <a:spcBef>
        <a:spcPct val="30000"/>
      </a:spcBef>
      <a:spcAft>
        <a:spcPct val="0"/>
      </a:spcAft>
      <a:defRPr sz="1000" kern="1200">
        <a:solidFill>
          <a:schemeClr val="tx1"/>
        </a:solidFill>
        <a:latin typeface="Arial" panose="02080604020202020204" pitchFamily="34" charset="0"/>
        <a:ea typeface="ヒラギノ角ゴ Pro W3" pitchFamily="124" charset="-128"/>
        <a:cs typeface="Geneva" pitchFamily="34" charset="0"/>
      </a:defRPr>
    </a:lvl3pPr>
    <a:lvl4pPr marL="1169035" algn="l" rtl="0" eaLnBrk="0" fontAlgn="base" hangingPunct="0">
      <a:spcBef>
        <a:spcPct val="30000"/>
      </a:spcBef>
      <a:spcAft>
        <a:spcPct val="0"/>
      </a:spcAft>
      <a:defRPr sz="1000" kern="1200">
        <a:solidFill>
          <a:schemeClr val="tx1"/>
        </a:solidFill>
        <a:latin typeface="Arial" panose="02080604020202020204" pitchFamily="34" charset="0"/>
        <a:ea typeface="ヒラギノ角ゴ Pro W3" pitchFamily="124" charset="-128"/>
        <a:cs typeface="Geneva" pitchFamily="34" charset="0"/>
      </a:defRPr>
    </a:lvl4pPr>
    <a:lvl5pPr marL="1558290" algn="l" rtl="0" eaLnBrk="0" fontAlgn="base" hangingPunct="0">
      <a:spcBef>
        <a:spcPct val="30000"/>
      </a:spcBef>
      <a:spcAft>
        <a:spcPct val="0"/>
      </a:spcAft>
      <a:defRPr sz="1000" kern="1200">
        <a:solidFill>
          <a:schemeClr val="tx1"/>
        </a:solidFill>
        <a:latin typeface="Arial" panose="02080604020202020204" pitchFamily="34" charset="0"/>
        <a:ea typeface="ヒラギノ角ゴ Pro W3" pitchFamily="124" charset="-128"/>
        <a:cs typeface="Geneva" pitchFamily="34" charset="0"/>
      </a:defRPr>
    </a:lvl5pPr>
    <a:lvl6pPr marL="1948180" algn="l" defTabSz="779145" rtl="0" eaLnBrk="1" latinLnBrk="0" hangingPunct="1">
      <a:defRPr sz="1000" kern="1200">
        <a:solidFill>
          <a:schemeClr val="tx1"/>
        </a:solidFill>
        <a:latin typeface="+mn-lt"/>
        <a:ea typeface="+mn-ea"/>
        <a:cs typeface="+mn-cs"/>
      </a:defRPr>
    </a:lvl6pPr>
    <a:lvl7pPr marL="2338070" algn="l" defTabSz="779145" rtl="0" eaLnBrk="1" latinLnBrk="0" hangingPunct="1">
      <a:defRPr sz="1000" kern="1200">
        <a:solidFill>
          <a:schemeClr val="tx1"/>
        </a:solidFill>
        <a:latin typeface="+mn-lt"/>
        <a:ea typeface="+mn-ea"/>
        <a:cs typeface="+mn-cs"/>
      </a:defRPr>
    </a:lvl7pPr>
    <a:lvl8pPr marL="2727325" algn="l" defTabSz="779145" rtl="0" eaLnBrk="1" latinLnBrk="0" hangingPunct="1">
      <a:defRPr sz="1000" kern="1200">
        <a:solidFill>
          <a:schemeClr val="tx1"/>
        </a:solidFill>
        <a:latin typeface="+mn-lt"/>
        <a:ea typeface="+mn-ea"/>
        <a:cs typeface="+mn-cs"/>
      </a:defRPr>
    </a:lvl8pPr>
    <a:lvl9pPr marL="3117215" algn="l" defTabSz="779145"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p:cNvGrpSpPr>
            <a:grpSpLocks noChangeAspect="1"/>
          </p:cNvGrpSpPr>
          <p:nvPr userDrawn="1"/>
        </p:nvGrpSpPr>
        <p:grpSpPr bwMode="auto">
          <a:xfrm>
            <a:off x="0" y="0"/>
            <a:ext cx="9144000" cy="5141070"/>
            <a:chOff x="2075" y="1086"/>
            <a:chExt cx="3527" cy="1983"/>
          </a:xfrm>
          <a:solidFill>
            <a:srgbClr val="E4F5F8"/>
          </a:solidFill>
        </p:grpSpPr>
        <p:sp>
          <p:nvSpPr>
            <p:cNvPr id="12" name="Freeform 9"/>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3" name="Freeform 10"/>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4" name="Freeform 11"/>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5" name="Freeform 12"/>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6" name="Freeform 13"/>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7" name="Freeform 14"/>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8" name="Freeform 15"/>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9" name="Freeform 16"/>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0" name="Freeform 17"/>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1" name="Freeform 18"/>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2" name="Freeform 19"/>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3" name="Freeform 20"/>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4" name="Freeform 21"/>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5" name="Freeform 22"/>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6" name="Freeform 23"/>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7" name="Freeform 24"/>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8" name="Freeform 25"/>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9" name="Freeform 26"/>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0" name="Freeform 27"/>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1" name="Freeform 28"/>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2" name="Freeform 29"/>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3" name="Freeform 30"/>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4" name="Freeform 31"/>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5" name="Freeform 32"/>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6" name="Freeform 33"/>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7" name="Freeform 34"/>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8" name="Freeform 35"/>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9" name="Freeform 36"/>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0" name="Freeform 37"/>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1" name="Freeform 38"/>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2" name="Freeform 39"/>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3" name="Freeform 40"/>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4" name="Freeform 41"/>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5" name="Freeform 42"/>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6" name="Freeform 43"/>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7" name="Freeform 44"/>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8" name="Freeform 45"/>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9" name="Freeform 46"/>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0" name="Freeform 47"/>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1" name="Freeform 48"/>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2" name="Freeform 49"/>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3" name="Freeform 50"/>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4" name="Freeform 51"/>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5" name="Freeform 52"/>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6" name="Freeform 53"/>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7" name="Freeform 54"/>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8" name="Freeform 55"/>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9" name="Freeform 56"/>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0" name="Freeform 57"/>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1" name="Freeform 58"/>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2" name="Freeform 59"/>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3" name="Freeform 60"/>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4" name="Freeform 61"/>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5" name="Freeform 62"/>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6" name="Freeform 63"/>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7" name="Freeform 64"/>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8" name="Freeform 65"/>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9" name="Freeform 66"/>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0" name="Freeform 67"/>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1" name="Freeform 68"/>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2" name="Freeform 69"/>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3" name="Freeform 70"/>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4" name="Freeform 71"/>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5" name="Freeform 72"/>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6" name="Freeform 73"/>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7" name="Freeform 74"/>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8" name="Freeform 75"/>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9" name="Freeform 76"/>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0" name="Freeform 77"/>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1" name="Freeform 78"/>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2" name="Freeform 79"/>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3" name="Freeform 80"/>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4" name="Freeform 81"/>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5" name="Freeform 82"/>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6" name="Freeform 83"/>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7" name="Freeform 84"/>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8" name="Freeform 85"/>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9" name="Freeform 86"/>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0" name="Freeform 87"/>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1" name="Freeform 88"/>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2" name="Freeform 89"/>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3" name="Freeform 90"/>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4" name="Freeform 91"/>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5" name="Freeform 92"/>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8138832" y="4559763"/>
            <a:ext cx="1005168" cy="583738"/>
            <a:chOff x="10851776" y="6079683"/>
            <a:chExt cx="1340224" cy="778317"/>
          </a:xfrm>
        </p:grpSpPr>
        <p:sp>
          <p:nvSpPr>
            <p:cNvPr id="97" name="Rectangle 96"/>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a:fillRect/>
            </a:stretch>
          </p:blipFill>
          <p:spPr>
            <a:xfrm>
              <a:off x="10851776" y="6079683"/>
              <a:ext cx="1340224" cy="778317"/>
            </a:xfrm>
            <a:prstGeom prst="rect">
              <a:avLst/>
            </a:prstGeom>
          </p:spPr>
        </p:pic>
      </p:grpSp>
      <p:pic>
        <p:nvPicPr>
          <p:cNvPr id="101" name="Picture 100"/>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200" fontAlgn="base">
              <a:spcBef>
                <a:spcPct val="0"/>
              </a:spcBef>
              <a:spcAft>
                <a:spcPct val="0"/>
              </a:spcAft>
              <a:defRPr/>
            </a:pPr>
            <a:fld id="{9C5957C0-C9FD-924F-A662-3B71DAE40C56}" type="slidenum">
              <a:rPr lang="uk-UA" sz="1200" b="1" smtClean="0">
                <a:solidFill>
                  <a:srgbClr val="FEFDFD"/>
                </a:solidFill>
                <a:latin typeface="Calibri Light" panose="020F0302020204030204" pitchFamily="34" charset="0"/>
                <a:ea typeface="Calibri Light" panose="020F0302020204030204" pitchFamily="34" charset="0"/>
                <a:cs typeface="Calibri Light" panose="020F0302020204030204" pitchFamily="34" charset="0"/>
              </a:rPr>
              <a:t>‹#›</a:t>
            </a:fld>
            <a:endParaRPr lang="uk-UA" sz="825" b="1" dirty="0">
              <a:solidFill>
                <a:srgbClr val="FEFDFD"/>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685800"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p:cNvGrpSpPr>
            <a:grpSpLocks noChangeAspect="1"/>
          </p:cNvGrpSpPr>
          <p:nvPr userDrawn="1"/>
        </p:nvGrpSpPr>
        <p:grpSpPr bwMode="auto">
          <a:xfrm>
            <a:off x="0" y="0"/>
            <a:ext cx="9144000" cy="5141070"/>
            <a:chOff x="2075" y="1086"/>
            <a:chExt cx="3527" cy="1983"/>
          </a:xfrm>
          <a:solidFill>
            <a:srgbClr val="E4F5F8"/>
          </a:solidFill>
        </p:grpSpPr>
        <p:sp>
          <p:nvSpPr>
            <p:cNvPr id="8" name="Freeform 9"/>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 name="Freeform 10"/>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0" name="Freeform 11"/>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1" name="Freeform 12"/>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2" name="Freeform 13"/>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3" name="Freeform 14"/>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4" name="Freeform 15"/>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5" name="Freeform 16"/>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6" name="Freeform 17"/>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7" name="Freeform 18"/>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8" name="Freeform 19"/>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19" name="Freeform 20"/>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0" name="Freeform 21"/>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1" name="Freeform 22"/>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2" name="Freeform 23"/>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3" name="Freeform 24"/>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4" name="Freeform 25"/>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5" name="Freeform 26"/>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6" name="Freeform 27"/>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7" name="Freeform 28"/>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8" name="Freeform 29"/>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29" name="Freeform 30"/>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0" name="Freeform 31"/>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1" name="Freeform 32"/>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2" name="Freeform 33"/>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3" name="Freeform 34"/>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4" name="Freeform 35"/>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5" name="Freeform 36"/>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6" name="Freeform 37"/>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7" name="Freeform 38"/>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8" name="Freeform 39"/>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39" name="Freeform 40"/>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0" name="Freeform 41"/>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1" name="Freeform 42"/>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2" name="Freeform 43"/>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3" name="Freeform 44"/>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4" name="Freeform 45"/>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5" name="Freeform 46"/>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6" name="Freeform 47"/>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7" name="Freeform 48"/>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8" name="Freeform 49"/>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49" name="Freeform 50"/>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0" name="Freeform 51"/>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1" name="Freeform 52"/>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2" name="Freeform 53"/>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3" name="Freeform 54"/>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4" name="Freeform 55"/>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5" name="Freeform 56"/>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6" name="Freeform 57"/>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7" name="Freeform 58"/>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8" name="Freeform 59"/>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59" name="Freeform 60"/>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0" name="Freeform 61"/>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1" name="Freeform 62"/>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2" name="Freeform 63"/>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3" name="Freeform 64"/>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4" name="Freeform 65"/>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5" name="Freeform 66"/>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6" name="Freeform 67"/>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7" name="Freeform 68"/>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8" name="Freeform 69"/>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69" name="Freeform 70"/>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0" name="Freeform 71"/>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1" name="Freeform 72"/>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2" name="Freeform 73"/>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3" name="Freeform 74"/>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4" name="Freeform 75"/>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5" name="Freeform 76"/>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6" name="Freeform 77"/>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7" name="Freeform 78"/>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8" name="Freeform 79"/>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79" name="Freeform 80"/>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0" name="Freeform 81"/>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1" name="Freeform 82"/>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2" name="Freeform 83"/>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3" name="Freeform 84"/>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4" name="Freeform 85"/>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5" name="Freeform 86"/>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6" name="Freeform 87"/>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7" name="Freeform 88"/>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8" name="Freeform 89"/>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89" name="Freeform 90"/>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0" name="Freeform 91"/>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sp>
          <p:nvSpPr>
            <p:cNvPr id="91" name="Freeform 92"/>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p:cNvGrpSpPr/>
          <p:nvPr userDrawn="1"/>
        </p:nvGrpSpPr>
        <p:grpSpPr>
          <a:xfrm>
            <a:off x="8138832" y="4559763"/>
            <a:ext cx="1005168" cy="583738"/>
            <a:chOff x="10851776" y="6079683"/>
            <a:chExt cx="1340224" cy="778317"/>
          </a:xfrm>
        </p:grpSpPr>
        <p:sp>
          <p:nvSpPr>
            <p:cNvPr id="95" name="Rectangle 94"/>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a:fillRect/>
            </a:stretch>
          </p:blipFill>
          <p:spPr>
            <a:xfrm>
              <a:off x="10851776" y="6079683"/>
              <a:ext cx="1340224" cy="778317"/>
            </a:xfrm>
            <a:prstGeom prst="rect">
              <a:avLst/>
            </a:prstGeom>
          </p:spPr>
        </p:pic>
      </p:grpSp>
      <p:pic>
        <p:nvPicPr>
          <p:cNvPr id="97" name="Picture 9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200" fontAlgn="base">
              <a:spcBef>
                <a:spcPct val="0"/>
              </a:spcBef>
              <a:spcAft>
                <a:spcPct val="0"/>
              </a:spcAft>
              <a:defRPr/>
            </a:pPr>
            <a:fld id="{9C5957C0-C9FD-924F-A662-3B71DAE40C56}" type="slidenum">
              <a:rPr lang="uk-UA" sz="1200" b="1" smtClean="0">
                <a:solidFill>
                  <a:srgbClr val="FEFDFD"/>
                </a:solidFill>
                <a:latin typeface="Calibri Light" panose="020F0302020204030204" pitchFamily="34" charset="0"/>
                <a:ea typeface="Calibri Light" panose="020F0302020204030204" pitchFamily="34" charset="0"/>
                <a:cs typeface="Calibri Light" panose="020F0302020204030204" pitchFamily="34" charset="0"/>
              </a:rPr>
              <a:t>‹#›</a:t>
            </a:fld>
            <a:endParaRPr lang="uk-UA" sz="825" b="1" dirty="0">
              <a:solidFill>
                <a:srgbClr val="FEFDFD"/>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a:fillRect/>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 altLang="en-US" sz="2400" dirty="0" smtClean="0">
                <a:latin typeface="Castellar" panose="020A0402060406010301" pitchFamily="18" charset="0"/>
              </a:rPr>
              <a:t>Techno Warriors</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smtClean="0">
                <a:solidFill>
                  <a:schemeClr val="accent6"/>
                </a:solidFill>
                <a:latin typeface="Bodoni MT Black" panose="02070A03080606020203" pitchFamily="18" charset="0"/>
              </a:rPr>
              <a:t>TEAM NAME:</a:t>
            </a:r>
            <a:endParaRPr lang="en-US" sz="2000" dirty="0">
              <a:solidFill>
                <a:schemeClr val="accent6"/>
              </a:solidFill>
              <a:latin typeface="Bodoni MT Black" panose="02070A03080606020203" pitchFamily="18" charset="0"/>
            </a:endParaRPr>
          </a:p>
        </p:txBody>
      </p:sp>
      <p:pic>
        <p:nvPicPr>
          <p:cNvPr id="3" name="Picture 2"/>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6595110" y="3494405"/>
            <a:ext cx="2219325" cy="1390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100" dirty="0"/>
              <a:t>Trade data (70+ feature) reconciliation to identify duplicate/incorrect records.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Technology Stack used</a:t>
            </a:r>
            <a:endParaRPr lang="en-US" sz="1800" dirty="0">
              <a:latin typeface="+mn-lt"/>
            </a:endParaRPr>
          </a:p>
        </p:txBody>
      </p:sp>
      <p:sp>
        <p:nvSpPr>
          <p:cNvPr id="9" name="Rectangle 8"/>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l">
              <a:buFont typeface="Wingdings" panose="05000000000000000000" charset="0"/>
              <a:buChar char=""/>
            </a:pPr>
            <a:r>
              <a:rPr lang="" altLang="en-US" sz="1100" dirty="0"/>
              <a:t>Watson Studio</a:t>
            </a:r>
          </a:p>
          <a:p>
            <a:pPr marL="171450" indent="-171450" algn="l">
              <a:buFont typeface="Wingdings" panose="05000000000000000000" charset="0"/>
              <a:buChar char=""/>
            </a:pPr>
            <a:r>
              <a:rPr lang="" altLang="en-US" sz="1100" dirty="0"/>
              <a:t>Data Refinary</a:t>
            </a:r>
          </a:p>
          <a:p>
            <a:pPr marL="171450" indent="-171450" algn="l">
              <a:buFont typeface="Wingdings" panose="05000000000000000000" charset="0"/>
              <a:buChar char=""/>
            </a:pPr>
            <a:r>
              <a:rPr lang="" altLang="en-US" sz="1100" dirty="0"/>
              <a:t>Cloud Storage</a:t>
            </a:r>
          </a:p>
          <a:p>
            <a:pPr marL="171450" indent="-171450" algn="l">
              <a:buFont typeface="Wingdings" panose="05000000000000000000" charset="0"/>
              <a:buChar char=""/>
            </a:pPr>
            <a:r>
              <a:rPr lang="" altLang="en-US" sz="1100" dirty="0"/>
              <a:t>DB2 database</a:t>
            </a:r>
          </a:p>
        </p:txBody>
      </p:sp>
      <p:sp>
        <p:nvSpPr>
          <p:cNvPr id="4" name="TextBox 3"/>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Describe your solution</a:t>
            </a:r>
            <a:endParaRPr lang="en-US" sz="1800" dirty="0">
              <a:latin typeface="+mn-lt"/>
            </a:endParaRPr>
          </a:p>
        </p:txBody>
      </p:sp>
      <p:sp>
        <p:nvSpPr>
          <p:cNvPr id="6" name="Rectangle 5"/>
          <p:cNvSpPr/>
          <p:nvPr/>
        </p:nvSpPr>
        <p:spPr>
          <a:xfrm>
            <a:off x="51434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 altLang="en-US" sz="1100" dirty="0"/>
              <a:t>With the help of Data Analysis done using “Data Refinary” offered as a part of “Watson Studio”, we were able to understand the basics of Data. Based on that learning we have got the structure of data. We have created an Schema Instance in “DB2” service and imported all the data over there to perform further analysis and extract the results.</a:t>
            </a:r>
          </a:p>
          <a:p>
            <a:pPr algn="l"/>
            <a:endParaRPr lang="" altLang="en-US" sz="1100" dirty="0"/>
          </a:p>
          <a:p>
            <a:pPr algn="l"/>
            <a:r>
              <a:rPr lang="" altLang="en-US" sz="1100" dirty="0"/>
              <a:t>We are able to achieve the solution by  applying some rules and filter on key attributes, which help to produce the non-duplicate results.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t>Use Cases &amp; Business Value of the solution</a:t>
            </a:r>
            <a:endParaRPr lang="en-US" sz="1800" dirty="0">
              <a:latin typeface="+mn-lt"/>
            </a:endParaRPr>
          </a:p>
        </p:txBody>
      </p:sp>
      <p:sp>
        <p:nvSpPr>
          <p:cNvPr id="6" name="Rectangle 5"/>
          <p:cNvSpPr/>
          <p:nvPr/>
        </p:nvSpPr>
        <p:spPr>
          <a:xfrm>
            <a:off x="533398" y="785735"/>
            <a:ext cx="8067675" cy="37300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l">
              <a:buFont typeface="Wingdings" pitchFamily="2" charset="2"/>
              <a:buChar char="ü"/>
            </a:pPr>
            <a:r>
              <a:rPr lang="en-US" sz="1100" dirty="0" smtClean="0"/>
              <a:t>Data reconciliation to ensure no data lose and accuracy  and target record count  have been migrated based on key attributes and filters.</a:t>
            </a:r>
          </a:p>
          <a:p>
            <a:pPr marL="171450" indent="-171450" algn="l">
              <a:buFont typeface="Wingdings" pitchFamily="2" charset="2"/>
              <a:buChar char="ü"/>
            </a:pPr>
            <a:r>
              <a:rPr lang="en-US" sz="1100" dirty="0" smtClean="0"/>
              <a:t>Trade data </a:t>
            </a:r>
            <a:r>
              <a:rPr lang="en-US" sz="1100" dirty="0"/>
              <a:t>Redundancy can be used as a source of information to cross-check and correct the </a:t>
            </a:r>
            <a:r>
              <a:rPr lang="en-US" sz="1100" dirty="0" smtClean="0"/>
              <a:t>measurements</a:t>
            </a:r>
            <a:r>
              <a:rPr lang="en-US" sz="1100" dirty="0"/>
              <a:t> and increase their accuracy and precision</a:t>
            </a:r>
            <a:endParaRPr lang="en-US" sz="11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100" dirty="0" smtClean="0"/>
              <a:t>If the trade data falls on any of the below category those records are considered as invalid and records are ignored. </a:t>
            </a:r>
          </a:p>
          <a:p>
            <a:pPr algn="l"/>
            <a:endParaRPr lang="en-US" sz="1100" dirty="0"/>
          </a:p>
          <a:p>
            <a:pPr algn="l"/>
            <a:r>
              <a:rPr lang="en-US" sz="1100" dirty="0" smtClean="0"/>
              <a:t>Duplicate Records</a:t>
            </a:r>
          </a:p>
          <a:p>
            <a:pPr algn="l"/>
            <a:r>
              <a:rPr lang="en-US" sz="1100" dirty="0" smtClean="0"/>
              <a:t>Missing values</a:t>
            </a:r>
          </a:p>
          <a:p>
            <a:pPr algn="l"/>
            <a:r>
              <a:rPr lang="en-US" sz="1100" dirty="0" smtClean="0"/>
              <a:t>Invalid data</a:t>
            </a:r>
          </a:p>
          <a:p>
            <a:pPr algn="l"/>
            <a:r>
              <a:rPr lang="en-US" sz="1100" dirty="0" smtClean="0"/>
              <a:t>Badly formatted (junk) data</a:t>
            </a:r>
          </a:p>
          <a:p>
            <a:pPr algn="l"/>
            <a:r>
              <a:rPr lang="en-US" sz="1100" dirty="0" smtClean="0"/>
              <a:t>Gross error</a:t>
            </a:r>
          </a:p>
          <a:p>
            <a:pPr algn="l"/>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l">
              <a:buFont typeface="Arial" panose="02080604020202020204" pitchFamily="34" charset="0"/>
              <a:buChar char="•"/>
            </a:pPr>
            <a:r>
              <a:rPr lang="" altLang="en-US" sz="1100" dirty="0"/>
              <a:t>The Key challenge was to get the data it self, so we have mock the data based on the actual data.</a:t>
            </a:r>
          </a:p>
          <a:p>
            <a:pPr marL="171450" indent="-171450" algn="l">
              <a:buFont typeface="Arial" panose="02080604020202020204" pitchFamily="34" charset="0"/>
              <a:buChar char="•"/>
            </a:pPr>
            <a:r>
              <a:rPr lang="" altLang="en-US" sz="1100" dirty="0"/>
              <a:t>Another big challenge was to setup new environment with parallel exploration of the available tools in the IBM Cloud along with permissions and limitations of Lite account.</a:t>
            </a:r>
          </a:p>
          <a:p>
            <a:pPr marL="171450" indent="-171450" algn="l">
              <a:buFont typeface="Arial" panose="02080604020202020204" pitchFamily="34" charset="0"/>
              <a:buChar char="•"/>
            </a:pPr>
            <a:r>
              <a:rPr lang="" altLang="en-US" sz="1100" dirty="0"/>
              <a:t>Data Refinary is the great tool to explore and visualize data quikly.</a:t>
            </a:r>
          </a:p>
          <a:p>
            <a:pPr marL="171450" indent="-171450" algn="l">
              <a:buFont typeface="Arial" panose="02080604020202020204" pitchFamily="34" charset="0"/>
              <a:buChar char="•"/>
            </a:pPr>
            <a:r>
              <a:rPr lang="" altLang="en-US" sz="1100" dirty="0"/>
              <a:t>DB2 is the great RDBMS product.  </a:t>
            </a:r>
          </a:p>
          <a:p>
            <a:pPr algn="l"/>
            <a:endParaRPr lang="" alt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Screenshots (if any applicable)</a:t>
            </a:r>
            <a:endParaRPr lang="en-US" sz="1800" dirty="0">
              <a:latin typeface="+mn-lt"/>
            </a:endParaRPr>
          </a:p>
        </p:txBody>
      </p:sp>
      <p:sp>
        <p:nvSpPr>
          <p:cNvPr id="14" name="Rectangle 13"/>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296</Words>
  <Application>Microsoft Office PowerPoint</Application>
  <PresentationFormat>On-screen Show (16:9)</PresentationFormat>
  <Paragraphs>30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10646682</cp:lastModifiedBy>
  <cp:revision>402</cp:revision>
  <cp:lastPrinted>2020-09-06T12:33:00Z</cp:lastPrinted>
  <dcterms:created xsi:type="dcterms:W3CDTF">2020-09-06T12:33:00Z</dcterms:created>
  <dcterms:modified xsi:type="dcterms:W3CDTF">2020-09-06T12:56:33Z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y fmtid="{D5CDD505-2E9C-101B-9397-08002B2CF9AE}" pid="6" name="KSOProductBuildVer">
    <vt:lpwstr>1033-11.1.0.9615</vt:lpwstr>
  </property>
</Properties>
</file>