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A7FD-2B96-47E6-BC1D-FB954F082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F9602-1EE3-4935-9E15-4AB56176B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696BF-8940-4606-923F-BE4103B4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2CE3-A9C7-4C76-BEC2-C57E3F2BDE6A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F9031-A946-4F44-9188-E60C1234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5FD1B-75F2-4773-B440-BF130A31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F251-1724-484F-9C91-40A62ED5C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2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2ED9-F73B-4598-A0FC-E5CE7833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B3CB8-529E-41DF-BFCF-23A5D561E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4BD35-BC0D-4FB4-AE69-CF2920B4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2CE3-A9C7-4C76-BEC2-C57E3F2BDE6A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E4554-417A-41E4-8BB7-FAB638EE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420B0-DEA2-4E9B-A038-407171E8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F251-1724-484F-9C91-40A62ED5C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73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47F42-6BC9-410A-9B7D-EBE60DAAC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46BD3-6683-45F1-B162-F062F08F4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0175D-3EA5-4E68-9B10-81D335DD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2CE3-A9C7-4C76-BEC2-C57E3F2BDE6A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31704-E28C-4ADD-978C-40B55BEC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F9A6B-C49B-4FE1-A0D2-B8CC324A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F251-1724-484F-9C91-40A62ED5C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09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9E9F-77E1-4F56-854E-C3C7C45C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89356-19D2-4946-BA50-8B759A337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0D968-520D-4F70-B784-5C362F90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2CE3-A9C7-4C76-BEC2-C57E3F2BDE6A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B19E-530F-410B-8294-79BD0CC4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7A7DD-AA40-4F94-BFA8-73342D70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F251-1724-484F-9C91-40A62ED5C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0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CBFD-F473-4C55-85FB-972F22BE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A0B3F-4027-4F10-95E4-AA6BC7900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F3A6F-AC8C-40AC-9206-8831B324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2CE3-A9C7-4C76-BEC2-C57E3F2BDE6A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242AE-55CB-447E-8C95-AA4683D0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498F5-DA32-431B-B6CD-2216EE3F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F251-1724-484F-9C91-40A62ED5C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96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15EC-5B89-4AF8-B53C-597FD498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DE2A-5CCE-4D95-ADCB-58CDF4A9F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D15AF-C949-4535-AE94-5EF3322DA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A94D1-417E-49BC-92DA-8DC4D114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2CE3-A9C7-4C76-BEC2-C57E3F2BDE6A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59846-C921-48B3-BEFF-782FD77A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3CF7B-BA53-4058-8A84-A47651E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F251-1724-484F-9C91-40A62ED5C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26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F0F9-2CB9-4208-8BD5-9AA714E7D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71BA0-A12D-4099-B7E1-8300E6AD1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214F1-9C2D-4DC8-A3D7-CD249F53E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EA1D6-770C-44C8-844A-FB749E918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6A5C9-43AA-4EF7-A4DB-E86F2606E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A624F-D441-49F5-BAFD-682F7916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2CE3-A9C7-4C76-BEC2-C57E3F2BDE6A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CEC7E-8FB4-411D-9CB3-BF774C74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70FBE-487D-4327-88E3-1ED41A26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F251-1724-484F-9C91-40A62ED5C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94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27EF-D4B7-430A-A474-48B95A3E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66FA0-E329-40BB-BB27-7F4A880D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2CE3-A9C7-4C76-BEC2-C57E3F2BDE6A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E9E6D-6E17-4C5E-99FD-324F5D91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4546F-98DD-45A3-BD1A-63301C3E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F251-1724-484F-9C91-40A62ED5C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48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DD9C6-C9FC-426A-BFAD-45D27B38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2CE3-A9C7-4C76-BEC2-C57E3F2BDE6A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10FEA-21D5-4C3B-BC55-742C1EBC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260CB-7309-420D-B179-2F26A42D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F251-1724-484F-9C91-40A62ED5C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7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2C96-69FB-4E01-A2F7-907D65F3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3992-E15A-483B-972D-EFF1D2A9F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6E19E-35EC-44E3-9243-40B98015C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29AA0-FA5C-4A94-8A7D-4DDADDDE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2CE3-A9C7-4C76-BEC2-C57E3F2BDE6A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7C30B-B40B-4DFF-AE09-01D5D516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AE85E-4CB1-4A45-89AE-6394A618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F251-1724-484F-9C91-40A62ED5C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88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AFC0-07D5-4CAD-9192-4EB95638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42FF6-ABCA-4806-A53F-1A3574805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D6896-F20D-4F34-9361-CE30EAA57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8CA56-488A-47DF-B05B-66740EC7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2CE3-A9C7-4C76-BEC2-C57E3F2BDE6A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57418-32F0-4396-9C51-7F26A991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1DB50-4AB9-4391-818E-ABD03568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F251-1724-484F-9C91-40A62ED5C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9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A12E7-4925-40C5-AB27-543C52A52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18648-6724-4F93-A865-14ADA87E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67E9A-18DD-4A05-B1E4-95E82AAE7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92CE3-A9C7-4C76-BEC2-C57E3F2BDE6A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F98D0-7F98-43AD-AB46-5FA1443AC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056EE-B2A3-438D-ABE1-55654965F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2F251-1724-484F-9C91-40A62ED5C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03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F44F0F-DA4D-4CE6-86DD-EF530E78B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53" y="0"/>
            <a:ext cx="8887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9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vinoth kumar</dc:creator>
  <cp:lastModifiedBy>vinoth kumar</cp:lastModifiedBy>
  <cp:revision>1</cp:revision>
  <dcterms:created xsi:type="dcterms:W3CDTF">2021-10-30T13:48:46Z</dcterms:created>
  <dcterms:modified xsi:type="dcterms:W3CDTF">2021-10-30T13:48:46Z</dcterms:modified>
</cp:coreProperties>
</file>