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7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  <p:sldMasterId id="2147483833" r:id="rId2"/>
    <p:sldMasterId id="2147483987" r:id="rId3"/>
    <p:sldMasterId id="2147484005" r:id="rId4"/>
    <p:sldMasterId id="2147484023" r:id="rId5"/>
    <p:sldMasterId id="2147484041" r:id="rId6"/>
    <p:sldMasterId id="2147484059" r:id="rId7"/>
    <p:sldMasterId id="2147484076" r:id="rId8"/>
  </p:sldMasterIdLst>
  <p:sldIdLst>
    <p:sldId id="256" r:id="rId9"/>
    <p:sldId id="258" r:id="rId10"/>
    <p:sldId id="257" r:id="rId11"/>
    <p:sldId id="259" r:id="rId12"/>
    <p:sldId id="260" r:id="rId13"/>
    <p:sldId id="261" r:id="rId14"/>
    <p:sldId id="262" r:id="rId15"/>
    <p:sldId id="265" r:id="rId16"/>
    <p:sldId id="263" r:id="rId17"/>
    <p:sldId id="266" r:id="rId18"/>
    <p:sldId id="267" r:id="rId19"/>
    <p:sldId id="26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579DD-4353-479E-BF12-A1B08EE1F334}" v="63" dt="2025-08-24T03:27:12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th R" userId="f2c3c0a4923a65ef" providerId="LiveId" clId="{1E82B938-E285-44AA-BD13-D7315924B77F}"/>
    <pc:docChg chg="custSel addSld modSld">
      <pc:chgData name="Vinoth R" userId="f2c3c0a4923a65ef" providerId="LiveId" clId="{1E82B938-E285-44AA-BD13-D7315924B77F}" dt="2025-07-11T05:28:59.313" v="342"/>
      <pc:docMkLst>
        <pc:docMk/>
      </pc:docMkLst>
      <pc:sldChg chg="modSp new mod">
        <pc:chgData name="Vinoth R" userId="f2c3c0a4923a65ef" providerId="LiveId" clId="{1E82B938-E285-44AA-BD13-D7315924B77F}" dt="2025-07-11T05:01:41.394" v="64"/>
        <pc:sldMkLst>
          <pc:docMk/>
          <pc:sldMk cId="3026206397" sldId="256"/>
        </pc:sldMkLst>
      </pc:sldChg>
      <pc:sldChg chg="addSp modSp new mod">
        <pc:chgData name="Vinoth R" userId="f2c3c0a4923a65ef" providerId="LiveId" clId="{1E82B938-E285-44AA-BD13-D7315924B77F}" dt="2025-07-11T05:11:54.662" v="219" actId="20577"/>
        <pc:sldMkLst>
          <pc:docMk/>
          <pc:sldMk cId="3502678528" sldId="257"/>
        </pc:sldMkLst>
      </pc:sldChg>
      <pc:sldChg chg="addSp modSp new mod">
        <pc:chgData name="Vinoth R" userId="f2c3c0a4923a65ef" providerId="LiveId" clId="{1E82B938-E285-44AA-BD13-D7315924B77F}" dt="2025-07-11T05:07:47.531" v="179" actId="2711"/>
        <pc:sldMkLst>
          <pc:docMk/>
          <pc:sldMk cId="1728732426" sldId="258"/>
        </pc:sldMkLst>
      </pc:sldChg>
      <pc:sldChg chg="addSp modSp new mod">
        <pc:chgData name="Vinoth R" userId="f2c3c0a4923a65ef" providerId="LiveId" clId="{1E82B938-E285-44AA-BD13-D7315924B77F}" dt="2025-07-11T05:15:01.875" v="230" actId="1076"/>
        <pc:sldMkLst>
          <pc:docMk/>
          <pc:sldMk cId="3553726205" sldId="259"/>
        </pc:sldMkLst>
      </pc:sldChg>
      <pc:sldChg chg="addSp delSp modSp new mod">
        <pc:chgData name="Vinoth R" userId="f2c3c0a4923a65ef" providerId="LiveId" clId="{1E82B938-E285-44AA-BD13-D7315924B77F}" dt="2025-07-11T05:18:17.297" v="268" actId="1076"/>
        <pc:sldMkLst>
          <pc:docMk/>
          <pc:sldMk cId="3025092805" sldId="260"/>
        </pc:sldMkLst>
      </pc:sldChg>
      <pc:sldChg chg="addSp modSp new mod">
        <pc:chgData name="Vinoth R" userId="f2c3c0a4923a65ef" providerId="LiveId" clId="{1E82B938-E285-44AA-BD13-D7315924B77F}" dt="2025-07-11T05:21:41.176" v="279" actId="1076"/>
        <pc:sldMkLst>
          <pc:docMk/>
          <pc:sldMk cId="1595882322" sldId="261"/>
        </pc:sldMkLst>
      </pc:sldChg>
      <pc:sldChg chg="addSp delSp modSp new mod">
        <pc:chgData name="Vinoth R" userId="f2c3c0a4923a65ef" providerId="LiveId" clId="{1E82B938-E285-44AA-BD13-D7315924B77F}" dt="2025-07-11T05:26:04.276" v="315" actId="1076"/>
        <pc:sldMkLst>
          <pc:docMk/>
          <pc:sldMk cId="3350028326" sldId="262"/>
        </pc:sldMkLst>
      </pc:sldChg>
      <pc:sldChg chg="addSp delSp modSp new mod">
        <pc:chgData name="Vinoth R" userId="f2c3c0a4923a65ef" providerId="LiveId" clId="{1E82B938-E285-44AA-BD13-D7315924B77F}" dt="2025-07-11T05:27:27.942" v="330" actId="1076"/>
        <pc:sldMkLst>
          <pc:docMk/>
          <pc:sldMk cId="3592731071" sldId="263"/>
        </pc:sldMkLst>
      </pc:sldChg>
      <pc:sldChg chg="addSp delSp modSp new mod">
        <pc:chgData name="Vinoth R" userId="f2c3c0a4923a65ef" providerId="LiveId" clId="{1E82B938-E285-44AA-BD13-D7315924B77F}" dt="2025-07-11T05:28:59.313" v="342"/>
        <pc:sldMkLst>
          <pc:docMk/>
          <pc:sldMk cId="1820467147" sldId="264"/>
        </pc:sldMkLst>
      </pc:sldChg>
    </pc:docChg>
  </pc:docChgLst>
  <pc:docChgLst>
    <pc:chgData name="Vinoth R" userId="f2c3c0a4923a65ef" providerId="LiveId" clId="{11CB86A9-CB3F-41E8-8138-68758B2B5E23}"/>
    <pc:docChg chg="undo custSel addSld delSld modSld">
      <pc:chgData name="Vinoth R" userId="f2c3c0a4923a65ef" providerId="LiveId" clId="{11CB86A9-CB3F-41E8-8138-68758B2B5E23}" dt="2025-08-24T03:27:12.488" v="688" actId="14100"/>
      <pc:docMkLst>
        <pc:docMk/>
      </pc:docMkLst>
      <pc:sldChg chg="modSp mod">
        <pc:chgData name="Vinoth R" userId="f2c3c0a4923a65ef" providerId="LiveId" clId="{11CB86A9-CB3F-41E8-8138-68758B2B5E23}" dt="2025-08-23T08:33:32.573" v="132" actId="20577"/>
        <pc:sldMkLst>
          <pc:docMk/>
          <pc:sldMk cId="3026206397" sldId="256"/>
        </pc:sldMkLst>
        <pc:spChg chg="mod">
          <ac:chgData name="Vinoth R" userId="f2c3c0a4923a65ef" providerId="LiveId" clId="{11CB86A9-CB3F-41E8-8138-68758B2B5E23}" dt="2025-08-23T08:22:50.432" v="15"/>
          <ac:spMkLst>
            <pc:docMk/>
            <pc:sldMk cId="3026206397" sldId="256"/>
            <ac:spMk id="2" creationId="{C84AEB55-37A7-1EC9-20E7-E06904D8BE87}"/>
          </ac:spMkLst>
        </pc:spChg>
        <pc:spChg chg="mod">
          <ac:chgData name="Vinoth R" userId="f2c3c0a4923a65ef" providerId="LiveId" clId="{11CB86A9-CB3F-41E8-8138-68758B2B5E23}" dt="2025-08-23T08:33:32.573" v="132" actId="20577"/>
          <ac:spMkLst>
            <pc:docMk/>
            <pc:sldMk cId="3026206397" sldId="256"/>
            <ac:spMk id="3" creationId="{11A64F0C-0E8A-173B-0CB3-06EFF6319A14}"/>
          </ac:spMkLst>
        </pc:spChg>
      </pc:sldChg>
      <pc:sldChg chg="addSp delSp modSp mod">
        <pc:chgData name="Vinoth R" userId="f2c3c0a4923a65ef" providerId="LiveId" clId="{11CB86A9-CB3F-41E8-8138-68758B2B5E23}" dt="2025-08-23T08:26:56.251" v="55"/>
        <pc:sldMkLst>
          <pc:docMk/>
          <pc:sldMk cId="3502678528" sldId="257"/>
        </pc:sldMkLst>
        <pc:spChg chg="del">
          <ac:chgData name="Vinoth R" userId="f2c3c0a4923a65ef" providerId="LiveId" clId="{11CB86A9-CB3F-41E8-8138-68758B2B5E23}" dt="2025-08-23T08:23:18.217" v="16" actId="478"/>
          <ac:spMkLst>
            <pc:docMk/>
            <pc:sldMk cId="3502678528" sldId="257"/>
            <ac:spMk id="2" creationId="{6BF9D3C2-EBD0-758C-667C-863044DC4B22}"/>
          </ac:spMkLst>
        </pc:spChg>
        <pc:spChg chg="del">
          <ac:chgData name="Vinoth R" userId="f2c3c0a4923a65ef" providerId="LiveId" clId="{11CB86A9-CB3F-41E8-8138-68758B2B5E23}" dt="2025-08-23T08:23:18.217" v="16" actId="478"/>
          <ac:spMkLst>
            <pc:docMk/>
            <pc:sldMk cId="3502678528" sldId="257"/>
            <ac:spMk id="3" creationId="{C9132ACF-7766-9D97-8CB9-94DCDE368AA4}"/>
          </ac:spMkLst>
        </pc:spChg>
        <pc:spChg chg="add del mod">
          <ac:chgData name="Vinoth R" userId="f2c3c0a4923a65ef" providerId="LiveId" clId="{11CB86A9-CB3F-41E8-8138-68758B2B5E23}" dt="2025-08-23T08:26:56.251" v="55"/>
          <ac:spMkLst>
            <pc:docMk/>
            <pc:sldMk cId="3502678528" sldId="257"/>
            <ac:spMk id="5" creationId="{BB5B54DE-C416-8861-126A-C52D58401BAE}"/>
          </ac:spMkLst>
        </pc:spChg>
        <pc:spChg chg="add mod">
          <ac:chgData name="Vinoth R" userId="f2c3c0a4923a65ef" providerId="LiveId" clId="{11CB86A9-CB3F-41E8-8138-68758B2B5E23}" dt="2025-08-23T08:25:56.910" v="44" actId="1076"/>
          <ac:spMkLst>
            <pc:docMk/>
            <pc:sldMk cId="3502678528" sldId="257"/>
            <ac:spMk id="7" creationId="{63DD6100-177E-5B43-1DF0-2AAF801D9EA3}"/>
          </ac:spMkLst>
        </pc:spChg>
        <pc:spChg chg="add mod">
          <ac:chgData name="Vinoth R" userId="f2c3c0a4923a65ef" providerId="LiveId" clId="{11CB86A9-CB3F-41E8-8138-68758B2B5E23}" dt="2025-08-23T08:26:55.279" v="53" actId="2710"/>
          <ac:spMkLst>
            <pc:docMk/>
            <pc:sldMk cId="3502678528" sldId="257"/>
            <ac:spMk id="8" creationId="{AF6BCC5D-8C78-22B4-4A60-5733A5844B9E}"/>
          </ac:spMkLst>
        </pc:spChg>
      </pc:sldChg>
      <pc:sldChg chg="addSp delSp modSp mod">
        <pc:chgData name="Vinoth R" userId="f2c3c0a4923a65ef" providerId="LiveId" clId="{11CB86A9-CB3F-41E8-8138-68758B2B5E23}" dt="2025-08-23T08:28:54.214" v="70" actId="1076"/>
        <pc:sldMkLst>
          <pc:docMk/>
          <pc:sldMk cId="3553726205" sldId="259"/>
        </pc:sldMkLst>
        <pc:spChg chg="del">
          <ac:chgData name="Vinoth R" userId="f2c3c0a4923a65ef" providerId="LiveId" clId="{11CB86A9-CB3F-41E8-8138-68758B2B5E23}" dt="2025-08-23T08:26:59.897" v="56" actId="478"/>
          <ac:spMkLst>
            <pc:docMk/>
            <pc:sldMk cId="3553726205" sldId="259"/>
            <ac:spMk id="2" creationId="{FC4DA285-B8B4-6DD8-251F-DFF7E337D80B}"/>
          </ac:spMkLst>
        </pc:spChg>
        <pc:spChg chg="del">
          <ac:chgData name="Vinoth R" userId="f2c3c0a4923a65ef" providerId="LiveId" clId="{11CB86A9-CB3F-41E8-8138-68758B2B5E23}" dt="2025-08-23T08:26:59.897" v="56" actId="478"/>
          <ac:spMkLst>
            <pc:docMk/>
            <pc:sldMk cId="3553726205" sldId="259"/>
            <ac:spMk id="3" creationId="{CEBFBF24-6610-9FAE-040F-371EEA1712DF}"/>
          </ac:spMkLst>
        </pc:spChg>
        <pc:spChg chg="add mod">
          <ac:chgData name="Vinoth R" userId="f2c3c0a4923a65ef" providerId="LiveId" clId="{11CB86A9-CB3F-41E8-8138-68758B2B5E23}" dt="2025-08-23T08:28:22.629" v="66" actId="1076"/>
          <ac:spMkLst>
            <pc:docMk/>
            <pc:sldMk cId="3553726205" sldId="259"/>
            <ac:spMk id="5" creationId="{EE639A96-EC9D-679A-A045-2B7DEA0ED6F6}"/>
          </ac:spMkLst>
        </pc:spChg>
        <pc:spChg chg="add mod">
          <ac:chgData name="Vinoth R" userId="f2c3c0a4923a65ef" providerId="LiveId" clId="{11CB86A9-CB3F-41E8-8138-68758B2B5E23}" dt="2025-08-23T08:28:54.214" v="70" actId="1076"/>
          <ac:spMkLst>
            <pc:docMk/>
            <pc:sldMk cId="3553726205" sldId="259"/>
            <ac:spMk id="6" creationId="{5949DBC1-17B9-4EA8-7645-7B8E9BD7B463}"/>
          </ac:spMkLst>
        </pc:spChg>
      </pc:sldChg>
      <pc:sldChg chg="addSp delSp modSp mod">
        <pc:chgData name="Vinoth R" userId="f2c3c0a4923a65ef" providerId="LiveId" clId="{11CB86A9-CB3F-41E8-8138-68758B2B5E23}" dt="2025-08-23T08:30:05.388" v="81" actId="2710"/>
        <pc:sldMkLst>
          <pc:docMk/>
          <pc:sldMk cId="3025092805" sldId="260"/>
        </pc:sldMkLst>
        <pc:spChg chg="del">
          <ac:chgData name="Vinoth R" userId="f2c3c0a4923a65ef" providerId="LiveId" clId="{11CB86A9-CB3F-41E8-8138-68758B2B5E23}" dt="2025-08-23T08:29:02.624" v="71" actId="478"/>
          <ac:spMkLst>
            <pc:docMk/>
            <pc:sldMk cId="3025092805" sldId="260"/>
            <ac:spMk id="3" creationId="{E01CE097-C0B8-0626-DFDF-FE0618CE05AB}"/>
          </ac:spMkLst>
        </pc:spChg>
        <pc:spChg chg="add mod">
          <ac:chgData name="Vinoth R" userId="f2c3c0a4923a65ef" providerId="LiveId" clId="{11CB86A9-CB3F-41E8-8138-68758B2B5E23}" dt="2025-08-23T08:29:39.689" v="77"/>
          <ac:spMkLst>
            <pc:docMk/>
            <pc:sldMk cId="3025092805" sldId="260"/>
            <ac:spMk id="4" creationId="{6C928C10-9CC9-1038-3504-7B8FA445DE43}"/>
          </ac:spMkLst>
        </pc:spChg>
        <pc:spChg chg="del">
          <ac:chgData name="Vinoth R" userId="f2c3c0a4923a65ef" providerId="LiveId" clId="{11CB86A9-CB3F-41E8-8138-68758B2B5E23}" dt="2025-08-23T08:29:02.624" v="71" actId="478"/>
          <ac:spMkLst>
            <pc:docMk/>
            <pc:sldMk cId="3025092805" sldId="260"/>
            <ac:spMk id="5" creationId="{A06ACEC7-474E-D62D-5EF4-3E20DF6A33C2}"/>
          </ac:spMkLst>
        </pc:spChg>
        <pc:spChg chg="add mod">
          <ac:chgData name="Vinoth R" userId="f2c3c0a4923a65ef" providerId="LiveId" clId="{11CB86A9-CB3F-41E8-8138-68758B2B5E23}" dt="2025-08-23T08:30:05.388" v="81" actId="2710"/>
          <ac:spMkLst>
            <pc:docMk/>
            <pc:sldMk cId="3025092805" sldId="260"/>
            <ac:spMk id="6" creationId="{627B859D-1756-13C9-1D70-9656197C8219}"/>
          </ac:spMkLst>
        </pc:spChg>
        <pc:spChg chg="del">
          <ac:chgData name="Vinoth R" userId="f2c3c0a4923a65ef" providerId="LiveId" clId="{11CB86A9-CB3F-41E8-8138-68758B2B5E23}" dt="2025-08-23T08:29:02.624" v="71" actId="478"/>
          <ac:spMkLst>
            <pc:docMk/>
            <pc:sldMk cId="3025092805" sldId="260"/>
            <ac:spMk id="7" creationId="{003E3B76-8A2D-9F4F-06B5-ACC96B482694}"/>
          </ac:spMkLst>
        </pc:spChg>
        <pc:spChg chg="del">
          <ac:chgData name="Vinoth R" userId="f2c3c0a4923a65ef" providerId="LiveId" clId="{11CB86A9-CB3F-41E8-8138-68758B2B5E23}" dt="2025-08-23T08:29:02.624" v="71" actId="478"/>
          <ac:spMkLst>
            <pc:docMk/>
            <pc:sldMk cId="3025092805" sldId="260"/>
            <ac:spMk id="8" creationId="{F3202550-1565-B6C0-BBEE-B395D1D6A87B}"/>
          </ac:spMkLst>
        </pc:spChg>
      </pc:sldChg>
      <pc:sldChg chg="addSp delSp modSp mod">
        <pc:chgData name="Vinoth R" userId="f2c3c0a4923a65ef" providerId="LiveId" clId="{11CB86A9-CB3F-41E8-8138-68758B2B5E23}" dt="2025-08-23T08:31:13.007" v="90" actId="2710"/>
        <pc:sldMkLst>
          <pc:docMk/>
          <pc:sldMk cId="1595882322" sldId="261"/>
        </pc:sldMkLst>
        <pc:spChg chg="del">
          <ac:chgData name="Vinoth R" userId="f2c3c0a4923a65ef" providerId="LiveId" clId="{11CB86A9-CB3F-41E8-8138-68758B2B5E23}" dt="2025-08-23T08:30:10.028" v="82" actId="478"/>
          <ac:spMkLst>
            <pc:docMk/>
            <pc:sldMk cId="1595882322" sldId="261"/>
            <ac:spMk id="2" creationId="{C56FBB48-84E1-129E-6F27-F408A4A0B2A3}"/>
          </ac:spMkLst>
        </pc:spChg>
        <pc:spChg chg="del">
          <ac:chgData name="Vinoth R" userId="f2c3c0a4923a65ef" providerId="LiveId" clId="{11CB86A9-CB3F-41E8-8138-68758B2B5E23}" dt="2025-08-23T08:30:10.028" v="82" actId="478"/>
          <ac:spMkLst>
            <pc:docMk/>
            <pc:sldMk cId="1595882322" sldId="261"/>
            <ac:spMk id="3" creationId="{9C168F43-3740-74FA-EE37-33899F9A609A}"/>
          </ac:spMkLst>
        </pc:spChg>
        <pc:spChg chg="add mod">
          <ac:chgData name="Vinoth R" userId="f2c3c0a4923a65ef" providerId="LiveId" clId="{11CB86A9-CB3F-41E8-8138-68758B2B5E23}" dt="2025-08-23T08:30:49.246" v="86"/>
          <ac:spMkLst>
            <pc:docMk/>
            <pc:sldMk cId="1595882322" sldId="261"/>
            <ac:spMk id="5" creationId="{9146A749-49D1-C2F4-83F4-266FEEAB9A9D}"/>
          </ac:spMkLst>
        </pc:spChg>
        <pc:spChg chg="add mod">
          <ac:chgData name="Vinoth R" userId="f2c3c0a4923a65ef" providerId="LiveId" clId="{11CB86A9-CB3F-41E8-8138-68758B2B5E23}" dt="2025-08-23T08:31:13.007" v="90" actId="2710"/>
          <ac:spMkLst>
            <pc:docMk/>
            <pc:sldMk cId="1595882322" sldId="261"/>
            <ac:spMk id="6" creationId="{261F6EA7-8D62-CE31-C071-9C25D5C3EB22}"/>
          </ac:spMkLst>
        </pc:spChg>
      </pc:sldChg>
      <pc:sldChg chg="addSp delSp modSp mod">
        <pc:chgData name="Vinoth R" userId="f2c3c0a4923a65ef" providerId="LiveId" clId="{11CB86A9-CB3F-41E8-8138-68758B2B5E23}" dt="2025-08-23T08:31:59.787" v="99" actId="2710"/>
        <pc:sldMkLst>
          <pc:docMk/>
          <pc:sldMk cId="3350028326" sldId="262"/>
        </pc:sldMkLst>
        <pc:spChg chg="add mod">
          <ac:chgData name="Vinoth R" userId="f2c3c0a4923a65ef" providerId="LiveId" clId="{11CB86A9-CB3F-41E8-8138-68758B2B5E23}" dt="2025-08-23T08:31:36.064" v="95"/>
          <ac:spMkLst>
            <pc:docMk/>
            <pc:sldMk cId="3350028326" sldId="262"/>
            <ac:spMk id="3" creationId="{55E9AAAD-A5FB-322B-1078-630E5C646BD7}"/>
          </ac:spMkLst>
        </pc:spChg>
        <pc:spChg chg="add mod">
          <ac:chgData name="Vinoth R" userId="f2c3c0a4923a65ef" providerId="LiveId" clId="{11CB86A9-CB3F-41E8-8138-68758B2B5E23}" dt="2025-08-23T08:31:59.787" v="99" actId="2710"/>
          <ac:spMkLst>
            <pc:docMk/>
            <pc:sldMk cId="3350028326" sldId="262"/>
            <ac:spMk id="4" creationId="{A3AE5B1A-819F-8102-9971-719954479370}"/>
          </ac:spMkLst>
        </pc:spChg>
        <pc:spChg chg="del">
          <ac:chgData name="Vinoth R" userId="f2c3c0a4923a65ef" providerId="LiveId" clId="{11CB86A9-CB3F-41E8-8138-68758B2B5E23}" dt="2025-08-23T08:31:16.260" v="91" actId="478"/>
          <ac:spMkLst>
            <pc:docMk/>
            <pc:sldMk cId="3350028326" sldId="262"/>
            <ac:spMk id="6" creationId="{9692336A-FD56-514C-49F1-CA1015A85374}"/>
          </ac:spMkLst>
        </pc:spChg>
        <pc:spChg chg="del">
          <ac:chgData name="Vinoth R" userId="f2c3c0a4923a65ef" providerId="LiveId" clId="{11CB86A9-CB3F-41E8-8138-68758B2B5E23}" dt="2025-08-23T08:31:16.260" v="91" actId="478"/>
          <ac:spMkLst>
            <pc:docMk/>
            <pc:sldMk cId="3350028326" sldId="262"/>
            <ac:spMk id="7" creationId="{5C5DF576-38C8-EC1B-CAFC-8F708BFB4DD7}"/>
          </ac:spMkLst>
        </pc:spChg>
        <pc:spChg chg="del">
          <ac:chgData name="Vinoth R" userId="f2c3c0a4923a65ef" providerId="LiveId" clId="{11CB86A9-CB3F-41E8-8138-68758B2B5E23}" dt="2025-08-23T08:31:16.260" v="91" actId="478"/>
          <ac:spMkLst>
            <pc:docMk/>
            <pc:sldMk cId="3350028326" sldId="262"/>
            <ac:spMk id="8" creationId="{CD7F196B-8CC6-1FFF-8689-C2718A811578}"/>
          </ac:spMkLst>
        </pc:spChg>
        <pc:spChg chg="del">
          <ac:chgData name="Vinoth R" userId="f2c3c0a4923a65ef" providerId="LiveId" clId="{11CB86A9-CB3F-41E8-8138-68758B2B5E23}" dt="2025-08-23T08:31:16.260" v="91" actId="478"/>
          <ac:spMkLst>
            <pc:docMk/>
            <pc:sldMk cId="3350028326" sldId="262"/>
            <ac:spMk id="9" creationId="{533217CA-016F-FF2A-B9DF-4B8E7334C690}"/>
          </ac:spMkLst>
        </pc:spChg>
      </pc:sldChg>
      <pc:sldChg chg="addSp delSp modSp mod">
        <pc:chgData name="Vinoth R" userId="f2c3c0a4923a65ef" providerId="LiveId" clId="{11CB86A9-CB3F-41E8-8138-68758B2B5E23}" dt="2025-08-24T03:20:53.228" v="283"/>
        <pc:sldMkLst>
          <pc:docMk/>
          <pc:sldMk cId="3592731071" sldId="263"/>
        </pc:sldMkLst>
        <pc:spChg chg="del">
          <ac:chgData name="Vinoth R" userId="f2c3c0a4923a65ef" providerId="LiveId" clId="{11CB86A9-CB3F-41E8-8138-68758B2B5E23}" dt="2025-08-23T08:32:10.230" v="100" actId="478"/>
          <ac:spMkLst>
            <pc:docMk/>
            <pc:sldMk cId="3592731071" sldId="263"/>
            <ac:spMk id="3" creationId="{FF32DD9B-B1EC-0DA3-F2F3-F83D3AD8A058}"/>
          </ac:spMkLst>
        </pc:spChg>
        <pc:spChg chg="del">
          <ac:chgData name="Vinoth R" userId="f2c3c0a4923a65ef" providerId="LiveId" clId="{11CB86A9-CB3F-41E8-8138-68758B2B5E23}" dt="2025-08-23T08:32:10.230" v="100" actId="478"/>
          <ac:spMkLst>
            <pc:docMk/>
            <pc:sldMk cId="3592731071" sldId="263"/>
            <ac:spMk id="4" creationId="{C647B714-FAA3-484E-7E80-28166B7D893B}"/>
          </ac:spMkLst>
        </pc:spChg>
        <pc:spChg chg="add mod">
          <ac:chgData name="Vinoth R" userId="f2c3c0a4923a65ef" providerId="LiveId" clId="{11CB86A9-CB3F-41E8-8138-68758B2B5E23}" dt="2025-08-24T03:20:50.891" v="281" actId="20577"/>
          <ac:spMkLst>
            <pc:docMk/>
            <pc:sldMk cId="3592731071" sldId="263"/>
            <ac:spMk id="5" creationId="{91EBA5EC-A2E3-70BF-DB4A-D2C5F71BB5B1}"/>
          </ac:spMkLst>
        </pc:spChg>
        <pc:spChg chg="add del mod">
          <ac:chgData name="Vinoth R" userId="f2c3c0a4923a65ef" providerId="LiveId" clId="{11CB86A9-CB3F-41E8-8138-68758B2B5E23}" dt="2025-08-24T03:20:53.228" v="283"/>
          <ac:spMkLst>
            <pc:docMk/>
            <pc:sldMk cId="3592731071" sldId="263"/>
            <ac:spMk id="6" creationId="{2847BC49-6017-311D-1365-2C2923BCD5FA}"/>
          </ac:spMkLst>
        </pc:spChg>
        <pc:picChg chg="add mod">
          <ac:chgData name="Vinoth R" userId="f2c3c0a4923a65ef" providerId="LiveId" clId="{11CB86A9-CB3F-41E8-8138-68758B2B5E23}" dt="2025-08-24T03:20:42.304" v="261" actId="1076"/>
          <ac:picMkLst>
            <pc:docMk/>
            <pc:sldMk cId="3592731071" sldId="263"/>
            <ac:picMk id="3" creationId="{5D417323-633E-EB07-704B-4A1DC03CE7DC}"/>
          </ac:picMkLst>
        </pc:picChg>
      </pc:sldChg>
      <pc:sldChg chg="addSp delSp modSp">
        <pc:chgData name="Vinoth R" userId="f2c3c0a4923a65ef" providerId="LiveId" clId="{11CB86A9-CB3F-41E8-8138-68758B2B5E23}" dt="2025-08-24T03:27:12.488" v="688" actId="14100"/>
        <pc:sldMkLst>
          <pc:docMk/>
          <pc:sldMk cId="1820467147" sldId="264"/>
        </pc:sldMkLst>
        <pc:spChg chg="del">
          <ac:chgData name="Vinoth R" userId="f2c3c0a4923a65ef" providerId="LiveId" clId="{11CB86A9-CB3F-41E8-8138-68758B2B5E23}" dt="2025-08-23T08:33:02.690" v="109" actId="478"/>
          <ac:spMkLst>
            <pc:docMk/>
            <pc:sldMk cId="1820467147" sldId="264"/>
            <ac:spMk id="3" creationId="{9CC7C40C-23B7-C254-7639-237AF3E0A835}"/>
          </ac:spMkLst>
        </pc:spChg>
        <pc:spChg chg="del">
          <ac:chgData name="Vinoth R" userId="f2c3c0a4923a65ef" providerId="LiveId" clId="{11CB86A9-CB3F-41E8-8138-68758B2B5E23}" dt="2025-08-23T08:33:02.690" v="109" actId="478"/>
          <ac:spMkLst>
            <pc:docMk/>
            <pc:sldMk cId="1820467147" sldId="264"/>
            <ac:spMk id="4" creationId="{48B91DA8-9626-C639-6E41-A6FFCB27BBE7}"/>
          </ac:spMkLst>
        </pc:spChg>
        <pc:picChg chg="add mod">
          <ac:chgData name="Vinoth R" userId="f2c3c0a4923a65ef" providerId="LiveId" clId="{11CB86A9-CB3F-41E8-8138-68758B2B5E23}" dt="2025-08-24T03:27:12.488" v="688" actId="14100"/>
          <ac:picMkLst>
            <pc:docMk/>
            <pc:sldMk cId="1820467147" sldId="264"/>
            <ac:picMk id="1026" creationId="{E3C326D1-4A4D-CDD1-AEB7-CA4C24E3CDA0}"/>
          </ac:picMkLst>
        </pc:picChg>
      </pc:sldChg>
      <pc:sldChg chg="addSp delSp modSp add mod">
        <pc:chgData name="Vinoth R" userId="f2c3c0a4923a65ef" providerId="LiveId" clId="{11CB86A9-CB3F-41E8-8138-68758B2B5E23}" dt="2025-08-24T03:19:38.022" v="255" actId="20577"/>
        <pc:sldMkLst>
          <pc:docMk/>
          <pc:sldMk cId="3569235916" sldId="265"/>
        </pc:sldMkLst>
        <pc:spChg chg="mod">
          <ac:chgData name="Vinoth R" userId="f2c3c0a4923a65ef" providerId="LiveId" clId="{11CB86A9-CB3F-41E8-8138-68758B2B5E23}" dt="2025-08-24T03:19:38.022" v="255" actId="20577"/>
          <ac:spMkLst>
            <pc:docMk/>
            <pc:sldMk cId="3569235916" sldId="265"/>
            <ac:spMk id="3" creationId="{D97098EE-7A5B-3895-EB6B-EDFD5342D42B}"/>
          </ac:spMkLst>
        </pc:spChg>
        <pc:spChg chg="del mod">
          <ac:chgData name="Vinoth R" userId="f2c3c0a4923a65ef" providerId="LiveId" clId="{11CB86A9-CB3F-41E8-8138-68758B2B5E23}" dt="2025-08-24T03:19:21.683" v="226"/>
          <ac:spMkLst>
            <pc:docMk/>
            <pc:sldMk cId="3569235916" sldId="265"/>
            <ac:spMk id="4" creationId="{735EF8E7-74E7-9A53-3F58-C7AE2E07636F}"/>
          </ac:spMkLst>
        </pc:spChg>
        <pc:picChg chg="add mod">
          <ac:chgData name="Vinoth R" userId="f2c3c0a4923a65ef" providerId="LiveId" clId="{11CB86A9-CB3F-41E8-8138-68758B2B5E23}" dt="2025-08-24T03:19:20.454" v="224" actId="14100"/>
          <ac:picMkLst>
            <pc:docMk/>
            <pc:sldMk cId="3569235916" sldId="265"/>
            <ac:picMk id="5" creationId="{C931DFF7-4041-2BC9-4CB0-972C48D5762D}"/>
          </ac:picMkLst>
        </pc:picChg>
      </pc:sldChg>
      <pc:sldChg chg="addSp delSp modSp add mod chgLayout">
        <pc:chgData name="Vinoth R" userId="f2c3c0a4923a65ef" providerId="LiveId" clId="{11CB86A9-CB3F-41E8-8138-68758B2B5E23}" dt="2025-08-24T03:23:35.025" v="505" actId="20577"/>
        <pc:sldMkLst>
          <pc:docMk/>
          <pc:sldMk cId="504436730" sldId="266"/>
        </pc:sldMkLst>
        <pc:spChg chg="add del mod">
          <ac:chgData name="Vinoth R" userId="f2c3c0a4923a65ef" providerId="LiveId" clId="{11CB86A9-CB3F-41E8-8138-68758B2B5E23}" dt="2025-08-24T03:22:36.184" v="305" actId="11529"/>
          <ac:spMkLst>
            <pc:docMk/>
            <pc:sldMk cId="504436730" sldId="266"/>
            <ac:spMk id="4" creationId="{E3F654D6-87EA-1423-0CD2-0DC27BE429E4}"/>
          </ac:spMkLst>
        </pc:spChg>
        <pc:spChg chg="add del mod">
          <ac:chgData name="Vinoth R" userId="f2c3c0a4923a65ef" providerId="LiveId" clId="{11CB86A9-CB3F-41E8-8138-68758B2B5E23}" dt="2025-08-24T03:23:35.025" v="505" actId="20577"/>
          <ac:spMkLst>
            <pc:docMk/>
            <pc:sldMk cId="504436730" sldId="266"/>
            <ac:spMk id="5" creationId="{99F9D751-CD7B-E7B9-B226-3DD10B8B800B}"/>
          </ac:spMkLst>
        </pc:spChg>
        <pc:spChg chg="add del mod">
          <ac:chgData name="Vinoth R" userId="f2c3c0a4923a65ef" providerId="LiveId" clId="{11CB86A9-CB3F-41E8-8138-68758B2B5E23}" dt="2025-08-24T03:23:19.285" v="481"/>
          <ac:spMkLst>
            <pc:docMk/>
            <pc:sldMk cId="504436730" sldId="266"/>
            <ac:spMk id="6" creationId="{77A79D0C-90D3-6185-5790-B7AEF38DB2F0}"/>
          </ac:spMkLst>
        </pc:spChg>
        <pc:picChg chg="add del mod">
          <ac:chgData name="Vinoth R" userId="f2c3c0a4923a65ef" providerId="LiveId" clId="{11CB86A9-CB3F-41E8-8138-68758B2B5E23}" dt="2025-08-24T03:22:39.069" v="311" actId="1076"/>
          <ac:picMkLst>
            <pc:docMk/>
            <pc:sldMk cId="504436730" sldId="266"/>
            <ac:picMk id="3" creationId="{CBAF7394-78C6-E0B9-2A34-52629F21E5E4}"/>
          </ac:picMkLst>
        </pc:picChg>
        <pc:picChg chg="add mod">
          <ac:chgData name="Vinoth R" userId="f2c3c0a4923a65ef" providerId="LiveId" clId="{11CB86A9-CB3F-41E8-8138-68758B2B5E23}" dt="2025-08-24T03:23:11.424" v="478" actId="14100"/>
          <ac:picMkLst>
            <pc:docMk/>
            <pc:sldMk cId="504436730" sldId="266"/>
            <ac:picMk id="8" creationId="{A2A817E7-85EA-6AEC-ED3F-1A0FD6BC2CD5}"/>
          </ac:picMkLst>
        </pc:picChg>
      </pc:sldChg>
      <pc:sldChg chg="addSp delSp modSp add mod">
        <pc:chgData name="Vinoth R" userId="f2c3c0a4923a65ef" providerId="LiveId" clId="{11CB86A9-CB3F-41E8-8138-68758B2B5E23}" dt="2025-08-24T03:24:18.062" v="684"/>
        <pc:sldMkLst>
          <pc:docMk/>
          <pc:sldMk cId="2449149061" sldId="267"/>
        </pc:sldMkLst>
        <pc:spChg chg="mod">
          <ac:chgData name="Vinoth R" userId="f2c3c0a4923a65ef" providerId="LiveId" clId="{11CB86A9-CB3F-41E8-8138-68758B2B5E23}" dt="2025-08-24T03:24:16.483" v="682" actId="20577"/>
          <ac:spMkLst>
            <pc:docMk/>
            <pc:sldMk cId="2449149061" sldId="267"/>
            <ac:spMk id="5" creationId="{C6D5151B-9E29-E1CE-8BE5-AA4AEC510EF2}"/>
          </ac:spMkLst>
        </pc:spChg>
        <pc:spChg chg="del mod">
          <ac:chgData name="Vinoth R" userId="f2c3c0a4923a65ef" providerId="LiveId" clId="{11CB86A9-CB3F-41E8-8138-68758B2B5E23}" dt="2025-08-24T03:24:18.062" v="684"/>
          <ac:spMkLst>
            <pc:docMk/>
            <pc:sldMk cId="2449149061" sldId="267"/>
            <ac:spMk id="6" creationId="{E45282CE-565C-A507-C186-112FC978F7E3}"/>
          </ac:spMkLst>
        </pc:spChg>
        <pc:picChg chg="add mod">
          <ac:chgData name="Vinoth R" userId="f2c3c0a4923a65ef" providerId="LiveId" clId="{11CB86A9-CB3F-41E8-8138-68758B2B5E23}" dt="2025-08-24T03:24:06.351" v="667" actId="1076"/>
          <ac:picMkLst>
            <pc:docMk/>
            <pc:sldMk cId="2449149061" sldId="267"/>
            <ac:picMk id="3" creationId="{7B9B0179-F347-16DA-272A-6916F1A62035}"/>
          </ac:picMkLst>
        </pc:picChg>
      </pc:sldChg>
      <pc:sldChg chg="addSp delSp add del mod">
        <pc:chgData name="Vinoth R" userId="f2c3c0a4923a65ef" providerId="LiveId" clId="{11CB86A9-CB3F-41E8-8138-68758B2B5E23}" dt="2025-08-24T03:22:33.737" v="302" actId="2890"/>
        <pc:sldMkLst>
          <pc:docMk/>
          <pc:sldMk cId="126470914" sldId="268"/>
        </pc:sldMkLst>
        <pc:picChg chg="add del">
          <ac:chgData name="Vinoth R" userId="f2c3c0a4923a65ef" providerId="LiveId" clId="{11CB86A9-CB3F-41E8-8138-68758B2B5E23}" dt="2025-08-24T03:22:33.225" v="301" actId="21"/>
          <ac:picMkLst>
            <pc:docMk/>
            <pc:sldMk cId="126470914" sldId="268"/>
            <ac:picMk id="3" creationId="{FBB727A1-3DD9-5171-2676-FFA73F9CFC44}"/>
          </ac:picMkLst>
        </pc:picChg>
      </pc:sldChg>
      <pc:sldChg chg="add">
        <pc:chgData name="Vinoth R" userId="f2c3c0a4923a65ef" providerId="LiveId" clId="{11CB86A9-CB3F-41E8-8138-68758B2B5E23}" dt="2025-08-24T03:23:42.976" v="506" actId="2890"/>
        <pc:sldMkLst>
          <pc:docMk/>
          <pc:sldMk cId="14372437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740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9720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706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8442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332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61408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86576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0394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1533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122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462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0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501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5098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701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9351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628581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3695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8156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3226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3756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1667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753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90367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5306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4360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2762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71673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7237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41989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463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1043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7244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14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8496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667734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97268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0546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4161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28507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33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03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16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3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08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07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69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056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41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40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27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51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603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49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4287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30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189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94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0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004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76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432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042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83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82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744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723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73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3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273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567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63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8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5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365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66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5060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48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563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5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856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937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954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650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6298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24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144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089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741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871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6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230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1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725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16685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006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009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7678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703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54602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196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9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63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35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0486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3866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466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936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12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64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430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0509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010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8529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599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63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8573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480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5892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0189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5773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0658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0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735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891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779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022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738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31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2708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1373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8385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491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0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image" Target="../media/image1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28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2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212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04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96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  <p:sldLayoutId id="21474840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40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  <p:sldLayoutId id="214748405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6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  <p:sldLayoutId id="2147484073" r:id="rId14"/>
    <p:sldLayoutId id="2147484074" r:id="rId15"/>
    <p:sldLayoutId id="21474840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9AE4-307F-4A92-8A24-185224C6DBE5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956A-8D6B-41DE-BE1D-B67A56C92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34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EB55-37A7-1EC9-20E7-E06904D8B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Uber Ride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64F0C-0E8A-173B-0CB3-06EFF6319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20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D0484-DEB8-AFF8-43FF-81FA25461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F9D751-CD7B-E7B9-B226-3DD10B8B800B}"/>
              </a:ext>
            </a:extLst>
          </p:cNvPr>
          <p:cNvSpPr txBox="1"/>
          <p:nvPr/>
        </p:nvSpPr>
        <p:spPr>
          <a:xfrm>
            <a:off x="238431" y="198793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TOTAL REVENUE BY YEAR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817E7-85EA-6AEC-ED3F-1A0FD6BC2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58" y="1759974"/>
            <a:ext cx="6110748" cy="33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3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492EA-A2F8-661F-8089-8543792F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5151B-9E29-E1CE-8BE5-AA4AEC510EF2}"/>
              </a:ext>
            </a:extLst>
          </p:cNvPr>
          <p:cNvSpPr txBox="1"/>
          <p:nvPr/>
        </p:nvSpPr>
        <p:spPr>
          <a:xfrm>
            <a:off x="223683" y="228289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</a:t>
            </a:r>
            <a:r>
              <a:rPr lang="en-IN" b="1" dirty="0"/>
              <a:t>INAL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B0179-F347-16DA-272A-6916F1A62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03" y="1207923"/>
            <a:ext cx="8702794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4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48B42-F121-5019-E82F-6D1358D76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64BAD2-2882-062D-C59B-413448FA69B1}"/>
              </a:ext>
            </a:extLst>
          </p:cNvPr>
          <p:cNvSpPr txBox="1"/>
          <p:nvPr/>
        </p:nvSpPr>
        <p:spPr>
          <a:xfrm>
            <a:off x="223683" y="228289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5971C7-C6BC-98E4-C22D-C8D4F73E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31" y="1201117"/>
            <a:ext cx="5833648" cy="326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Uber rides show urban commuting patterns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payments are dominant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are generally positive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can help optimize driver allocation &amp; pricing</a:t>
            </a:r>
          </a:p>
        </p:txBody>
      </p:sp>
    </p:spTree>
    <p:extLst>
      <p:ext uri="{BB962C8B-B14F-4D97-AF65-F5344CB8AC3E}">
        <p14:creationId xmlns:p14="http://schemas.microsoft.com/office/powerpoint/2010/main" val="14372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3C326D1-4A4D-CDD1-AEB7-CA4C24E3C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23" y="1140541"/>
            <a:ext cx="9015413" cy="420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B2A6F-6386-B175-36B4-4A8F61B8E015}"/>
              </a:ext>
            </a:extLst>
          </p:cNvPr>
          <p:cNvSpPr txBox="1"/>
          <p:nvPr/>
        </p:nvSpPr>
        <p:spPr>
          <a:xfrm>
            <a:off x="344129" y="4129547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Algerian" panose="04020705040A02060702" pitchFamily="82" charset="0"/>
              </a:rPr>
              <a:t>NAME: R.VINOTH KUMAR</a:t>
            </a:r>
          </a:p>
          <a:p>
            <a:endParaRPr lang="en-US" b="1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Algerian" panose="04020705040A02060702" pitchFamily="82" charset="0"/>
              </a:rPr>
              <a:t>INSTITUTION: LOGIN 360</a:t>
            </a:r>
          </a:p>
          <a:p>
            <a:endParaRPr lang="en-US" b="1" dirty="0">
              <a:solidFill>
                <a:srgbClr val="FFFF00"/>
              </a:solidFill>
              <a:latin typeface="Algerian" panose="04020705040A02060702" pitchFamily="82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Algerian" panose="04020705040A02060702" pitchFamily="82" charset="0"/>
              </a:rPr>
              <a:t>GUIDE: SANGEETHA  MAM</a:t>
            </a:r>
            <a:endParaRPr lang="en-IN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3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DD6100-177E-5B43-1DF0-2AAF801D9EA3}"/>
              </a:ext>
            </a:extLst>
          </p:cNvPr>
          <p:cNvSpPr txBox="1"/>
          <p:nvPr/>
        </p:nvSpPr>
        <p:spPr>
          <a:xfrm>
            <a:off x="275303" y="3333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INTRODUCTION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F6BCC5D-8C78-22B4-4A60-5733A584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1358220"/>
            <a:ext cx="9586452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analysis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size: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1000 rides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Ride Date/Time, Pickup, Dropoff, Distance, Fare, Payment Method, Passenger Count, Driver Rating</a:t>
            </a:r>
          </a:p>
        </p:txBody>
      </p:sp>
    </p:spTree>
    <p:extLst>
      <p:ext uri="{BB962C8B-B14F-4D97-AF65-F5344CB8AC3E}">
        <p14:creationId xmlns:p14="http://schemas.microsoft.com/office/powerpoint/2010/main" val="350267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639A96-EC9D-679A-A045-2B7DEA0ED6F6}"/>
              </a:ext>
            </a:extLst>
          </p:cNvPr>
          <p:cNvSpPr txBox="1"/>
          <p:nvPr/>
        </p:nvSpPr>
        <p:spPr>
          <a:xfrm>
            <a:off x="223684" y="326610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SUMMARY INSIGHTS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49DBC1-17B9-4EA8-7645-7B8E9BD7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26" y="1495554"/>
            <a:ext cx="3726341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Rides: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Fare: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$53.17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Distance: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15.57 km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Driver Rating: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3.99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Avg. Passengers per Ride: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3.57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2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928C10-9CC9-1038-3504-7B8FA445DE43}"/>
              </a:ext>
            </a:extLst>
          </p:cNvPr>
          <p:cNvSpPr txBox="1"/>
          <p:nvPr/>
        </p:nvSpPr>
        <p:spPr>
          <a:xfrm>
            <a:off x="302342" y="159463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PAYMENT METHODS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7B859D-1756-13C9-1D70-9656197C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90" y="1036512"/>
            <a:ext cx="6043065" cy="24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used: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Others: Cash, Card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Wallet usage is higher → digital adoption trend</a:t>
            </a:r>
          </a:p>
        </p:txBody>
      </p:sp>
    </p:spTree>
    <p:extLst>
      <p:ext uri="{BB962C8B-B14F-4D97-AF65-F5344CB8AC3E}">
        <p14:creationId xmlns:p14="http://schemas.microsoft.com/office/powerpoint/2010/main" val="302509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46A749-49D1-C2F4-83F4-266FEEAB9A9D}"/>
              </a:ext>
            </a:extLst>
          </p:cNvPr>
          <p:cNvSpPr txBox="1"/>
          <p:nvPr/>
        </p:nvSpPr>
        <p:spPr>
          <a:xfrm>
            <a:off x="213851" y="198792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FARE &amp; DISTANCE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1F6EA7-8D62-CE31-C071-9C25D5C3E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51" y="1203660"/>
            <a:ext cx="6385081" cy="24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Fare: $53.17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Longest trips: Higher fares, more distance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outliers in fares (if some values are too high/low)</a:t>
            </a:r>
          </a:p>
        </p:txBody>
      </p:sp>
    </p:spTree>
    <p:extLst>
      <p:ext uri="{BB962C8B-B14F-4D97-AF65-F5344CB8AC3E}">
        <p14:creationId xmlns:p14="http://schemas.microsoft.com/office/powerpoint/2010/main" val="159588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E9AAAD-A5FB-322B-1078-630E5C646BD7}"/>
              </a:ext>
            </a:extLst>
          </p:cNvPr>
          <p:cNvSpPr txBox="1"/>
          <p:nvPr/>
        </p:nvSpPr>
        <p:spPr>
          <a:xfrm>
            <a:off x="351503" y="208624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DRIVER RATINGS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AE5B1A-819F-8102-9971-71995447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1370808"/>
            <a:ext cx="5654112" cy="24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Rating: 3.99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Range: 1–5</a:t>
            </a:r>
          </a:p>
          <a:p>
            <a:pPr marL="285750" marR="0" lvl="0" indent="-28575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Majority of drivers perform well (above 3.5)</a:t>
            </a:r>
          </a:p>
        </p:txBody>
      </p:sp>
    </p:spTree>
    <p:extLst>
      <p:ext uri="{BB962C8B-B14F-4D97-AF65-F5344CB8AC3E}">
        <p14:creationId xmlns:p14="http://schemas.microsoft.com/office/powerpoint/2010/main" val="3350028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8FEB0-C679-9E64-1B83-804245A92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098EE-7A5B-3895-EB6B-EDFD5342D42B}"/>
              </a:ext>
            </a:extLst>
          </p:cNvPr>
          <p:cNvSpPr txBox="1"/>
          <p:nvPr/>
        </p:nvSpPr>
        <p:spPr>
          <a:xfrm>
            <a:off x="351503" y="208624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PAYMEN METHOD BY REVENUE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1DFF7-4041-2BC9-4CB0-972C48D5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385" y="2035278"/>
            <a:ext cx="5632499" cy="328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3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EBA5EC-A2E3-70BF-DB4A-D2C5F71BB5B1}"/>
              </a:ext>
            </a:extLst>
          </p:cNvPr>
          <p:cNvSpPr txBox="1"/>
          <p:nvPr/>
        </p:nvSpPr>
        <p:spPr>
          <a:xfrm>
            <a:off x="223683" y="228289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</a:t>
            </a:r>
            <a:r>
              <a:rPr lang="en-IN" b="1" dirty="0"/>
              <a:t>OTAL RIDE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417323-633E-EB07-704B-4A1DC03CE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69" y="2370909"/>
            <a:ext cx="2649486" cy="21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3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1_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6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7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8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63</TotalTime>
  <Words>188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Algerian</vt:lpstr>
      <vt:lpstr>Arial</vt:lpstr>
      <vt:lpstr>Bookman Old Style</vt:lpstr>
      <vt:lpstr>Century Gothic</vt:lpstr>
      <vt:lpstr>Impact</vt:lpstr>
      <vt:lpstr>Rockwell</vt:lpstr>
      <vt:lpstr>Trebuchet MS</vt:lpstr>
      <vt:lpstr>Tw Cen MT</vt:lpstr>
      <vt:lpstr>Wingdings</vt:lpstr>
      <vt:lpstr>Wingdings 3</vt:lpstr>
      <vt:lpstr>1_Main Event</vt:lpstr>
      <vt:lpstr>Berlin</vt:lpstr>
      <vt:lpstr>Ion</vt:lpstr>
      <vt:lpstr>1_Ion</vt:lpstr>
      <vt:lpstr>Circuit</vt:lpstr>
      <vt:lpstr>Damask</vt:lpstr>
      <vt:lpstr>Facet</vt:lpstr>
      <vt:lpstr>1_Circuit</vt:lpstr>
      <vt:lpstr>Uber Ride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Vinoth R</dc:creator>
  <cp:lastModifiedBy>Vinoth R</cp:lastModifiedBy>
  <cp:revision>1</cp:revision>
  <dcterms:created xsi:type="dcterms:W3CDTF">2025-07-11T04:49:27Z</dcterms:created>
  <dcterms:modified xsi:type="dcterms:W3CDTF">2025-08-24T03:27:19Z</dcterms:modified>
</cp:coreProperties>
</file>