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4D70F-6459-4EF9-A103-40C0379C7939}" v="1" dt="2023-09-05T05:42:22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186" y="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th loganathan" userId="3c00950333a7b37b" providerId="LiveId" clId="{47C4D70F-6459-4EF9-A103-40C0379C7939}"/>
    <pc:docChg chg="custSel modSld">
      <pc:chgData name="vinoth loganathan" userId="3c00950333a7b37b" providerId="LiveId" clId="{47C4D70F-6459-4EF9-A103-40C0379C7939}" dt="2023-09-05T13:48:27.891" v="23" actId="207"/>
      <pc:docMkLst>
        <pc:docMk/>
      </pc:docMkLst>
      <pc:sldChg chg="delSp mod">
        <pc:chgData name="vinoth loganathan" userId="3c00950333a7b37b" providerId="LiveId" clId="{47C4D70F-6459-4EF9-A103-40C0379C7939}" dt="2023-09-05T05:40:51.048" v="3" actId="478"/>
        <pc:sldMkLst>
          <pc:docMk/>
          <pc:sldMk cId="4271862173" sldId="257"/>
        </pc:sldMkLst>
        <pc:spChg chg="del">
          <ac:chgData name="vinoth loganathan" userId="3c00950333a7b37b" providerId="LiveId" clId="{47C4D70F-6459-4EF9-A103-40C0379C7939}" dt="2023-09-05T05:40:51.048" v="3" actId="478"/>
          <ac:spMkLst>
            <pc:docMk/>
            <pc:sldMk cId="4271862173" sldId="257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0:57.133" v="4" actId="478"/>
        <pc:sldMkLst>
          <pc:docMk/>
          <pc:sldMk cId="3668383125" sldId="258"/>
        </pc:sldMkLst>
        <pc:spChg chg="del">
          <ac:chgData name="vinoth loganathan" userId="3c00950333a7b37b" providerId="LiveId" clId="{47C4D70F-6459-4EF9-A103-40C0379C7939}" dt="2023-09-05T05:40:57.133" v="4" actId="478"/>
          <ac:spMkLst>
            <pc:docMk/>
            <pc:sldMk cId="3668383125" sldId="258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04.964" v="5" actId="478"/>
        <pc:sldMkLst>
          <pc:docMk/>
          <pc:sldMk cId="2840391086" sldId="259"/>
        </pc:sldMkLst>
        <pc:spChg chg="del">
          <ac:chgData name="vinoth loganathan" userId="3c00950333a7b37b" providerId="LiveId" clId="{47C4D70F-6459-4EF9-A103-40C0379C7939}" dt="2023-09-05T05:41:04.964" v="5" actId="478"/>
          <ac:spMkLst>
            <pc:docMk/>
            <pc:sldMk cId="2840391086" sldId="259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18.099" v="6" actId="478"/>
        <pc:sldMkLst>
          <pc:docMk/>
          <pc:sldMk cId="408677959" sldId="260"/>
        </pc:sldMkLst>
        <pc:spChg chg="del">
          <ac:chgData name="vinoth loganathan" userId="3c00950333a7b37b" providerId="LiveId" clId="{47C4D70F-6459-4EF9-A103-40C0379C7939}" dt="2023-09-05T05:41:18.099" v="6" actId="478"/>
          <ac:spMkLst>
            <pc:docMk/>
            <pc:sldMk cId="408677959" sldId="260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25.071" v="7" actId="478"/>
        <pc:sldMkLst>
          <pc:docMk/>
          <pc:sldMk cId="1971911871" sldId="261"/>
        </pc:sldMkLst>
        <pc:spChg chg="del">
          <ac:chgData name="vinoth loganathan" userId="3c00950333a7b37b" providerId="LiveId" clId="{47C4D70F-6459-4EF9-A103-40C0379C7939}" dt="2023-09-05T05:41:25.071" v="7" actId="478"/>
          <ac:spMkLst>
            <pc:docMk/>
            <pc:sldMk cId="1971911871" sldId="261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29.641" v="8" actId="478"/>
        <pc:sldMkLst>
          <pc:docMk/>
          <pc:sldMk cId="1102312246" sldId="262"/>
        </pc:sldMkLst>
        <pc:spChg chg="del">
          <ac:chgData name="vinoth loganathan" userId="3c00950333a7b37b" providerId="LiveId" clId="{47C4D70F-6459-4EF9-A103-40C0379C7939}" dt="2023-09-05T05:41:29.641" v="8" actId="478"/>
          <ac:spMkLst>
            <pc:docMk/>
            <pc:sldMk cId="1102312246" sldId="262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33.833" v="9" actId="478"/>
        <pc:sldMkLst>
          <pc:docMk/>
          <pc:sldMk cId="2389733566" sldId="263"/>
        </pc:sldMkLst>
        <pc:spChg chg="del">
          <ac:chgData name="vinoth loganathan" userId="3c00950333a7b37b" providerId="LiveId" clId="{47C4D70F-6459-4EF9-A103-40C0379C7939}" dt="2023-09-05T05:41:33.833" v="9" actId="478"/>
          <ac:spMkLst>
            <pc:docMk/>
            <pc:sldMk cId="2389733566" sldId="263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36.601" v="10" actId="478"/>
        <pc:sldMkLst>
          <pc:docMk/>
          <pc:sldMk cId="1504000248" sldId="264"/>
        </pc:sldMkLst>
        <pc:spChg chg="del">
          <ac:chgData name="vinoth loganathan" userId="3c00950333a7b37b" providerId="LiveId" clId="{47C4D70F-6459-4EF9-A103-40C0379C7939}" dt="2023-09-05T05:41:36.601" v="10" actId="478"/>
          <ac:spMkLst>
            <pc:docMk/>
            <pc:sldMk cId="1504000248" sldId="264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51.704" v="11" actId="478"/>
        <pc:sldMkLst>
          <pc:docMk/>
          <pc:sldMk cId="3099695795" sldId="265"/>
        </pc:sldMkLst>
        <pc:spChg chg="del">
          <ac:chgData name="vinoth loganathan" userId="3c00950333a7b37b" providerId="LiveId" clId="{47C4D70F-6459-4EF9-A103-40C0379C7939}" dt="2023-09-05T05:41:51.704" v="11" actId="478"/>
          <ac:spMkLst>
            <pc:docMk/>
            <pc:sldMk cId="3099695795" sldId="265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1:58.087" v="12" actId="478"/>
        <pc:sldMkLst>
          <pc:docMk/>
          <pc:sldMk cId="4076223032" sldId="266"/>
        </pc:sldMkLst>
        <pc:spChg chg="del">
          <ac:chgData name="vinoth loganathan" userId="3c00950333a7b37b" providerId="LiveId" clId="{47C4D70F-6459-4EF9-A103-40C0379C7939}" dt="2023-09-05T05:41:58.087" v="12" actId="478"/>
          <ac:spMkLst>
            <pc:docMk/>
            <pc:sldMk cId="4076223032" sldId="266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0:28.214" v="0" actId="478"/>
        <pc:sldMkLst>
          <pc:docMk/>
          <pc:sldMk cId="1340427481" sldId="267"/>
        </pc:sldMkLst>
        <pc:spChg chg="del">
          <ac:chgData name="vinoth loganathan" userId="3c00950333a7b37b" providerId="LiveId" clId="{47C4D70F-6459-4EF9-A103-40C0379C7939}" dt="2023-09-05T05:40:28.214" v="0" actId="478"/>
          <ac:spMkLst>
            <pc:docMk/>
            <pc:sldMk cId="1340427481" sldId="267"/>
            <ac:spMk id="7" creationId="{00000000-0000-0000-0000-000000000000}"/>
          </ac:spMkLst>
        </pc:spChg>
      </pc:sldChg>
      <pc:sldChg chg="delSp mod">
        <pc:chgData name="vinoth loganathan" userId="3c00950333a7b37b" providerId="LiveId" clId="{47C4D70F-6459-4EF9-A103-40C0379C7939}" dt="2023-09-05T05:42:02.087" v="13" actId="478"/>
        <pc:sldMkLst>
          <pc:docMk/>
          <pc:sldMk cId="3555089918" sldId="268"/>
        </pc:sldMkLst>
        <pc:spChg chg="del">
          <ac:chgData name="vinoth loganathan" userId="3c00950333a7b37b" providerId="LiveId" clId="{47C4D70F-6459-4EF9-A103-40C0379C7939}" dt="2023-09-05T05:42:02.087" v="13" actId="478"/>
          <ac:spMkLst>
            <pc:docMk/>
            <pc:sldMk cId="3555089918" sldId="268"/>
            <ac:spMk id="7" creationId="{00000000-0000-0000-0000-000000000000}"/>
          </ac:spMkLst>
        </pc:spChg>
      </pc:sldChg>
      <pc:sldChg chg="delSp modSp mod">
        <pc:chgData name="vinoth loganathan" userId="3c00950333a7b37b" providerId="LiveId" clId="{47C4D70F-6459-4EF9-A103-40C0379C7939}" dt="2023-09-05T13:48:27.891" v="23" actId="207"/>
        <pc:sldMkLst>
          <pc:docMk/>
          <pc:sldMk cId="3763828762" sldId="269"/>
        </pc:sldMkLst>
        <pc:spChg chg="mod">
          <ac:chgData name="vinoth loganathan" userId="3c00950333a7b37b" providerId="LiveId" clId="{47C4D70F-6459-4EF9-A103-40C0379C7939}" dt="2023-09-05T13:47:53.311" v="19" actId="207"/>
          <ac:spMkLst>
            <pc:docMk/>
            <pc:sldMk cId="3763828762" sldId="269"/>
            <ac:spMk id="5" creationId="{00000000-0000-0000-0000-000000000000}"/>
          </ac:spMkLst>
        </pc:spChg>
        <pc:spChg chg="mod">
          <ac:chgData name="vinoth loganathan" userId="3c00950333a7b37b" providerId="LiveId" clId="{47C4D70F-6459-4EF9-A103-40C0379C7939}" dt="2023-09-05T13:48:27.891" v="23" actId="207"/>
          <ac:spMkLst>
            <pc:docMk/>
            <pc:sldMk cId="3763828762" sldId="269"/>
            <ac:spMk id="6" creationId="{00000000-0000-0000-0000-000000000000}"/>
          </ac:spMkLst>
        </pc:spChg>
        <pc:spChg chg="del mod">
          <ac:chgData name="vinoth loganathan" userId="3c00950333a7b37b" providerId="LiveId" clId="{47C4D70F-6459-4EF9-A103-40C0379C7939}" dt="2023-09-05T05:40:45.216" v="2" actId="478"/>
          <ac:spMkLst>
            <pc:docMk/>
            <pc:sldMk cId="3763828762" sldId="269"/>
            <ac:spMk id="7" creationId="{00000000-0000-0000-0000-000000000000}"/>
          </ac:spMkLst>
        </pc:spChg>
      </pc:sldChg>
      <pc:sldChg chg="delSp modSp mod delAnim">
        <pc:chgData name="vinoth loganathan" userId="3c00950333a7b37b" providerId="LiveId" clId="{47C4D70F-6459-4EF9-A103-40C0379C7939}" dt="2023-09-05T05:42:29.214" v="16" actId="478"/>
        <pc:sldMkLst>
          <pc:docMk/>
          <pc:sldMk cId="3898044358" sldId="270"/>
        </pc:sldMkLst>
        <pc:spChg chg="del">
          <ac:chgData name="vinoth loganathan" userId="3c00950333a7b37b" providerId="LiveId" clId="{47C4D70F-6459-4EF9-A103-40C0379C7939}" dt="2023-09-05T05:42:06.806" v="14" actId="478"/>
          <ac:spMkLst>
            <pc:docMk/>
            <pc:sldMk cId="3898044358" sldId="270"/>
            <ac:spMk id="7" creationId="{00000000-0000-0000-0000-000000000000}"/>
          </ac:spMkLst>
        </pc:spChg>
        <pc:spChg chg="del mod">
          <ac:chgData name="vinoth loganathan" userId="3c00950333a7b37b" providerId="LiveId" clId="{47C4D70F-6459-4EF9-A103-40C0379C7939}" dt="2023-09-05T05:42:29.214" v="16" actId="478"/>
          <ac:spMkLst>
            <pc:docMk/>
            <pc:sldMk cId="3898044358" sldId="270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21AF-6CE0-40DF-B072-0C91ABDED40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6A57-A2C4-497A-94E9-150B006C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69920" y="1329750"/>
            <a:ext cx="5190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DEVELOPMENT PRACTICES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69920" y="1866900"/>
            <a:ext cx="5974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1768" y="3771900"/>
            <a:ext cx="3048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Session by</a:t>
            </a:r>
          </a:p>
          <a:p>
            <a:pPr algn="r"/>
            <a:r>
              <a:rPr lang="en-US" sz="1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VinothKumar</a:t>
            </a: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L</a:t>
            </a:r>
          </a:p>
          <a:p>
            <a:pPr algn="r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Assistant Professor,</a:t>
            </a:r>
          </a:p>
          <a:p>
            <a:pPr algn="r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Department of IT,</a:t>
            </a:r>
          </a:p>
          <a:p>
            <a:pPr algn="r"/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R.M.K. Engineering College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153400" y="3771900"/>
            <a:ext cx="0" cy="1046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Requirements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Functional Requirements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Non-Functional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04&gt;&gt;</a:t>
            </a:r>
          </a:p>
        </p:txBody>
      </p:sp>
    </p:spTree>
    <p:extLst>
      <p:ext uri="{BB962C8B-B14F-4D97-AF65-F5344CB8AC3E}">
        <p14:creationId xmlns:p14="http://schemas.microsoft.com/office/powerpoint/2010/main" val="23897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11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System Design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Description of Procedures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05&gt;&gt;</a:t>
            </a:r>
          </a:p>
        </p:txBody>
      </p:sp>
    </p:spTree>
    <p:extLst>
      <p:ext uri="{BB962C8B-B14F-4D97-AF65-F5344CB8AC3E}">
        <p14:creationId xmlns:p14="http://schemas.microsoft.com/office/powerpoint/2010/main" val="15040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Schedule and Budget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Time duration for completion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Budget required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06&gt;&gt;</a:t>
            </a:r>
          </a:p>
        </p:txBody>
      </p:sp>
    </p:spTree>
    <p:extLst>
      <p:ext uri="{BB962C8B-B14F-4D97-AF65-F5344CB8AC3E}">
        <p14:creationId xmlns:p14="http://schemas.microsoft.com/office/powerpoint/2010/main" val="30996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13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Appendices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Glossary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Issue list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Supporting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07&gt;&gt;</a:t>
            </a:r>
          </a:p>
        </p:txBody>
      </p:sp>
    </p:spTree>
    <p:extLst>
      <p:ext uri="{BB962C8B-B14F-4D97-AF65-F5344CB8AC3E}">
        <p14:creationId xmlns:p14="http://schemas.microsoft.com/office/powerpoint/2010/main" val="40762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14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0800" y="1778976"/>
            <a:ext cx="4191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Activity 01</a:t>
            </a:r>
          </a:p>
          <a:p>
            <a:pPr algn="just"/>
            <a:r>
              <a:rPr lang="en-US" dirty="0"/>
              <a:t>Think a problem statement for which you are going to develop a project. Prepare the sample SRS Document for the project.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12" y="60960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43235"/>
            <a:ext cx="2514600" cy="2514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3361372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Roger S. Pressman, “Software Engineering: A Practitioner‘s Approach” , McGraw Hill International Edition, </a:t>
            </a:r>
            <a:r>
              <a:rPr lang="en-US" sz="12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Nineth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Edition, 2020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https://in.coursera.org/lecture/introduction-to-software-engineering/phases-of-the-sdlc-Cf16l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https://www.w3schools.in/sdlc/software-development-life-cycle-sdlc</a:t>
            </a:r>
          </a:p>
        </p:txBody>
      </p:sp>
    </p:spTree>
    <p:extLst>
      <p:ext uri="{BB962C8B-B14F-4D97-AF65-F5344CB8AC3E}">
        <p14:creationId xmlns:p14="http://schemas.microsoft.com/office/powerpoint/2010/main" val="38980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U Learn???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evron 1"/>
          <p:cNvSpPr/>
          <p:nvPr/>
        </p:nvSpPr>
        <p:spPr>
          <a:xfrm flipH="1">
            <a:off x="4800600" y="647700"/>
            <a:ext cx="3429000" cy="609600"/>
          </a:xfrm>
          <a:prstGeom prst="chevr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Development</a:t>
            </a:r>
          </a:p>
        </p:txBody>
      </p:sp>
      <p:sp>
        <p:nvSpPr>
          <p:cNvPr id="10" name="Chevron 9"/>
          <p:cNvSpPr/>
          <p:nvPr/>
        </p:nvSpPr>
        <p:spPr>
          <a:xfrm flipH="1">
            <a:off x="4818185" y="1471246"/>
            <a:ext cx="3429000" cy="609600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HTML</a:t>
            </a:r>
          </a:p>
        </p:txBody>
      </p:sp>
      <p:sp>
        <p:nvSpPr>
          <p:cNvPr id="12" name="Chevron 11"/>
          <p:cNvSpPr/>
          <p:nvPr/>
        </p:nvSpPr>
        <p:spPr>
          <a:xfrm flipH="1">
            <a:off x="4835770" y="2294792"/>
            <a:ext cx="3429000" cy="60960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</a:t>
            </a:r>
          </a:p>
        </p:txBody>
      </p:sp>
      <p:sp>
        <p:nvSpPr>
          <p:cNvPr id="13" name="Chevron 12"/>
          <p:cNvSpPr/>
          <p:nvPr/>
        </p:nvSpPr>
        <p:spPr>
          <a:xfrm flipH="1">
            <a:off x="4853355" y="3118338"/>
            <a:ext cx="3429000" cy="6096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3404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02723" y="879231"/>
            <a:ext cx="4495800" cy="4267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923" y="227416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is a set of instructions, data or programs used to operate computers and execute specific tasks.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62550" y="1295400"/>
            <a:ext cx="2438400" cy="2438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 PROCESS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27596" y="1607622"/>
            <a:ext cx="1333500" cy="1295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15000" y="647700"/>
            <a:ext cx="1333500" cy="1295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200900" y="1607622"/>
            <a:ext cx="1333500" cy="1295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0" y="3086100"/>
            <a:ext cx="1333500" cy="1295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34150" y="3086100"/>
            <a:ext cx="1333500" cy="1295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0467" y="2101434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1985" y="114151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8259" y="2101434"/>
            <a:ext cx="938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endParaRPr lang="en-US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4041" y="3579912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Construction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53441" y="3579912"/>
            <a:ext cx="11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718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95092" y="15621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Software Requirement Specification is a complete specification and description of requirements of software that needs to be fulfilled for successful development of software system.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70984" y="1650023"/>
            <a:ext cx="0" cy="1371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3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3733800" y="1348154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254870" y="723900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3733800" y="2669931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254870" y="2025161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6778870" y="1368669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6778870" y="2687515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254870" y="3326423"/>
            <a:ext cx="1752600" cy="121920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34558" y="1788477"/>
            <a:ext cx="1151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7210" y="1071890"/>
            <a:ext cx="1067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9900" y="1824381"/>
            <a:ext cx="127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94334" y="314322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84739" y="3674413"/>
            <a:ext cx="109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Schedule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Budget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8125" y="312564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Appendices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35975" y="2157708"/>
            <a:ext cx="1190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Software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Requirement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Specification</a:t>
            </a:r>
          </a:p>
          <a:p>
            <a:pPr algn="ctr"/>
            <a:r>
              <a:rPr lang="en-US" sz="1400" dirty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8403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27407" y="763930"/>
            <a:ext cx="345158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Software Requirement Specification</a:t>
            </a: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&lt;&lt;PROJECT TITLE&gt;&gt;</a:t>
            </a: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Version 1.0</a:t>
            </a: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Prepared by</a:t>
            </a:r>
          </a:p>
          <a:p>
            <a:pPr algn="ctr"/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&lt;&lt;Author Name&gt;&gt;</a:t>
            </a: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&lt;&lt;Designation&gt;&gt;</a:t>
            </a: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&lt;&lt;Organization&gt;&gt;</a:t>
            </a: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&lt;&lt;Date Created&gt;&gt;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01&gt;&gt;</a:t>
            </a:r>
          </a:p>
        </p:txBody>
      </p:sp>
    </p:spTree>
    <p:extLst>
      <p:ext uri="{BB962C8B-B14F-4D97-AF65-F5344CB8AC3E}">
        <p14:creationId xmlns:p14="http://schemas.microsoft.com/office/powerpoint/2010/main" val="408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Purpose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Scope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Overview of the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02&gt;&gt;</a:t>
            </a:r>
          </a:p>
        </p:txBody>
      </p:sp>
    </p:spTree>
    <p:extLst>
      <p:ext uri="{BB962C8B-B14F-4D97-AF65-F5344CB8AC3E}">
        <p14:creationId xmlns:p14="http://schemas.microsoft.com/office/powerpoint/2010/main" val="19719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8677" y="5413658"/>
            <a:ext cx="2133600" cy="304271"/>
          </a:xfrm>
        </p:spPr>
        <p:txBody>
          <a:bodyPr/>
          <a:lstStyle/>
          <a:p>
            <a:fld id="{FC628CE1-2612-484E-A48D-17F9B76DD2FB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30753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SRS Document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838700"/>
            <a:ext cx="3276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72000" y="278423"/>
            <a:ext cx="39624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76393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Description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Product Perspective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Product Features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Operating Environment</a:t>
            </a:r>
          </a:p>
          <a:p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User Documentation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2037" y="486931"/>
            <a:ext cx="12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Page No. 03&gt;&gt;</a:t>
            </a:r>
          </a:p>
        </p:txBody>
      </p:sp>
    </p:spTree>
    <p:extLst>
      <p:ext uri="{BB962C8B-B14F-4D97-AF65-F5344CB8AC3E}">
        <p14:creationId xmlns:p14="http://schemas.microsoft.com/office/powerpoint/2010/main" val="11023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322</Words>
  <Application>Microsoft Office PowerPoint</Application>
  <PresentationFormat>On-screen Show (16:10)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C M</dc:creator>
  <cp:lastModifiedBy>vinoth loganathan</cp:lastModifiedBy>
  <cp:revision>76</cp:revision>
  <dcterms:created xsi:type="dcterms:W3CDTF">2023-09-05T03:54:01Z</dcterms:created>
  <dcterms:modified xsi:type="dcterms:W3CDTF">2023-09-05T13:48:40Z</dcterms:modified>
</cp:coreProperties>
</file>