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7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0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0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6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4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4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0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2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44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E250-7FC8-4F62-8ABB-CEAF79F1060A}" type="datetimeFigureOut">
              <a:rPr lang="en-IN" smtClean="0"/>
              <a:t>23-06-2023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05D4E-CB94-4232-96DE-8102F67B9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0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00920"/>
              </p:ext>
            </p:extLst>
          </p:nvPr>
        </p:nvGraphicFramePr>
        <p:xfrm>
          <a:off x="323528" y="908720"/>
          <a:ext cx="8496944" cy="591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1152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 smtClean="0">
                          <a:solidFill>
                            <a:schemeClr val="tx1"/>
                          </a:solidFill>
                        </a:rPr>
                        <a:t>HTTP1.1</a:t>
                      </a:r>
                      <a:endParaRPr lang="en-GB" sz="36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 smtClean="0">
                          <a:solidFill>
                            <a:schemeClr val="tx1"/>
                          </a:solidFill>
                        </a:rPr>
                        <a:t>HTTP2</a:t>
                      </a:r>
                      <a:endParaRPr lang="en-IN" sz="3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r>
                        <a:rPr lang="en-GB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It works on the textual format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strike="noStrike" dirty="0" smtClean="0">
                          <a:effectLst/>
                        </a:rPr>
                        <a:t>It works on the binary protocol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u="none" strike="noStrike" dirty="0" smtClean="0">
                          <a:effectLst/>
                        </a:rPr>
                        <a:t>There is head of line blocking that blocks all the requests behind it until it doesn’t get its all resources</a:t>
                      </a:r>
                      <a:endParaRPr lang="en-IN" sz="2000" dirty="0" smtClean="0"/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u="none" strike="noStrike" dirty="0" smtClean="0">
                          <a:effectLst/>
                        </a:rPr>
                        <a:t>It allows multiplexing so one TCP connection is required for multiple requests.</a:t>
                      </a:r>
                      <a:endParaRPr lang="en-GB" sz="2000" b="0" i="0" u="none" strike="noStrike" dirty="0" smtClean="0">
                        <a:solidFill>
                          <a:srgbClr val="273239"/>
                        </a:solidFill>
                        <a:effectLst/>
                        <a:latin typeface="Arial"/>
                      </a:endParaRPr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u="none" strike="noStrike" dirty="0" smtClean="0">
                          <a:effectLst/>
                        </a:rPr>
                        <a:t>It uses requests resource </a:t>
                      </a:r>
                      <a:r>
                        <a:rPr lang="en-GB" sz="2000" u="none" strike="noStrike" dirty="0" err="1" smtClean="0">
                          <a:effectLst/>
                        </a:rPr>
                        <a:t>Inlining</a:t>
                      </a:r>
                      <a:r>
                        <a:rPr lang="en-GB" sz="2000" u="none" strike="noStrike" dirty="0" smtClean="0">
                          <a:effectLst/>
                        </a:rPr>
                        <a:t> for use getting multiple pages</a:t>
                      </a:r>
                      <a:endParaRPr lang="en-GB" sz="2000" b="0" i="0" u="none" strike="noStrike" dirty="0" smtClean="0">
                        <a:solidFill>
                          <a:srgbClr val="273239"/>
                        </a:solidFill>
                        <a:effectLst/>
                        <a:latin typeface="Arial"/>
                      </a:endParaRPr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strike="noStrike" dirty="0" smtClean="0">
                          <a:effectLst/>
                        </a:rPr>
                        <a:t>It uses PUSH frame by server that collects all multiple pages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u="none" strike="noStrike" dirty="0" smtClean="0">
                          <a:effectLst/>
                        </a:rPr>
                        <a:t>It compresses data by itself.</a:t>
                      </a:r>
                      <a:endParaRPr lang="en-GB" sz="2000" b="0" i="0" u="none" strike="noStrike" dirty="0" smtClean="0">
                        <a:solidFill>
                          <a:srgbClr val="273239"/>
                        </a:solidFill>
                        <a:effectLst/>
                        <a:latin typeface="Arial"/>
                      </a:endParaRPr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u="none" strike="noStrike" dirty="0" smtClean="0">
                          <a:effectLst/>
                        </a:rPr>
                        <a:t>It uses HPACK for data compression.</a:t>
                      </a:r>
                      <a:endParaRPr lang="en-GB" sz="2000" b="0" i="0" u="none" strike="noStrike" dirty="0" smtClean="0">
                        <a:solidFill>
                          <a:srgbClr val="273239"/>
                        </a:solidFill>
                        <a:effectLst/>
                        <a:latin typeface="Arial"/>
                      </a:endParaRPr>
                    </a:p>
                    <a:p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5359"/>
              </p:ext>
            </p:extLst>
          </p:nvPr>
        </p:nvGraphicFramePr>
        <p:xfrm>
          <a:off x="323528" y="116632"/>
          <a:ext cx="8496944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944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smtClean="0">
                          <a:solidFill>
                            <a:schemeClr val="tx1"/>
                          </a:solidFill>
                        </a:rPr>
                        <a:t>DIFFERENCE BETWEEN HTTP1.1  VS  HTTP2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2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2023-06-23T17:34:32Z</dcterms:created>
  <dcterms:modified xsi:type="dcterms:W3CDTF">2023-06-23T18:35:24Z</dcterms:modified>
</cp:coreProperties>
</file>