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4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40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2072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o</a:t>
            </a:r>
            <a:r>
              <a:rPr dirty="0" sz="2400" lang="en-US"/>
              <a:t>t</a:t>
            </a:r>
            <a:r>
              <a:rPr dirty="0" sz="2400" lang="en-US"/>
              <a:t>h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9A0FF4988C8860686FE450B79A129ABF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t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 </a:t>
            </a:r>
            <a:r>
              <a:rPr dirty="0" sz="2400" lang="en-US"/>
              <a:t>science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alai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1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13260" y="1255647"/>
            <a:ext cx="3403304" cy="4343234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772089" y="1333720"/>
            <a:ext cx="3810061" cy="4190560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9733066" y="685741"/>
            <a:ext cx="1958066" cy="53818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8662" y="125657"/>
            <a:ext cx="3589634" cy="5116816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23205" y="251315"/>
            <a:ext cx="3545588" cy="4865498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143702" y="251315"/>
            <a:ext cx="3408701" cy="449003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755331" y="2399029"/>
            <a:ext cx="7231696" cy="2059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Summarize the achievements.
Mention challenges faced and how you solved them.
Future scope and improvements possible.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2096000" y="589346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1086996" y="2184564"/>
            <a:ext cx="9123765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https://github.com/vinothvicky845-ship-it?tab=repositories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 rot="9402">
            <a:off x="1740149" y="2619508"/>
            <a:ext cx="4863603" cy="2150775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Structure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Title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clear, concise, and meaningful name for your project.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*"Smart Waste Management System using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1523999" y="1857374"/>
            <a:ext cx="4572000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Define the issue or challenge your project is addressing.
Why is this problem important?
What gap or need does it fulfill?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1943171" y="2202179"/>
            <a:ext cx="4572000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brief description of the project.
Objectives and goals.
The significance of your work in the real world.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7" name=""/>
          <p:cNvSpPr txBox="1"/>
          <p:nvPr/>
        </p:nvSpPr>
        <p:spPr>
          <a:xfrm>
            <a:off x="1523999" y="2202179"/>
            <a:ext cx="4572000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Who will use or benefit from this project?
Example: Students, Teachers, Local Community, Businesses, Healthcare Professionals, etc.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3533432" y="2202180"/>
            <a:ext cx="4572000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Software, hardware, programming Languages, or frameworks used.
Example: Python, Java, HTML/CSS, MySQL, Arduino, Figma, Canva.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8794750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"/>
          <p:cNvSpPr txBox="1"/>
          <p:nvPr/>
        </p:nvSpPr>
        <p:spPr>
          <a:xfrm>
            <a:off x="739775" y="1967275"/>
            <a:ext cx="8144326" cy="2059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How you structured your portfolio.
The design approach (minimalist, interactive, professional).
Screenshots of the design/wireframe.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90" name=""/>
          <p:cNvSpPr txBox="1"/>
          <p:nvPr/>
        </p:nvSpPr>
        <p:spPr>
          <a:xfrm>
            <a:off x="1052361" y="1701238"/>
            <a:ext cx="9052228" cy="44221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List of main features your project provides.
Example:
User Login system
Data visualization dashboard
Automated notifications
Search/filter option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2025-09-02T05:54:33Z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72f047f13b56428c9e877c9269ba0625</vt:lpwstr>
  </property>
</Properties>
</file>