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9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8264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38266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7522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42892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60040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994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196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24013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509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0471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9399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7967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58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5065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0901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4900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7441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77895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3930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8672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71174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38510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959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5833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6890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8006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5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VINOTH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314(474DF32B45673D8B206404105500CE38)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0404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矩形"/>
          <p:cNvSpPr>
            <a:spLocks/>
          </p:cNvSpPr>
          <p:nvPr/>
        </p:nvSpPr>
        <p:spPr>
          <a:xfrm rot="0">
            <a:off x="1524000" y="1219200"/>
            <a:ext cx="6477000" cy="5355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9313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4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5" name="矩形"/>
          <p:cNvSpPr>
            <a:spLocks/>
          </p:cNvSpPr>
          <p:nvPr/>
        </p:nvSpPr>
        <p:spPr>
          <a:xfrm rot="0">
            <a:off x="4334203" y="1371600"/>
            <a:ext cx="3590597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1150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219200" y="1524000"/>
            <a:ext cx="7924800" cy="3354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1950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7752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7500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02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068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9555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2133600" y="2667000"/>
            <a:ext cx="6629400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714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838200" y="1600200"/>
            <a:ext cx="8305800" cy="4154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1634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0" y="3200400"/>
            <a:ext cx="8839200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3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2024-09-18T04:48:42Z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