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1" r:id="rId4"/>
    <p:sldId id="259" r:id="rId5"/>
    <p:sldId id="260" r:id="rId6"/>
    <p:sldId id="272" r:id="rId7"/>
    <p:sldId id="261" r:id="rId8"/>
    <p:sldId id="273" r:id="rId9"/>
    <p:sldId id="262" r:id="rId10"/>
    <p:sldId id="263" r:id="rId11"/>
    <p:sldId id="274" r:id="rId12"/>
    <p:sldId id="264" r:id="rId13"/>
    <p:sldId id="265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5B3EB-6151-4B10-BBF1-5BCC0C29FD81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2CCF-B7E1-4B18-8A3C-49EAF6938E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C247-1A3A-40E8-977D-DC06D46A3055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581F-CB36-42AE-B300-BA09C483E482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B174-9913-49F8-816F-2015A1E05E3D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12DE-6424-45C6-A171-B0AF4A1D057C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DEAF-76BF-4515-95F7-05AECB2084A4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7190-CC79-4811-A053-3CD62B3FC139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489E-279E-43F4-8108-1CAB9DFE5794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B5D4-EC78-49CD-B139-98D1543A7D5B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8E3C-7398-487C-819E-4B4ED56D57E1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A83B-74BF-4AA6-BA20-A5D6D3A742DD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6BAF-2AEC-4854-954F-973842349291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D80C-432A-4E3E-87C3-B93AAF9B2EBE}" type="datetime1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B11B-701C-46A3-A76C-6C5677212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kbase.redhat.com/" TargetMode="External"/><Relationship Id="rId4" Type="http://schemas.openxmlformats.org/officeDocument/2006/relationships/hyperlink" Target="http://www.redhat.com/doc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533399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:::::::: some simple commands  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:::::::::::::</a:t>
            </a: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Date ----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to display date and time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Cal ------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to display calendar of the current month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date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date  --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help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date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+”Today is %A,   %B  %d,  %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Y.%nIt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is  %r,    %Z. “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#cal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#cal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2011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#cal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5   2011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#cal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2   2012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cal </a:t>
            </a:r>
            <a:r>
              <a:rPr lang="en-US" sz="20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-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3  6 2011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{ use the -3 option to the cal command to get a calendar for the month of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june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, 2011 ,plus the months before and after 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# date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‘+%x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       [ to prints date in  MM/DD/YY  format]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071902" y="0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:::::::::::::::::::::::   Extended Documentation    :::::::::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40030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the 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usr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/share/doc   directory.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Subdirectories for most installed packages.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Location of docs that do not fit elsewhere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1 . Example configuration files.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2 .  HTML/PDF/PS documentations.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3. License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>
                <a:tab pos="24003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Basically it contains sample configuration files, tutorials and even entire books extending the documentation of the application.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#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usr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/share/doc/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dhcp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#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ls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 # vim readmes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003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960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</a:pPr>
            <a:r>
              <a:rPr lang="en-US" sz="3200" b="1" u="sng" dirty="0" smtClean="0">
                <a:solidFill>
                  <a:schemeClr val="accent2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Documentation ::::::::::::::::::::::::::::  Red Hat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Available at </a:t>
            </a:r>
            <a:r>
              <a:rPr lang="en-US" sz="2000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  <a:hlinkClick r:id="rId4"/>
              </a:rPr>
              <a:t>http://www.redhat.com/docs/</a:t>
            </a:r>
            <a:endParaRPr lang="en-US" sz="7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Installation guide.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Deployment guide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Virtualization guide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Knowledge base at </a:t>
            </a:r>
            <a:r>
              <a:rPr lang="en-US" sz="2000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  <a:hlinkClick r:id="rId5"/>
              </a:rPr>
              <a:t>http://kbase.redhat.com</a:t>
            </a:r>
            <a:r>
              <a:rPr lang="en-US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  <a:hlinkClick r:id="rId5"/>
              </a:rPr>
              <a:t>/</a:t>
            </a:r>
            <a:endParaRPr lang="en-US" sz="7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Common questions and their solutions.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Deployment Guide :::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tabLst>
                <a:tab pos="2400300" algn="l"/>
              </a:tabLst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System--Documentation -Deployment guide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                     </a:t>
            </a:r>
            <a:r>
              <a:rPr lang="en-US" sz="3600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 or</a:t>
            </a:r>
            <a:endParaRPr lang="en-US" sz="105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</a:pPr>
            <a:r>
              <a:rPr lang="en-US" sz="2400" b="1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 yelp   </a:t>
            </a:r>
            <a:r>
              <a:rPr lang="en-US" sz="2400" b="1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ghelp:Deployment_Guide</a:t>
            </a:r>
            <a:endParaRPr lang="en-US" sz="2400" b="1" dirty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609600"/>
            <a:ext cx="8839200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Linux File Hierarchy concepts :::::</a:t>
            </a: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Filesystem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begain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at the root directory  , represented by / or root </a:t>
            </a:r>
            <a:endParaRPr kumimoji="0" lang="en-US" sz="2200" b="1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ea typeface="Calibri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(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forward slash ).</a:t>
            </a:r>
            <a:endParaRPr kumimoji="0" lang="en-US" sz="2200" b="1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Names are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case-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senstive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boot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/home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400" y="990600"/>
            <a:ext cx="91440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Nautilus ::::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Nautilus is a graphical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filesystem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browser provided as part of the Gnome  graphical environment.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While managing files from the command line can be more versatile and powerful , many people consider a graphical interface more intuitive.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555" b="86667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57200"/>
            <a:ext cx="8686800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u="sng" dirty="0" smtClean="0">
                <a:solidFill>
                  <a:schemeClr val="accent2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:: file management from the command line ::</a:t>
            </a:r>
            <a:endParaRPr lang="en-US" sz="1000" b="1" u="sng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location of a directory or file can be specify by either of two methods 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Absolute path :::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u="sng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err="1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Bgin</a:t>
            </a: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with a forward slash.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err="1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Coemplete</a:t>
            </a: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“road map ” to the file location.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Can be used anytime you wish to specify a file name.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Relative </a:t>
            </a:r>
            <a:r>
              <a:rPr lang="en-US" sz="2400" b="1" u="sng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path :::</a:t>
            </a:r>
            <a:endParaRPr lang="en-US" sz="2200" b="1" dirty="0" smtClean="0">
              <a:latin typeface="Andalus" pitchFamily="18" charset="-78"/>
              <a:ea typeface="Calibri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Do not begin with a slash.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Specify location relative to your current working  directory.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Can be used as a shorter way to specify a file name.</a:t>
            </a:r>
            <a:endParaRPr lang="en-US" sz="22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609600"/>
            <a:ext cx="91440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::::::: Changing directories :::::::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( changes directories 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 . 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{ to a directory one level up}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{ to your home directory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-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{ to your previous working directory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:::::::::::::::   Getting Help    ::::::::::::::::::::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Do not try to memorize everything .!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Many levels of help :::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whatis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commnad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--help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man and info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/share/doc/----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Red Hat Documentation.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:::::::  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  Command :::::::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Displays short descriptions of commands.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Prints the commands name and a number in parenthesis.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( Note )::::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The database that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uses is regenerated automatically every night. This means that on Newly installed systems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will not work at first because the database does not yet exist. If you want than run this command by login with root users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#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makewhatis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5334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Examples :::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  cp       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rm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ifconfig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#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whatis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itchFamily="34" charset="0"/>
                <a:ea typeface="Calibri" pitchFamily="34" charset="0"/>
                <a:cs typeface="Andalus" pitchFamily="18" charset="-78"/>
              </a:rPr>
              <a:t>  cal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Black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09600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2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lang="en-US" sz="3600" b="1" u="sng" dirty="0" smtClean="0">
                <a:solidFill>
                  <a:schemeClr val="accent2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::::::::::::::::::   --help   Option  :::::::::::</a:t>
            </a:r>
            <a:endParaRPr lang="en-US" sz="2400" b="1" u="sng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Displays usage summary and arguments list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Used by most , but not all , commands.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Examples :::</a:t>
            </a:r>
            <a:endParaRPr lang="en-US" sz="2400" b="1" u="sng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#date   -- help</a:t>
            </a:r>
            <a:endParaRPr lang="en-US" sz="2400" b="1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#cp       -- </a:t>
            </a:r>
            <a:r>
              <a:rPr lang="en-US" sz="2400" b="1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helpss</a:t>
            </a:r>
            <a:endParaRPr lang="en-US" sz="2400" b="1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</a:t>
            </a:r>
            <a:r>
              <a:rPr lang="en-US" sz="2400" b="1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rm</a:t>
            </a:r>
            <a:r>
              <a:rPr lang="en-US" sz="2400" b="1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      -- help</a:t>
            </a:r>
            <a:endParaRPr lang="en-US" sz="2400" b="1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>
                <a:solidFill>
                  <a:schemeClr val="accent2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               :::::::::::   man   command :::::::::::</a:t>
            </a:r>
            <a:endParaRPr lang="en-US" sz="3200" b="1" u="sng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Provides documentation of any commands</a:t>
            </a:r>
            <a:r>
              <a:rPr lang="en-US" sz="2400" dirty="0" smtClean="0">
                <a:solidFill>
                  <a:srgbClr val="00B0F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Almost every command has a man pages.</a:t>
            </a:r>
            <a:endParaRPr lang="en-US" sz="24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Pages are grouped into  “chapters”.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562481"/>
            <a:ext cx="9296400" cy="644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Syntax :::  # man   &lt;chapter&gt;   &lt;</a:t>
            </a: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command&gt;</a:t>
            </a: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The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linux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manual is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devided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into sections , each of which covers a particular topics.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Sections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are ::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For user commands.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System calls.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Library calls.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Specials files.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File formats.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Games.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Miscellaneous.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Administrative commands.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6629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>
                <a:solidFill>
                  <a:srgbClr val="FF0000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Examples :::</a:t>
            </a:r>
            <a:endParaRPr lang="en-US" sz="1000" b="1" u="sng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#man </a:t>
            </a:r>
            <a:r>
              <a:rPr lang="en-US" sz="2200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passwd</a:t>
            </a:r>
            <a:endParaRPr lang="en-US" sz="2200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#man  1 </a:t>
            </a:r>
            <a:r>
              <a:rPr lang="en-US" sz="2200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passwd</a:t>
            </a:r>
            <a:endParaRPr lang="en-US" sz="2200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#man  5  </a:t>
            </a:r>
            <a:r>
              <a:rPr lang="en-US" sz="2200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passwd</a:t>
            </a:r>
            <a:endParaRPr lang="en-US" sz="2200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#man   cp</a:t>
            </a:r>
            <a:endParaRPr lang="en-US" sz="2200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#man  </a:t>
            </a:r>
            <a:r>
              <a:rPr lang="en-US" sz="2200" dirty="0" err="1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ifconfig</a:t>
            </a:r>
            <a:endParaRPr lang="en-US" sz="2200" dirty="0" smtClean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B0F0"/>
                </a:solidFill>
                <a:latin typeface="Arial Black" pitchFamily="34" charset="0"/>
                <a:ea typeface="Calibri" pitchFamily="34" charset="0"/>
                <a:cs typeface="Andalus" pitchFamily="18" charset="-78"/>
              </a:rPr>
              <a:t> # man 7  man</a:t>
            </a:r>
            <a:endParaRPr lang="en-US" sz="2200" dirty="0">
              <a:solidFill>
                <a:srgbClr val="00B0F0"/>
              </a:solidFill>
              <a:latin typeface="Arial Black" pitchFamily="34" charset="0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Navigating  of man pages,,,,,,,,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While viewing a man pages.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Then press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PageUp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PageDown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tWhile</a:t>
            </a:r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viewing a man pages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Then press </a:t>
            </a:r>
          </a:p>
          <a:p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and </a:t>
            </a:r>
          </a:p>
          <a:p>
            <a:r>
              <a:rPr lang="en-US" sz="24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o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navigate with arrows.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/text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search for  text.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Press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goes to next match and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to previous match.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q  to quit.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519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solidFill>
                  <a:schemeClr val="accent2"/>
                </a:solidFill>
                <a:latin typeface="Andalus" pitchFamily="18" charset="-78"/>
                <a:ea typeface="Calibri" pitchFamily="34" charset="0"/>
                <a:cs typeface="Andalus" pitchFamily="18" charset="-78"/>
              </a:rPr>
              <a:t>:::::::::::::::::::::: info   command :::::::::::::::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b="1" u="sng" dirty="0" smtClean="0">
              <a:solidFill>
                <a:schemeClr val="accent2"/>
              </a:solidFill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Similar to man command  , but often more in-depth.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Run  info command without </a:t>
            </a:r>
            <a:r>
              <a:rPr lang="en-US" sz="2200" dirty="0" err="1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args</a:t>
            </a: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 to list all pages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Info pages are structured like a web site 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Each page is divided into  “nodes”.</a:t>
            </a:r>
            <a:endParaRPr lang="en-US" sz="2200" dirty="0" smtClean="0">
              <a:latin typeface="Andalus" pitchFamily="18" charset="-78"/>
              <a:cs typeface="Andalus" pitchFamily="18" charset="-78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sz="2200" dirty="0" smtClean="0">
                <a:latin typeface="Andalus" pitchFamily="18" charset="-78"/>
                <a:ea typeface="Calibri" pitchFamily="34" charset="0"/>
                <a:cs typeface="Andalus" pitchFamily="18" charset="-78"/>
              </a:rPr>
              <a:t>Links to nodes are preceded by  * </a:t>
            </a:r>
            <a:r>
              <a:rPr lang="en-US" sz="1600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Syntax ::::  # info   &lt;</a:t>
            </a:r>
            <a:r>
              <a:rPr lang="en-US" sz="3200" b="1" u="sng" dirty="0" err="1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commnad</a:t>
            </a:r>
            <a:r>
              <a:rPr lang="en-US" sz="3200" b="1" u="sng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&gt; </a:t>
            </a:r>
            <a:endParaRPr lang="en-US" sz="1000" b="1" u="sng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 info    cp</a:t>
            </a:r>
            <a:endParaRPr lang="en-US" sz="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# info   </a:t>
            </a:r>
            <a:r>
              <a:rPr lang="en-US" sz="2400" b="1" dirty="0" err="1" smtClean="0"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rm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90600"/>
            <a:ext cx="7772400" cy="4270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Navigating info pages..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000" b="1" i="0" u="sng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While viewing in info page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Navigate with arrows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PageUp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and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PageDown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.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ndalus" pitchFamily="18" charset="-78"/>
              <a:cs typeface="Andalus" pitchFamily="18" charset="-78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Tab moves to next link.</a:t>
            </a:r>
          </a:p>
          <a:p>
            <a:pPr marL="228600" lvl="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n/p/u/l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goes to the next/previous/up-one/last node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 text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searches for text 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q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ndalus" pitchFamily="18" charset="-78"/>
                <a:ea typeface="Calibri" pitchFamily="34" charset="0"/>
                <a:cs typeface="Andalus" pitchFamily="18" charset="-78"/>
              </a:rPr>
              <a:t>to quit </a:t>
            </a:r>
            <a:endParaRPr kumimoji="0" lang="en-US" sz="2200" b="0" i="0" u="none" strike="noStrike" cap="none" normalizeH="0" baseline="0" dirty="0" smtClean="0">
              <a:ln>
                <a:noFill/>
              </a:ln>
              <a:effectLst/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555" b="86667"/>
          <a:stretch>
            <a:fillRect/>
          </a:stretch>
        </p:blipFill>
        <p:spPr bwMode="auto">
          <a:xfrm>
            <a:off x="-12473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9"/>
          <p:cNvSpPr txBox="1"/>
          <p:nvPr/>
        </p:nvSpPr>
        <p:spPr>
          <a:xfrm flipH="1">
            <a:off x="4130899" y="-71462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B11B-701C-46A3-A76C-6C56772122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977</Words>
  <Application>Microsoft Office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PHP-2</cp:lastModifiedBy>
  <cp:revision>59</cp:revision>
  <dcterms:created xsi:type="dcterms:W3CDTF">2013-02-18T08:38:38Z</dcterms:created>
  <dcterms:modified xsi:type="dcterms:W3CDTF">2013-02-21T12:10:51Z</dcterms:modified>
</cp:coreProperties>
</file>