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5555" b="86667"/>
          <a:stretch>
            <a:fillRect/>
          </a:stretch>
        </p:blipFill>
        <p:spPr bwMode="auto">
          <a:xfrm>
            <a:off x="-12768" y="0"/>
            <a:ext cx="908575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19"/>
          <p:cNvSpPr txBox="1"/>
          <p:nvPr/>
        </p:nvSpPr>
        <p:spPr>
          <a:xfrm flipH="1">
            <a:off x="4104211" y="-71462"/>
            <a:ext cx="5039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KR Network Cloud Tech. Pvt. Ltd.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-12768" y="-71462"/>
            <a:ext cx="9156769" cy="707886"/>
            <a:chOff x="-12768" y="-71462"/>
            <a:chExt cx="9156769" cy="70788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t="5555" b="86667"/>
            <a:stretch>
              <a:fillRect/>
            </a:stretch>
          </p:blipFill>
          <p:spPr bwMode="auto">
            <a:xfrm>
              <a:off x="-12768" y="0"/>
              <a:ext cx="908575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19"/>
            <p:cNvSpPr txBox="1"/>
            <p:nvPr/>
          </p:nvSpPr>
          <p:spPr>
            <a:xfrm flipH="1">
              <a:off x="4104211" y="-71462"/>
              <a:ext cx="5039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ngsana New" pitchFamily="18" charset="-34"/>
                  <a:cs typeface="Angsana New" pitchFamily="18" charset="-34"/>
                </a:rPr>
                <a:t>KR Network Cloud Tech. Pvt. Ltd.</a:t>
              </a:r>
              <a:endPara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endParaRP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96667"/>
          <a:stretch>
            <a:fillRect/>
          </a:stretch>
        </p:blipFill>
        <p:spPr bwMode="auto">
          <a:xfrm>
            <a:off x="-58996" y="6629400"/>
            <a:ext cx="919052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216</Words>
  <Application>Microsoft Office PowerPoint</Application>
  <PresentationFormat>On-screen Show (4:3)</PresentationFormat>
  <Paragraphs>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PHP-2</dc:creator>
  <cp:lastModifiedBy>PHP-2</cp:lastModifiedBy>
  <cp:revision>5</cp:revision>
  <dcterms:created xsi:type="dcterms:W3CDTF">2006-08-16T00:00:00Z</dcterms:created>
  <dcterms:modified xsi:type="dcterms:W3CDTF">2013-03-20T10:06:52Z</dcterms:modified>
</cp:coreProperties>
</file>