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82" r:id="rId6"/>
    <p:sldId id="283" r:id="rId7"/>
    <p:sldId id="294" r:id="rId8"/>
    <p:sldId id="295" r:id="rId9"/>
    <p:sldId id="296" r:id="rId10"/>
    <p:sldId id="297" r:id="rId11"/>
    <p:sldId id="300" r:id="rId12"/>
    <p:sldId id="298" r:id="rId13"/>
    <p:sldId id="309" r:id="rId14"/>
    <p:sldId id="310" r:id="rId15"/>
    <p:sldId id="311" r:id="rId16"/>
    <p:sldId id="299" r:id="rId17"/>
    <p:sldId id="301" r:id="rId18"/>
    <p:sldId id="302" r:id="rId19"/>
    <p:sldId id="307" r:id="rId20"/>
    <p:sldId id="30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B372E-05A7-4ED4-9444-27BF1FD1F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C3E91-BE1E-4D04-8DF8-9C65C9702F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easyhpc.net/course/216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kimi.moonshot.c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22783" y="142482"/>
            <a:ext cx="9144000" cy="1978977"/>
          </a:xfrm>
        </p:spPr>
        <p:txBody>
          <a:bodyPr/>
          <a:lstStyle/>
          <a:p>
            <a:r>
              <a:rPr lang="zh-CN" altLang="en-US" dirty="0"/>
              <a:t>人工智能导论</a:t>
            </a:r>
            <a:br>
              <a:rPr lang="en-US" altLang="zh-CN" dirty="0"/>
            </a:br>
            <a:r>
              <a:rPr lang="zh-CN" altLang="en-US" dirty="0"/>
              <a:t>作业</a:t>
            </a:r>
            <a:r>
              <a:rPr lang="zh-CN" altLang="en-US" dirty="0"/>
              <a:t>六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10748" y="2439511"/>
            <a:ext cx="935603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1</a:t>
            </a:r>
            <a:r>
              <a:rPr lang="zh-CN" altLang="en-US" sz="3200" dirty="0"/>
              <a:t>）作业要求：使用大模型，编写</a:t>
            </a:r>
            <a:r>
              <a:rPr lang="en-US" altLang="zh-CN" sz="3200" dirty="0"/>
              <a:t>prompt</a:t>
            </a:r>
            <a:r>
              <a:rPr lang="zh-CN" altLang="en-US" sz="3200" dirty="0"/>
              <a:t>，生成代码，</a:t>
            </a:r>
            <a:r>
              <a:rPr lang="zh-CN" altLang="en-US" sz="3200" dirty="0">
                <a:sym typeface="+mn-ea"/>
              </a:rPr>
              <a:t>完成如下</a:t>
            </a:r>
            <a:r>
              <a:rPr lang="en-US" altLang="zh-CN" sz="3200" dirty="0">
                <a:sym typeface="+mn-ea"/>
              </a:rPr>
              <a:t>2</a:t>
            </a:r>
            <a:r>
              <a:rPr lang="zh-CN" altLang="en-US" sz="3200" dirty="0">
                <a:sym typeface="+mn-ea"/>
              </a:rPr>
              <a:t>个任务：①人脸检测②使用逻辑回归实现文本分类。</a:t>
            </a:r>
            <a:r>
              <a:rPr lang="zh-CN" altLang="en-US" sz="3200" dirty="0"/>
              <a:t> </a:t>
            </a:r>
            <a:endParaRPr lang="zh-CN" altLang="en-US" sz="3200" dirty="0"/>
          </a:p>
          <a:p>
            <a:r>
              <a:rPr lang="zh-CN" altLang="en-US" sz="3200" dirty="0"/>
              <a:t>命名方式“学号</a:t>
            </a:r>
            <a:r>
              <a:rPr lang="en-US" altLang="zh-CN" sz="3200" dirty="0"/>
              <a:t>_</a:t>
            </a:r>
            <a:r>
              <a:rPr lang="zh-CN" altLang="en-US" sz="3200" dirty="0"/>
              <a:t>张三</a:t>
            </a:r>
            <a:r>
              <a:rPr lang="en-US" altLang="zh-CN" sz="3200" dirty="0"/>
              <a:t>_</a:t>
            </a:r>
            <a:r>
              <a:rPr lang="zh-CN" altLang="en-US" sz="3200" dirty="0"/>
              <a:t>作业六</a:t>
            </a:r>
            <a:r>
              <a:rPr lang="en-US" altLang="zh-CN" sz="3200" dirty="0"/>
              <a:t>.pdf”</a:t>
            </a:r>
            <a:r>
              <a:rPr lang="zh-CN" altLang="en-US" sz="3200" dirty="0"/>
              <a:t>。（格式为</a:t>
            </a:r>
            <a:r>
              <a:rPr lang="en-US" altLang="zh-CN" sz="3200" dirty="0"/>
              <a:t>pdf</a:t>
            </a:r>
            <a:r>
              <a:rPr lang="zh-CN" altLang="en-US" sz="3200" dirty="0"/>
              <a:t>！）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）截止日期：</a:t>
            </a:r>
            <a:r>
              <a:rPr lang="en-US" altLang="zh-CN" sz="3200" dirty="0"/>
              <a:t>2025</a:t>
            </a:r>
            <a:r>
              <a:rPr lang="zh-CN" altLang="en-US" sz="3200" dirty="0"/>
              <a:t>年</a:t>
            </a:r>
            <a:r>
              <a:rPr lang="en-US" altLang="zh-CN" sz="3200" dirty="0"/>
              <a:t>2</a:t>
            </a:r>
            <a:r>
              <a:rPr lang="zh-CN" altLang="en-US" sz="3200" dirty="0"/>
              <a:t>月</a:t>
            </a:r>
            <a:r>
              <a:rPr lang="en-US" altLang="zh-CN" sz="3200" dirty="0"/>
              <a:t>9</a:t>
            </a:r>
            <a:r>
              <a:rPr lang="zh-CN" altLang="en-US" sz="3200" dirty="0"/>
              <a:t>日</a:t>
            </a:r>
            <a:r>
              <a:rPr lang="en-US" altLang="zh-CN" sz="3200" dirty="0"/>
              <a:t>23:59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）提交方式：超算习堂。（</a:t>
            </a:r>
            <a:r>
              <a:rPr lang="zh-CN" altLang="en-US" sz="3200" dirty="0">
                <a:hlinkClick r:id="rId1" action="ppaction://hlinkfile"/>
              </a:rPr>
              <a:t>https://easyhpc.net/course/216</a:t>
            </a:r>
            <a:r>
              <a:rPr lang="zh-CN" altLang="en-US" sz="3200" dirty="0"/>
              <a:t>）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如何编写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基本结构：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角色</a:t>
            </a:r>
            <a:r>
              <a:rPr lang="en-US" altLang="zh-CN" dirty="0"/>
              <a:t>+</a:t>
            </a:r>
            <a:r>
              <a:rPr lang="zh-CN" altLang="en-US" dirty="0"/>
              <a:t>指令</a:t>
            </a:r>
            <a:r>
              <a:rPr lang="en-US" altLang="zh-CN" dirty="0"/>
              <a:t>+</a:t>
            </a:r>
            <a:r>
              <a:rPr lang="zh-CN" altLang="en-US" dirty="0"/>
              <a:t>上下文</a:t>
            </a:r>
            <a:r>
              <a:rPr lang="en-US" altLang="zh-CN" dirty="0"/>
              <a:t>+</a:t>
            </a:r>
            <a:r>
              <a:rPr lang="zh-CN" altLang="en-US" dirty="0"/>
              <a:t>输入问题</a:t>
            </a:r>
            <a:r>
              <a:rPr lang="en-US" altLang="zh-CN" dirty="0"/>
              <a:t>+</a:t>
            </a:r>
            <a:r>
              <a:rPr lang="zh-CN" altLang="en-US" dirty="0"/>
              <a:t>约束</a:t>
            </a:r>
            <a:r>
              <a:rPr lang="en-US" altLang="zh-CN" dirty="0"/>
              <a:t>+</a:t>
            </a:r>
            <a:r>
              <a:rPr lang="zh-CN" altLang="en-US" dirty="0"/>
              <a:t>例子</a:t>
            </a:r>
            <a:r>
              <a:rPr lang="en-US" altLang="zh-CN" dirty="0"/>
              <a:t>+</a:t>
            </a:r>
            <a:r>
              <a:rPr lang="zh-CN" altLang="en-US" dirty="0"/>
              <a:t>输出格式。（并不是所有都是必须的）</a:t>
            </a:r>
            <a:endParaRPr lang="en-US" altLang="zh-CN" dirty="0"/>
          </a:p>
          <a:p>
            <a:r>
              <a:rPr lang="zh-CN" altLang="en-US" dirty="0"/>
              <a:t>技巧：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明确需求。任务描述不要太笼统，需要添加细节。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使用关键词。有助于</a:t>
            </a:r>
            <a:r>
              <a:rPr lang="en-US" altLang="zh-CN" dirty="0"/>
              <a:t>AI</a:t>
            </a:r>
            <a:r>
              <a:rPr lang="zh-CN" altLang="en-US" dirty="0"/>
              <a:t>更快锁定需求范围。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分步骤提问。对于复杂的问题，可以拆解成多部分，分步骤问。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prompt--</a:t>
            </a:r>
            <a:r>
              <a:rPr lang="zh-CN" altLang="en-US" dirty="0">
                <a:sym typeface="+mn-ea"/>
              </a:rPr>
              <a:t>人脸检测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请尽可能将任务描述精确。包括但不限于下列的关键词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python</a:t>
            </a:r>
            <a:r>
              <a:rPr lang="zh-CN" altLang="en-US" dirty="0"/>
              <a:t>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image.png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人脸检测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示例</a:t>
            </a:r>
            <a:r>
              <a:rPr lang="en-US" altLang="zh-CN" dirty="0"/>
              <a:t>prompt</a:t>
            </a:r>
            <a:r>
              <a:rPr lang="zh-CN" altLang="en-US" dirty="0"/>
              <a:t>：“生成人脸检测代码”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使用生成的代码进行测试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下面是助教生成的示例代码，请替换成同学们自己生成的代码</a:t>
            </a:r>
            <a:endParaRPr lang="en-US" altLang="zh-CN" dirty="0"/>
          </a:p>
          <a:p>
            <a:pPr marL="0" indent="0">
              <a:buNone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49" y="2511603"/>
            <a:ext cx="9934575" cy="33850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</a:t>
            </a:r>
            <a:r>
              <a:rPr lang="en-US" altLang="zh-CN"/>
              <a:t>-</a:t>
            </a:r>
            <a:r>
              <a:rPr lang="zh-CN" altLang="en-US"/>
              <a:t>优化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可以发现，由于代码逻辑过于简单，人脸检测的结果并不是很好，有漏掉的人脸，同学们可以通过优化</a:t>
            </a:r>
            <a:r>
              <a:rPr lang="en-US" altLang="zh-CN" dirty="0"/>
              <a:t>prompt</a:t>
            </a:r>
            <a:r>
              <a:rPr lang="zh-CN" altLang="en-US" dirty="0"/>
              <a:t>，生成更好的代码，以实现更好的效果。（可以描述当前人脸检测的效果，让它作出修改）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prompt--</a:t>
            </a:r>
            <a:r>
              <a:rPr lang="zh-CN" altLang="en-US" dirty="0">
                <a:sym typeface="+mn-ea"/>
              </a:rPr>
              <a:t>回归分析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/>
              <a:t>请尽可能将任务描述精确。包括但不限于下列的关键词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python</a:t>
            </a:r>
            <a:r>
              <a:rPr lang="zh-CN" altLang="en-US" dirty="0"/>
              <a:t>代码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逻辑回归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文本分类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示例</a:t>
            </a:r>
            <a:r>
              <a:rPr lang="en-US" altLang="zh-CN" dirty="0"/>
              <a:t>prompt</a:t>
            </a:r>
            <a:r>
              <a:rPr lang="zh-CN" altLang="en-US" dirty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“</a:t>
            </a:r>
            <a:r>
              <a:rPr lang="zh-CN" altLang="en-US"/>
              <a:t>用</a:t>
            </a:r>
            <a:r>
              <a:rPr lang="en-US" altLang="zh-CN"/>
              <a:t>python</a:t>
            </a:r>
            <a:r>
              <a:rPr lang="zh-CN" altLang="en-US"/>
              <a:t>语言编程逻辑回归完成电影评论文本分类，并使用</a:t>
            </a:r>
            <a:r>
              <a:rPr lang="en-US" altLang="zh-CN"/>
              <a:t>imdb</a:t>
            </a:r>
            <a:r>
              <a:rPr lang="zh-CN" altLang="en-US"/>
              <a:t>数据集</a:t>
            </a:r>
            <a:r>
              <a:rPr lang="zh-CN" altLang="en-US" dirty="0"/>
              <a:t>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使用生成的代码进行测试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下面是助教生成的示例代码，请替换成同学们自己生成的代码</a:t>
            </a:r>
            <a:endParaRPr lang="en-US" altLang="zh-CN" dirty="0"/>
          </a:p>
          <a:p>
            <a:pPr marL="0" indent="0">
              <a:buNone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4575" y="2500630"/>
            <a:ext cx="4088130" cy="4153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710" y="2451735"/>
            <a:ext cx="3873500" cy="3473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65415" y="60369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示例结果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</a:t>
            </a:r>
            <a:r>
              <a:rPr lang="en-US" altLang="zh-CN"/>
              <a:t>-</a:t>
            </a:r>
            <a:r>
              <a:rPr lang="zh-CN" altLang="en-US"/>
              <a:t>优化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可以发现，当前的代码分类准确率只有</a:t>
            </a:r>
            <a:r>
              <a:rPr lang="en-US" altLang="zh-CN" dirty="0"/>
              <a:t>0.09912</a:t>
            </a:r>
            <a:r>
              <a:rPr lang="zh-CN" altLang="en-US" dirty="0"/>
              <a:t>，这是因为</a:t>
            </a:r>
            <a:r>
              <a:rPr lang="en-US" altLang="zh-CN" dirty="0"/>
              <a:t>imdb</a:t>
            </a:r>
            <a:r>
              <a:rPr lang="zh-CN" altLang="en-US" dirty="0"/>
              <a:t>数据集用于训练的数据包含无监督学习的部分，我们需要剔除这部分，可以通过</a:t>
            </a:r>
            <a:r>
              <a:rPr lang="en-US" altLang="zh-CN" dirty="0"/>
              <a:t>prompt</a:t>
            </a:r>
            <a:r>
              <a:rPr lang="zh-CN" altLang="en-US" dirty="0"/>
              <a:t>直接对大模型提问来完成，如下列使用下述</a:t>
            </a:r>
            <a:r>
              <a:rPr lang="en-US" altLang="zh-CN" dirty="0"/>
              <a:t>prompt</a:t>
            </a:r>
            <a:r>
              <a:rPr lang="zh-CN" altLang="en-US" dirty="0"/>
              <a:t>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/>
              <a:t>“</a:t>
            </a:r>
            <a:r>
              <a:rPr lang="zh-CN" altLang="en-US"/>
              <a:t>用</a:t>
            </a:r>
            <a:r>
              <a:rPr lang="en-US" altLang="zh-CN"/>
              <a:t>python</a:t>
            </a:r>
            <a:r>
              <a:rPr lang="zh-CN" altLang="en-US"/>
              <a:t>语言编程逻辑回归完成电影评论文本分类，并使用</a:t>
            </a:r>
            <a:r>
              <a:rPr lang="en-US" altLang="zh-CN"/>
              <a:t>imdb</a:t>
            </a:r>
            <a:r>
              <a:rPr lang="zh-CN" altLang="en-US"/>
              <a:t>数据集，不加载无监督训练数据</a:t>
            </a:r>
            <a:r>
              <a:rPr lang="en-US" altLang="zh-CN"/>
              <a:t>”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使用生成的代码进行测试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下面是助教生成的示例代码，请替换成同学们自己生成的代码</a:t>
            </a:r>
            <a:endParaRPr lang="en-US" altLang="zh-CN" dirty="0"/>
          </a:p>
          <a:p>
            <a:pPr marL="0" indent="0">
              <a:buNone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37675" y="56686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示例结果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" y="3115310"/>
            <a:ext cx="3862070" cy="30054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995" y="3114675"/>
            <a:ext cx="3893185" cy="30778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315" y="3705860"/>
            <a:ext cx="3873500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探索</a:t>
            </a:r>
            <a:r>
              <a:rPr lang="en-US" altLang="zh-CN"/>
              <a:t>-</a:t>
            </a:r>
            <a:r>
              <a:rPr lang="zh-CN" altLang="en-US"/>
              <a:t>优化</a:t>
            </a:r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可以发现，现在的代码准确率达到了</a:t>
            </a:r>
            <a:r>
              <a:rPr lang="en-US" altLang="zh-CN" dirty="0"/>
              <a:t>0.88256</a:t>
            </a:r>
            <a:r>
              <a:rPr lang="zh-CN" altLang="en-US" dirty="0"/>
              <a:t>，相比之前的代码有了很大的</a:t>
            </a:r>
            <a:r>
              <a:rPr lang="zh-CN" altLang="en-US" dirty="0"/>
              <a:t>提升。</a:t>
            </a:r>
            <a:endParaRPr lang="zh-CN" altLang="en-US" dirty="0"/>
          </a:p>
          <a:p>
            <a:r>
              <a:rPr lang="zh-CN" altLang="en-US" dirty="0"/>
              <a:t>同学们可以继续通过优化</a:t>
            </a:r>
            <a:r>
              <a:rPr lang="en-US" altLang="zh-CN" dirty="0"/>
              <a:t>prompt</a:t>
            </a:r>
            <a:r>
              <a:rPr lang="zh-CN" altLang="en-US" dirty="0"/>
              <a:t>，生成更好的代码，以实现更好的效果。也可直接向大模型提问，如何达到更高的准确率，根据大模型的回答进一步修改优化</a:t>
            </a:r>
            <a:r>
              <a:rPr lang="en-US" altLang="zh-CN" dirty="0"/>
              <a:t>prompt</a:t>
            </a:r>
            <a:r>
              <a:rPr lang="zh-CN" altLang="en-US" dirty="0"/>
              <a:t>。也可尝试不同的</a:t>
            </a:r>
            <a:r>
              <a:rPr lang="zh-CN" altLang="en-US" dirty="0"/>
              <a:t>数据集。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提交作业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88274"/>
            <a:ext cx="8559974" cy="470834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Prompt</a:t>
            </a:r>
            <a:r>
              <a:rPr lang="zh-CN" altLang="en-US" dirty="0"/>
              <a:t>是用户向模型提供的输入，用于引导模型生成特定类型、主题或格式的文本输出。这种输入可以是一个问题、一个描述、一组关键词或上下文信息，它告诉模型用户希望得到的输出类型和内容。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900" y="3429000"/>
            <a:ext cx="5543970" cy="31316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Prompt</a:t>
            </a:r>
            <a:r>
              <a:rPr lang="zh-CN" altLang="en-US" dirty="0"/>
              <a:t>的核心要素包括：明确的任务指示、相关上下文、示例参考、用户输入以及具体的输出要求：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指示是必须的，其余的如果能补充，生成的回复也会更精确。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358" y="2705003"/>
            <a:ext cx="9047548" cy="20479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</a:t>
            </a:r>
            <a:r>
              <a:rPr lang="en-US" altLang="zh-CN" dirty="0"/>
              <a:t>-</a:t>
            </a:r>
            <a:r>
              <a:rPr lang="en-US" altLang="zh-CN" dirty="0" err="1"/>
              <a:t>kimi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Kimi</a:t>
            </a:r>
            <a:r>
              <a:rPr lang="zh-CN" altLang="en-US" dirty="0"/>
              <a:t>是一款很好用的国产大模型，可以直接在网页版注册账号使用，网页链接：</a:t>
            </a:r>
            <a:r>
              <a:rPr lang="en-US" altLang="zh-CN" dirty="0">
                <a:hlinkClick r:id="rId1"/>
              </a:rPr>
              <a:t>https://kimi.moonshot.cn/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766772"/>
            <a:ext cx="7524750" cy="39392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</a:t>
            </a:r>
            <a:r>
              <a:rPr lang="en-US" altLang="zh-CN" dirty="0"/>
              <a:t>-</a:t>
            </a:r>
            <a:r>
              <a:rPr lang="en-US" altLang="zh-CN" dirty="0" err="1"/>
              <a:t>kimi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点击左方的登录，用手机号注册登录。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724" y="2467728"/>
            <a:ext cx="7972425" cy="35580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</a:t>
            </a:r>
            <a:r>
              <a:rPr lang="en-US" altLang="zh-CN" dirty="0"/>
              <a:t>-</a:t>
            </a:r>
            <a:r>
              <a:rPr lang="en-US" altLang="zh-CN" dirty="0" err="1"/>
              <a:t>kimi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登录后可以直接在主界面使用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2363009"/>
            <a:ext cx="8458200" cy="42262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</a:t>
            </a:r>
            <a:r>
              <a:rPr lang="en-US" altLang="zh-CN" dirty="0"/>
              <a:t>-</a:t>
            </a:r>
            <a:r>
              <a:rPr lang="en-US" altLang="zh-CN" dirty="0" err="1"/>
              <a:t>kimi</a:t>
            </a:r>
            <a:r>
              <a:rPr lang="zh-CN" altLang="en-US" dirty="0"/>
              <a:t>使用示例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示例使用方法：在中间的对话框中输入（</a:t>
            </a:r>
            <a:r>
              <a:rPr lang="en-US" altLang="zh-CN" dirty="0"/>
              <a:t>prompt</a:t>
            </a:r>
            <a:r>
              <a:rPr lang="zh-CN" altLang="en-US" dirty="0"/>
              <a:t>），然后点击蓝色的按钮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74" y="2595119"/>
            <a:ext cx="7739651" cy="37167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33550" y="3867150"/>
            <a:ext cx="6962775" cy="1257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067675" y="4533900"/>
            <a:ext cx="552450" cy="5048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</a:t>
            </a:r>
            <a:r>
              <a:rPr lang="en-US" altLang="zh-CN" dirty="0"/>
              <a:t>-</a:t>
            </a:r>
            <a:r>
              <a:rPr lang="en-US" altLang="zh-CN" dirty="0" err="1"/>
              <a:t>kimi</a:t>
            </a:r>
            <a:r>
              <a:rPr lang="zh-CN" altLang="en-US" dirty="0"/>
              <a:t>使用示例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生成结果</a:t>
            </a:r>
            <a:endParaRPr lang="en-US" altLang="zh-CN" dirty="0"/>
          </a:p>
          <a:p>
            <a:r>
              <a:rPr lang="zh-CN" altLang="en-US" dirty="0"/>
              <a:t>可以在下方的框中继续问问题</a:t>
            </a:r>
            <a:endParaRPr lang="en-US" altLang="zh-CN" dirty="0"/>
          </a:p>
          <a:p>
            <a:r>
              <a:rPr lang="zh-CN" altLang="en-US" dirty="0"/>
              <a:t>同学们可以尝试修改</a:t>
            </a:r>
            <a:r>
              <a:rPr lang="en-US" altLang="zh-CN" dirty="0"/>
              <a:t>prompt</a:t>
            </a:r>
            <a:r>
              <a:rPr lang="zh-CN" altLang="en-US" dirty="0"/>
              <a:t>的一些关键词，对比生成的差异。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3429000"/>
            <a:ext cx="3319050" cy="3233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1411</Words>
  <Application>WPS 演示</Application>
  <PresentationFormat>宽屏</PresentationFormat>
  <Paragraphs>144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等线</vt:lpstr>
      <vt:lpstr>等线 Light</vt:lpstr>
      <vt:lpstr>微软雅黑</vt:lpstr>
      <vt:lpstr>Arial Unicode MS</vt:lpstr>
      <vt:lpstr>Calibri</vt:lpstr>
      <vt:lpstr>Office 主题​​</vt:lpstr>
      <vt:lpstr>1_Office 主题​​</vt:lpstr>
      <vt:lpstr>人工智能导论 作业六</vt:lpstr>
      <vt:lpstr>提交作业</vt:lpstr>
      <vt:lpstr>Prompt</vt:lpstr>
      <vt:lpstr>Prompt</vt:lpstr>
      <vt:lpstr>大模型-kimi</vt:lpstr>
      <vt:lpstr>大模型-kimi</vt:lpstr>
      <vt:lpstr>大模型-kimi</vt:lpstr>
      <vt:lpstr>大模型-kimi使用示例</vt:lpstr>
      <vt:lpstr>大模型-kimi使用示例</vt:lpstr>
      <vt:lpstr>如何编写prompt</vt:lpstr>
      <vt:lpstr>prompt--人脸检测</vt:lpstr>
      <vt:lpstr>使用生成的代码进行测试</vt:lpstr>
      <vt:lpstr>探索-优化prompt</vt:lpstr>
      <vt:lpstr>prompt--回归分析</vt:lpstr>
      <vt:lpstr>使用生成的代码进行测试</vt:lpstr>
      <vt:lpstr>探索-优化prompt</vt:lpstr>
      <vt:lpstr>使用生成的代码进行测试</vt:lpstr>
      <vt:lpstr>探索-优化prompt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人工智能+</dc:title>
  <dc:creator>张子权</dc:creator>
  <cp:lastModifiedBy>甘晔维</cp:lastModifiedBy>
  <cp:revision>75</cp:revision>
  <dcterms:created xsi:type="dcterms:W3CDTF">2021-03-05T07:20:00Z</dcterms:created>
  <dcterms:modified xsi:type="dcterms:W3CDTF">2025-01-07T04:09:17Z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BEE1DB39CB7F475793377BE86D2317A4_13</vt:lpwstr>
  </property>
  <property fmtid="{D5CDD505-2E9C-101B-9397-08002B2CF9AE}" pid="3" name="KSOProductBuildVer">
    <vt:lpwstr>2052-12.1.0.18912</vt:lpwstr>
  </property>
</Properties>
</file>