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14" d="100"/>
          <a:sy n="114" d="100"/>
        </p:scale>
        <p:origin x="3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14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62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22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71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95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46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347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91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28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31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74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6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00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86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08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45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6603-D862-4728-8E63-30D95EDCF249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41A3FE-9139-474C-9718-ED458A6B30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98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C1F55-3803-4BA4-B365-178D4C14A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020" y="2404534"/>
            <a:ext cx="8985379" cy="1225074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第三次課堂作業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(2019/10/3)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F63B1C-B844-4C3C-98D5-BFD175181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7232" y="4821162"/>
            <a:ext cx="4711334" cy="65970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數位系統設計實習</a:t>
            </a:r>
          </a:p>
        </p:txBody>
      </p:sp>
    </p:spTree>
    <p:extLst>
      <p:ext uri="{BB962C8B-B14F-4D97-AF65-F5344CB8AC3E}">
        <p14:creationId xmlns:p14="http://schemas.microsoft.com/office/powerpoint/2010/main" val="372726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E6CAB-56AD-4D92-81F5-39A84E80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zh-TW" altLang="en-US" dirty="0"/>
              <a:t>作業一：除頻電路</a:t>
            </a:r>
            <a:r>
              <a:rPr lang="en-US" altLang="zh-TW" dirty="0"/>
              <a:t>(1/5)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80CEF-D052-489B-91B1-CD021B81A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0808"/>
            <a:ext cx="7074850" cy="3749323"/>
          </a:xfrm>
        </p:spPr>
        <p:txBody>
          <a:bodyPr>
            <a:normAutofit/>
          </a:bodyPr>
          <a:lstStyle/>
          <a:p>
            <a:r>
              <a:rPr lang="en-US" altLang="zh-TW" dirty="0"/>
              <a:t>input in;</a:t>
            </a:r>
          </a:p>
          <a:p>
            <a:r>
              <a:rPr lang="en-US" altLang="zh-TW" dirty="0"/>
              <a:t>output out;</a:t>
            </a:r>
          </a:p>
          <a:p>
            <a:endParaRPr lang="en-US" altLang="zh-TW" dirty="0"/>
          </a:p>
          <a:p>
            <a:r>
              <a:rPr lang="zh-TW" altLang="en-US" dirty="0"/>
              <a:t>輸出頻率為輸入頻率的</a:t>
            </a:r>
            <a:r>
              <a:rPr lang="en-US" altLang="zh-TW" dirty="0"/>
              <a:t>1/5</a:t>
            </a:r>
          </a:p>
          <a:p>
            <a:r>
              <a:rPr lang="zh-TW" altLang="en-US" dirty="0"/>
              <a:t>每一週期內的高電位和低電位的時間要一樣（</a:t>
            </a:r>
            <a:r>
              <a:rPr lang="en-US" altLang="zh-TW" dirty="0"/>
              <a:t>50%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輸出結果：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D40325-7FAA-45E0-B4F0-245D75B51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54"/>
          <a:stretch/>
        </p:blipFill>
        <p:spPr>
          <a:xfrm>
            <a:off x="691398" y="4927601"/>
            <a:ext cx="10647086" cy="15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DBFFE-AE42-4B97-AF73-6C3F09B8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作業一 參考：除頻電路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FD95C5-B476-49FB-A678-072E86D35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1930400"/>
            <a:ext cx="5474527" cy="43227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5184942-62E8-4450-8D4F-3B26C8F23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95" y="5588634"/>
            <a:ext cx="6810722" cy="129374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014996A-2433-497D-990D-2E7CF45CF4C4}"/>
              </a:ext>
            </a:extLst>
          </p:cNvPr>
          <p:cNvSpPr/>
          <p:nvPr/>
        </p:nvSpPr>
        <p:spPr>
          <a:xfrm>
            <a:off x="5912066" y="5902504"/>
            <a:ext cx="309634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BDB485-F5EB-4628-BCA5-30F828A67943}"/>
              </a:ext>
            </a:extLst>
          </p:cNvPr>
          <p:cNvSpPr/>
          <p:nvPr/>
        </p:nvSpPr>
        <p:spPr>
          <a:xfrm>
            <a:off x="1703512" y="3284984"/>
            <a:ext cx="5976664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19C4D4-06E2-48E7-BEB8-76757A469E1D}"/>
              </a:ext>
            </a:extLst>
          </p:cNvPr>
          <p:cNvSpPr txBox="1"/>
          <p:nvPr/>
        </p:nvSpPr>
        <p:spPr>
          <a:xfrm>
            <a:off x="6427294" y="28917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序向邏輯電路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48FC42-46CC-444B-808F-7B5E88525063}"/>
              </a:ext>
            </a:extLst>
          </p:cNvPr>
          <p:cNvSpPr/>
          <p:nvPr/>
        </p:nvSpPr>
        <p:spPr>
          <a:xfrm>
            <a:off x="1703512" y="4699548"/>
            <a:ext cx="5112568" cy="11777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E866F2-DD33-4BDB-B0D6-C85C8707234E}"/>
              </a:ext>
            </a:extLst>
          </p:cNvPr>
          <p:cNvSpPr txBox="1"/>
          <p:nvPr/>
        </p:nvSpPr>
        <p:spPr>
          <a:xfrm>
            <a:off x="6802667" y="46844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組合邏輯電路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698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BF98A-BDC4-49F7-881D-2053DA92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作業二：倒數計數器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311816-CB11-4218-BFC2-C1FA703A7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zh-TW" dirty="0"/>
              <a:t>input </a:t>
            </a:r>
            <a:r>
              <a:rPr lang="en-US" altLang="zh-TW" dirty="0" err="1"/>
              <a:t>load,hold,clk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[9:0] </a:t>
            </a:r>
            <a:r>
              <a:rPr lang="en-US" altLang="zh-TW" dirty="0" err="1"/>
              <a:t>set_time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output </a:t>
            </a:r>
            <a:r>
              <a:rPr lang="en-US" altLang="zh-TW" dirty="0" err="1"/>
              <a:t>time_up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output [9:0] </a:t>
            </a:r>
            <a:r>
              <a:rPr lang="en-US" altLang="zh-TW" dirty="0" err="1"/>
              <a:t>time_left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當數到</a:t>
            </a:r>
            <a:r>
              <a:rPr lang="en-US" altLang="zh-TW" dirty="0"/>
              <a:t>0</a:t>
            </a:r>
            <a:r>
              <a:rPr lang="zh-TW" altLang="en-US" dirty="0"/>
              <a:t>的時候，應將輸出數值維持至</a:t>
            </a:r>
            <a:r>
              <a:rPr lang="en-US" altLang="zh-TW" dirty="0"/>
              <a:t>0</a:t>
            </a:r>
            <a:r>
              <a:rPr lang="zh-TW" altLang="en-US" dirty="0"/>
              <a:t>，並且將</a:t>
            </a:r>
            <a:r>
              <a:rPr lang="en-US" altLang="zh-TW" dirty="0" err="1"/>
              <a:t>time_up</a:t>
            </a:r>
            <a:r>
              <a:rPr lang="zh-TW" altLang="en-US" dirty="0"/>
              <a:t>輸出為高電位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AF20EB1-C7B0-4131-AA56-7D5ED335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79826"/>
              </p:ext>
            </p:extLst>
          </p:nvPr>
        </p:nvGraphicFramePr>
        <p:xfrm>
          <a:off x="5447928" y="1419911"/>
          <a:ext cx="61926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61210283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276606937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1827844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92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如輸出數值不為</a:t>
                      </a:r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，應持續下數，數到</a:t>
                      </a:r>
                      <a:r>
                        <a:rPr lang="en-US" altLang="zh-TW" dirty="0"/>
                        <a:t>0</a:t>
                      </a:r>
                      <a:r>
                        <a:rPr lang="zh-TW" altLang="en-US" dirty="0"/>
                        <a:t>為止。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5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應將輸出數值維持不變動。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9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將數值載入至計數器。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74356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2A86C05E-8E6C-47C9-B1EE-73171C79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93" y="4077072"/>
            <a:ext cx="878548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4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BEEB4-3AB1-4B08-8C05-6F035D76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作業三：正反器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45EA6-CBC8-4804-B7B2-528B90C1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3735"/>
            <a:ext cx="8596668" cy="388077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請撰寫一個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正反器。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上緣觸發時脈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上緣同步清除。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利用一個控制訊號，為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時不做任何輸出，訊號拉為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時才做輸出。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module JK 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clk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rst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out, J, K, valid);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AFF263-9871-4FB6-A0E5-47CC69A74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46392"/>
              </p:ext>
            </p:extLst>
          </p:nvPr>
        </p:nvGraphicFramePr>
        <p:xfrm>
          <a:off x="8328248" y="1484784"/>
          <a:ext cx="2111290" cy="1989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381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J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動作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Q</a:t>
                      </a:r>
                      <a:r>
                        <a:rPr lang="en-US" altLang="zh-TW" sz="1800" b="1" i="0" kern="1200" baseline="-25000" dirty="0" err="1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next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89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保持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Q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89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重設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89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設置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89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反轉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~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Q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630A2663-BD13-44CE-B06D-73638DEF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2" y="3933056"/>
            <a:ext cx="10895856" cy="26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2933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247</Words>
  <Application>Microsoft Office PowerPoint</Application>
  <PresentationFormat>寬螢幕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Trebuchet MS</vt:lpstr>
      <vt:lpstr>Wingdings 3</vt:lpstr>
      <vt:lpstr>多面向</vt:lpstr>
      <vt:lpstr>第三次課堂作業(2019/10/3)</vt:lpstr>
      <vt:lpstr>作業一：除頻電路(1/5)</vt:lpstr>
      <vt:lpstr>作業一 參考：除頻電路(1/3)</vt:lpstr>
      <vt:lpstr>作業二：倒數計數器</vt:lpstr>
      <vt:lpstr>作業三：正反器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第三次課堂作業(2019/10/3)</dc:title>
  <dc:creator>奇隆 吳</dc:creator>
  <cp:lastModifiedBy>奇隆 吳</cp:lastModifiedBy>
  <cp:revision>7</cp:revision>
  <dcterms:created xsi:type="dcterms:W3CDTF">2019-10-02T17:09:29Z</dcterms:created>
  <dcterms:modified xsi:type="dcterms:W3CDTF">2019-10-03T03:48:37Z</dcterms:modified>
</cp:coreProperties>
</file>