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7" r:id="rId4"/>
    <p:sldId id="268" r:id="rId5"/>
    <p:sldId id="269" r:id="rId6"/>
    <p:sldId id="270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73" r:id="rId17"/>
    <p:sldId id="284" r:id="rId18"/>
    <p:sldId id="285" r:id="rId19"/>
    <p:sldId id="286" r:id="rId20"/>
    <p:sldId id="287" r:id="rId21"/>
    <p:sldId id="288" r:id="rId22"/>
    <p:sldId id="289" r:id="rId23"/>
    <p:sldId id="274" r:id="rId24"/>
    <p:sldId id="290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5:21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17806 0,'0'-26'47,"0"-27"-32,-26 27 1,-1 26-16,27-27 16,0 1-16,0-1 15,-53-105-15,53-238 47,0-213-16,80 425-31,-1 78 0,-26-52 16,26 53-16,1-54 16,-27 80-16,26-52 15,53-28 1,212 28 15,185 105 0,-370 0-31,-79 26 16,105 53-16,-132-52 16,105 79-16,-105-80 15,80 80-15,-1 0 31,-53 185 1,-105 106-1,-27-212-31,-53 0 16,53-53-16,-53 27 15,27-53-15,26-27 16,-26 27-16,-54-26 15,-475 184 17,423-211-32,-80 53 15,27-106-15,26 26 16,1-26-16,78 0 16,54 0-16,52 0 15,1 0-15,-1 0 16,27-26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8:13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2752 0,'-79'0'78,"-1"0"-62,1 0-16,0 0 16,-107 0-1,-316 0 17,369 0-32,-25 0 15,-54 0-15,80 0 16,-54 0-16,-52 0 15,0 0-15,-26 0 16,-715 0 15,291 0 1,555 0-17,54 0-15,-27 0 0,-53 0 16,27 0-1,0 0-15,0 0 16,-212 0 0,-344 0 15,608 0-31,-25 0 16,-28 0-16,54 0 15,-27-27-15,27 27 16,-54 0-16,1 0 15,26 0-15,-26 0 16,-450 0 15,476 0-31,-132 0 32,132 0-17,27-26-15,-54 26 16,28-27-16,25 27 15,-52-53-15,53 53 16,-1 0-16,27 0 16,0-26-1,-264-27 17,-292 27-1,503 26-31,-26 0 15,53 0-15,-1 0 16,28 0-16,25-27 31,1 27-15,-1-53 0,-52-185 30,79 185-46,0 27 0,0-27 16,0 26-16,0-26 16,-27 27-16,27-27 15,0 27-15,-26-54 16,26 54 0,-27-345 15,1 186 0,26 132-31,0-26 16,0-1-16,0 54 15,0-53 1,0-1-16,0 54 16,0-27-16,0-106 31,0 27 16,0 79-47,0 0 0,26 53 15,-26-26 1,0-1 0,27 27-16,-1 0 15,80 0 1,529 0 15,556-79 0,-847 79-31,79 0 16,-26 0-16,26 0 16,80 0-16,-106 0 15,-53 0-15,397 0 31,661 0 1,-555 0-1,-583 0-31,54 0 16,52 0-16,-26 0 15,0 0-15,-27 0 16,-78 0-16,-81 0 15,81 0 17,-187 0-1,-25-27-31,-1 27 16,1 0-16,-1 0 15,27 0 95,-26 0-110,26 0 15,26 0 1,80 27-16,-54-1 15,54 54-15,-26-80 16,-107 0 0,106 105-1,-79-105 1,0 53-16,-26-53 16,-27 27-1,26-27-15,-26 26 63,0 1-48,0 52-15,-26-26 16,26 26-16,-53 80 16,26 0-16,1 0 15,26-27-15,0 0 16,0 159-1,79 53 17,27-132-1,-53-133-15,-53-52-16,0-1 15,0 1-15,0-1 16,26 27-16,-26 0 15,0 26-15,0 27 16,0-53 0,0 53 15,0-80-15,-26-26-1,-1 27 1,1-27-16,-27 26 15,0-26-15,-53 27 16,-211-27 15,237 0-15,1 0-16,26 0 0,-26 0 16,-54 0-16,54 0 15,0 0-15,-54 0 16,-52 0 31,132 0-16</inkml:trace>
  <inkml:trace contextRef="#ctx0" brushRef="#br0" timeOffset="4703.3701">29554 3731 0,'0'26'63,"0"1"-48,0 78-15,0 54 16,0 0-16,0 0 16,0 79-1,53 503 17,-53-583-32,0-52 0,0-26 15,0-1-15,0 0 16,0 1-16,0-27 15,0-1-15,0 1 16,0 53 0,0-53 15,0-26-15</inkml:trace>
  <inkml:trace contextRef="#ctx0" brushRef="#br0" timeOffset="6015.4931">28707 5794 0,'53'27'94,"-26"26"-78,26-27-16,26 80 15,-26-27-15,132 160 16,106 131 15,-211-291-15,-54-26-16,0-26 15,1 26-15,-1-27 16,1-26-16,-1 0 172,1 0-63,-1 0-46,1 0-48,-1 0-15,1-26 16,25-27-16,28 26 16,-54 1-16,27-27 15,0 26-15,-53-25 16,79-1-16,-79 0 16,53-80-16,0 80 15,159-291 32,-133 186-16,-52 158-15</inkml:trace>
  <inkml:trace contextRef="#ctx0" brushRef="#br0" timeOffset="7463.5891">28628 7805 0,'26'0'47,"239"27"-47,26-1 15,79 1-15,1 52 16,-107-79-16,213 26 16,-398-26 30</inkml:trace>
  <inkml:trace contextRef="#ctx0" brushRef="#br0" timeOffset="7991.6326">29898 7382 0,'-27'26'46,"1"160"-30,-344 713 15,264-687-31,26-106 16,27-53-16,-26 79 16,26-53-16,27-26 15,-27-26-15,26-1 31,-52 27 1,52-53-1,1 0-15</inkml:trace>
  <inkml:trace contextRef="#ctx0" brushRef="#br0" timeOffset="8447.3764">29633 8652 0,'27'0'15,"-1"0"1,27 0-16,27 26 16,52 27-16,27 53 15,-1-27-15,107 27 16,-133-26-16,265 78 16,-265-105 15</inkml:trace>
  <inkml:trace contextRef="#ctx0" brushRef="#br0" timeOffset="9408.4489">28972 3572 0,'-53'0'31,"0"0"-15,-53 0-16,27 26 15,-27-26-15,-26 27 16,-1-27 0,-502 53 15,239 0 0,263-27-31,54-26 16,-27 0-16,80 0 15,-27 0-15,26 0 16,-26 0-16</inkml:trace>
  <inkml:trace contextRef="#ctx0" brushRef="#br0" timeOffset="10032.0685">27411 2778 0,'-53'0'0,"26"0"15,1 27 1,-53 26-16,-1 52 16,-26 1-1,80-53-15,-80 53 16,53 0-16,-53 0 15,27-80-15,-53 80 16,26 0 15,106-80-15,0 1 0,0-1-16,0 27 15,0-27-15,0 54 16,53-54-1,185 80 1,238 26 15,-396-105-31,-1 26 16,-53-53-16,1 0 16,-1 0-16</inkml:trace>
  <inkml:trace contextRef="#ctx0" brushRef="#br0" timeOffset="10759.468">25770 3307 0,'-26'53'31,"0"106"-31,26 26 16,0 53-16,0-52 15,0 52-15,0-27 16,0 107-1,-53-1 17,26-290-1,1-27 0,-54 0-31,1-27 16,52 1-1,-52-1 1,-53-52-16,-27 26 31,106 27-31,0-1 32,0 27-17</inkml:trace>
  <inkml:trace contextRef="#ctx0" brushRef="#br0" timeOffset="11208.4922">24897 4339 0,'-53'27'32,"27"52"-17,-1 53-15,-52 27 16,-53 53-16,105-80 16,1-53-16,-27 1 15,106-80 79</inkml:trace>
  <inkml:trace contextRef="#ctx0" brushRef="#br0" timeOffset="11703.9178">26009 4604 0,'26'0'47,"27"53"-47,0 26 16,26 27-16,1 53 15,25-1-15,-25-78 16,-27 52-16,26-53 47</inkml:trace>
  <inkml:trace contextRef="#ctx0" brushRef="#br0" timeOffset="13767.6302">28628 2355 0,'0'26'47,"0"54"-47,0-1 15,0 27-15,0-27 16,0 27 0,79 159 15,-52-212-31,-27-27 15,0 27-15,0-27 16,0 27-16,0-26 16,0 52-16,0-52 15,0 25-15,0 81 16,0 26 15,0-133 16,0 27-31,0-27-16,26 1 15,-26-1 1,0 54 15,80-54 125,105-26-140,26 0-16,1 0 16,344 0-1,343 0 17,-766 0-1,-107 0 16,1 0-32,-1 0 110,-26-53-125,0 0 16,0-26-16,0 0 16,79-265 15,-52 211-31,-27 1 15,0 26-15,0 0 16,-27-52-16,1 78 16,-1 1-16,27 26 15,0 26 1,-52-78 15,-54-81 16,79 133-47,27 27 125,-26 26-109,-1 0-16,-26 0 15,-185 26 17,-26-26-1,184 27-16,54-27 1,-27 0 0,26 0-16,-52 0 15,0 0 1,-318 0 15,370 0-31,-52 0 16,26 0-1,0 0-15,-26 0 16,-1 0-16,-25 0 16,-107 0-1,-79 0 17</inkml:trace>
  <inkml:trace contextRef="#ctx0" brushRef="#br0" timeOffset="38817.3468">18362 2884 0,'27'26'94,"-1"1"-94,0-27 16,-26 26-16,27 1 15,-1-27 16,1 26-15,52-26 0,-26 27-16,0-1 15,0-26-15,-27 27 16,27-27-16,-26 0 16,26 26-1,-27-26 1,1 27 15,-1-27 0,1 0-31,-1 26 16,0-26 0,1 0-1,-1 0 1,-26 26-1,27-26 1,79 27 15,-80-27-31,-26 26 16,27-26-16,-1 0 78,-26-26-62,0-1-1,0-52 1,-26 0 0,26 26-1,-53 0-15,53 26 16,-27 1-1,1 26 1,-1-26 0,1 26 77,-27 0-93,26 0 32,-25 0-17,-1 0 1,-53 0 0,0 0 15,79 0-16,27 26 64,-26-26-64,0 26-15,-1 1 16,27-1-1,-53 1-15,27-1 16,-1 1 0,27-1-1,-79 1 17,26 26-1,27-53 31,-1 0-46,1 0-16,-1 0 16,-26 0-1,-79 0 16,106 0-31,-1 0 16,1 26 0,-1-26-1,1 0 17,-1 0-17,1 0 1,-1 0-16,1 0 47,-1 0-47,1 0 15,26-26 17,0-1-17,0 1 1,0-27 15,26 26-15,1 1 15,-1 26-31,1 0 16,26-27-16,-53 1 15,26 26 32,1-27-31,-1 1 15,1 26-15,-1-26-16,0 26 31,1 0-16,-1-27 17,1 27-1,-1 0-15,1 0-1,26 0-15,26 0 47,27 0-16,-80 0-31,27 0 16,0 27-16,-53-1 16,27-26-16,-1 26 93</inkml:trace>
  <inkml:trace contextRef="#ctx0" brushRef="#br0" timeOffset="61143.1752">16880 3651 0,'0'27'15,"0"-1"1,0 1-16,27 26 16,-27-27-16,0 27 15,0-27-15,0 1 16,0-1-1,0 54 1,-106 52 15,80-106 1,26 1 77,53-27-93,-27 0-1,0 0 1,27-27 15</inkml:trace>
  <inkml:trace contextRef="#ctx0" brushRef="#br0" timeOffset="62015.3714">17251 3863 0,'-27'0'62,"-52"26"-62,53 1 16,-27-1-16,26 1 16,1-1-16,-1 1 15,80-1 48,53-26-48,-53 0-15,26 0 16,-26 0 0,-26 0 15,-27 27-16,0 26 17,-27-27-32,27 0 15,-53 1-15,0 26 16,-52 53 15,78-106-31,1 0 47</inkml:trace>
  <inkml:trace contextRef="#ctx0" brushRef="#br0" timeOffset="62495.3441">17171 3969 0,'27'-27'15,"26"1"-15,0-1 16,0 1-16,26 26 16,-26 0-16,0-27 15,0 27-15,26 0 16,1-26-16,25 26 47</inkml:trace>
  <inkml:trace contextRef="#ctx0" brushRef="#br0" timeOffset="63270.4213">18018 3598 0,'0'53'47,"0"27"-31,-132 158 15,52-159-15,54-26-16,-27 0 0,0-27 15,27 27 1,79-53 62,26 27-78,0-1 16,133 107-1,-133-107-15,-26 27 16,-26-53 0,-80 53 46,26-53-62,1 0 16,-27 0-1,27 0-15,-1 0 16,-26 0 0,27 0-1,-1 0 32</inkml:trace>
  <inkml:trace contextRef="#ctx0" brushRef="#br0" timeOffset="63727.7105">17886 4207 0,'26'-27'15,"54"27"1,-1 0-16,80-26 16,105 26 15,-237 0 47</inkml:trace>
  <inkml:trace contextRef="#ctx0" brushRef="#br0" timeOffset="64970.8033">14182 1958 0,'-27'-27'63,"-52"27"-63,-27 0 15,27 0-15,-27-52 16,53 52-16,-27-27 16,-25-52 15,-28-133 16,133 80-47,0 52 15,0-25-15,0 25 16,0-26-16,80-158 31,52-80 0,212 53 1,-291 238-17,79 0-15,27 26 16,-80 27-16,-52-26 16,52 26-16,-52 0 15,52 0-15,0 0 16,27 0-16,397 185 47,-424-132-47,186 265 31,-239-239-31,-26-26 16,0 53-16,0 0 15,0-1-15,0-25 16,0 26-16,-79 26 15,-318 344 17,106-291-1,159-158-31,105-27 16,1 26-16,-54-26 15,28 0-15,-1 0 16,26 0-16,-52 0 31,-27 0 0</inkml:trace>
  <inkml:trace contextRef="#ctx0" brushRef="#br0" timeOffset="74727.1171">8096 6668 0,'53'79'16,"-53"-53"-16,0 54 15,0-1-15,0 0 16,0 27-16,0-79 16,0 79-16,0-1 15,-26-78 1,-1 26-16,1 53 31,26-53-15,0-1-1,0 1-15,0 0 16,-53 0 0,53 27-1,-79 158 17,52-185-1,1-27-31,-1-26 109,1 0-93,-1 0 15,-52-106 0,-27-132 1,27 159-32,79-1 15,-80-52-15,27 79 16,27-53-16,-1 53 15,1 27-15,26-27 16,0 0-16,-27 27 16,27-160 15,27 54 0,-1 106-15,1-1-16,-1-26 15,54 53-15,-1-53 16,0 27-16,1 0 16,-27 26-1,211 0 17,133 0-1,-317 0-31,-54 0 15,27 0-15,0 0 16,0 0 0,-27 26-1,1 27 1,52 79 0,0 53 30,-79-158-46,0 26 0,0 0 16,0 26-16,0 0 16,0-26-16,-26 0 15,0 27-15,-27-27 16,26-1 0,-237 213 15,211-238-31,-53 25 15,0 1-15,53-26 16,-26-1-16,-54 54 16,81-54-16,-28-26 15,1 27 1,52-27-16,-26 26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9:3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7117 0,'27'0'47,"-1"0"-32,27 27-15,-27-27 32,1 26-32,26 27 31,0 26 0,-53-52-15,0 26-1,0 0-15,-27 26 16,1-52-16,-1 26 16,-26-1-1,-105 134 17,-54-80-1,53-80-31,53 27 15,-26 0-15,79 0 16,0-53-16,27 0 16,79 26 124,26-26-124,0 53-16,80-53 16,212 0 15,25 0 0,-343 0-31,0 0 16,27 0-16,-1 0 15,-52 0-15</inkml:trace>
  <inkml:trace contextRef="#ctx0" brushRef="#br0" timeOffset="1255.5972">6376 9128 0,'-52'0'63,"25"0"-48,-52 0 1,-1-26-1,54 26-15,-54-80 16,54 27-16,0 27 16,-27-27-16,26 0 15,-26-106 17,0 53-1,53 80-16,-26-53-15,-1 52 16,27 1-16,0-27 16,0 0-16,0 26 15,0-25 1,0-54 15,0-53 0,0 106-15,0 0-16,53-53 0,0 53 16,0 0-1,0-52-15,-26 78 16,105-132 15,-53 133-15,212-159 15,-211 185-31,-1 0 16,27-53-16,-27 26 15,-52 27-15,-1 0 16,1 0-16,-1 0 16,133 0 15,264 80 0,-291-54-31,-26 1 16,27-1-16,-107 1 15,27 25-15,0-25 16,-27 52-16,27-26 16,-53 0-16,53 132 15,53 106 32,-106-79-16,-26-80-31,-27-52 0,0-27 16,0 0-16,0-27 16,-53 80-1,0-27-15,-53 1 16,1-1-16,-54-26 15,53 0-15,-449 132 32,475-158-17,1-27-15,26 52 16,0-52-16,54 27 16,-1-27-16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9:42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7911 0,'26'0'78,"27"0"-62,-27 0-16,27 0 16,0 0-16,27 79 15,-54-52-15,80 52 16,-27-26-16,-26 27 15,-26-54 1,-1 159 15,-26-132-15,0-26-16,-79 52 16,-27 0-16,53-52 15,-26 26-15,-54-27 16,107 27-16,-212-26 47,211-27-47,-52 0 15,52 0 1,54 52 109,132-52-109,79 53-16,-27-53 15,-52 27-15,317 158 47,-449-158-47,52-1 31,-79 0-31,-26 1 16,-1 26-16,-26 0 16,1 0-16,25-27 15,-52 53-15,52-52 16,-26-1-16,0 1 15,-26-1 17,-344 54-1,317-54-15,53 1-16,0-27 15,0 0-15,27 0 94</inkml:trace>
  <inkml:trace contextRef="#ctx0" brushRef="#br0" timeOffset="1246.4336">5477 10583 0,'-53'0'15,"27"-26"-15,-27-1 16,0 27-16,26-26 16,1 0-16,-27 26 15,26-27-15,-26-26 16,1 53 0,-28-79-16,-132-80 31,80 0 16,106 133-47,26-27 15,-27-27-15,-26 28 16,53-54-16,0 26 16,0 1-16,-26 26 15,26-132 1,-27-212 15,-25 291-31,52 53 16,-27-26-16,27-1 15,0 28-15,0 25 16,0-52-16,0 26 16,27 0-16,25-53 15,1 80-15,159-160 47,-159 160-47,185-106 31,-106 105-31,-26 1 16,79-27-16,-105 26 16,-1 1-16,1 26 15,-1 0-15,-53 0 16,265 0 15,27 53 0,-212-53-15,-80 53-16,1-27 16,52 54-16,-26-1 15,0-26-15,26 79 16,1-26-16,-1 106 31,27 237 0,-106-290-31,0-53 0,0 0 16,0-27-16,0 27 16,0-27-1,-27 54-15,1-54 16,-1 0-16,-25 27 15,-345 265 17,0-212-1,317-133-15,1-26-16,-80 53 15,53-27-15,-79 1 16,106-27-16,-27 26 15,80-26 1,-160 53 15</inkml:trace>
  <inkml:trace contextRef="#ctx0" brushRef="#br0" timeOffset="2839.0315">12965 1984 0,'53'0'62,"-27"0"-46,27 0-1,-27 0-15,27 0 16,185 53 15,-158-53-31,-1 0 16,-52 0-16,52 0 16,-53 0-16,54 0 15,-27 0-15,0 0 16,26 0-1,27 0 1,211 0 15,-290 0-31,-1 0 16</inkml:trace>
  <inkml:trace contextRef="#ctx0" brushRef="#br0" timeOffset="21744.8821">20849 13070 0,'0'-26'15,"-106"26"1,1 0-16,-1 0 16,0 0-16,-26 0 15,52 0-15,1 0 16,-27 0-16,27 0 16,52 0-1,-52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0:08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14658 2011 0,'0'0'0,"-27"0"15,-52 0-15,0 0 16,-27 0-16,-26 0 16,-54 0-16,-25 0 15,78 0 1,-25-27-16,25 1 15,1-27-15,-185-159 32,264 159-17,0-26 1,26 53 0,1-27-16,26 26 15,-53-26-15,53 0 16,0 0-16,0-26 15,0 26 1,0-26-16,0 26 16,26-79 15,27 52-31,0 1 0,27 26 16,-27-26-16,-27 52 15,53-26-15,-79 27 16,53-1-16,-26 27 15,79-53 1,158 0 15,-52 1 1,-133 52-17,1 0-15,-28 0 16,28 0-16,26-27 15,-27 27-15,0 0 16,-26 0 0,159 0 15,26 27 0,-106 25-31,-52-52 16,52 53-16,-53-53 15,1 27-15,-27 26 16,0-27-16,-27 1 16,-26-1-16,27 1 15,26 290 17,-53-185-32,-106 477 46,53-530-46,-53 80 16,0-27-16,-53 27 16,53-53-16,-290 132 31,263-185 0,54-53 0,79 26-15</inkml:trace>
  <inkml:trace contextRef="#ctx0" brushRef="#br0" timeOffset="1087.6633">6694 7541 0,'0'-27'16,"-53"80"-16,0 26 15,-26 54-15,-27-27 16,-26-1-16,-54 134 16,28-81-16,78-78 15,-78 52-15,25 0 16,27-79-16,80 27 16,0-80 15,105 26 16,80 27-32,-80-53-15,27 26 16,26-26-16,133 53 16,-80 0-16,53-26 15,27-1-15,-107 1 16,319 26 15</inkml:trace>
  <inkml:trace contextRef="#ctx0" brushRef="#br0" timeOffset="2695.4226">6773 8229 0,'-26'0'31,"26"79"-31,0 27 16,-27-53-16,1 105 15,-27 28 1,27-54-16,-107 635 31,27-449 16</inkml:trace>
  <inkml:trace contextRef="#ctx0" brushRef="#br0" timeOffset="3536.1081">5530 10821 0,'-27'0'0,"1"0"15,-186-158 17,-26-213-1,159 265-15,26-79-16,-27-26 15,27 78-15,-52-105 16,78 53-16,-26-159 31,53-265 0,185 1 1,-132 449-32,53 0 0,27 27 15,-54 106-15,53-54 16,-79 80-1,132-26-15,239 26 16,872 53 15,-661 132 1,-529-79-17,-53-53-15,26 26 16,-26 106-16,-26 53 15,26-52-15,-27 131 16,-26-52 0,-370 899 15,237-873-31,-608 635 31,503-820-31,-26 26 16,52-79-16,27 0 15,53-53-15,-27 0 16,0 0-16,80 0 16,-1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0:31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17357 4180 0,'0'27'62,"-27"-27"-46,1 0-16,-54-27 16,54-25-1,-1-81-15,-78-528 47,105 528-47,0 1 0,0 26 16,79-52-16,80-1 15,-27 53-15,27 53 16,0-53 0,661-132 15,-688 212-31,186 26 31,-266 0-15,-25 26-1,52-26-15,-52 53 16,52 0-16,-26 0 16,53 26-16,-80 1 15,-26 184 32,-53-211-47,-158 159 0,78-80 16,1 53-16,0 27 15,0-53-15,-1-27 16,1-53-16,106 1 16,-107 26-1,1-27 16,79-53-31,0-26 16,0 27 0,0-27-16,27 0 15,-27 0 1,53 26-16</inkml:trace>
  <inkml:trace contextRef="#ctx0" brushRef="#br0" timeOffset="1451.2387">16854 3784 0,'0'26'16,"0"80"-1,0 0-15,-26 52 16,26 54-16,0-80 16,0 133-16,0-80 15,0 27-15,0 52 16,0-52 0,0 0-16,0 820 31,0-953-31,-80 530 31,54-371-31,-1-27 16,1 27-16,26 53 15,0 27-15,0-133 16,0 80 0,0 26-16,-159 635 46,106-662-46,0 742 32,27-742-32,-27-52 15,53-53-15,0 105 16,0 1-16,-27-53 16,27-54-16,-53-25 15,-79 264 1,53 264 15,79-449-15,0-54-16,0-25 0,0-80 15,0 53-15,0-1 16,-27 28-16,27-107 16,0 106 30,0-105-14,0 26-32,0-27 15</inkml:trace>
  <inkml:trace contextRef="#ctx0" brushRef="#br0" timeOffset="2033.6338">15478 15055 0,'53'106'46,"26"79"-30,27 0-16,-26-79 16,52 79-16,-53-79 15,1-80 1,-80 1 15,26-27 32,1-27-48,25-26 1,1 1-16,0-28 16,-26 80-16,26-79 15</inkml:trace>
  <inkml:trace contextRef="#ctx0" brushRef="#br0" timeOffset="3499.8131">6456 7302 0,'0'27'31,"0"-1"-15,0 27-1,0-26-15,0 26 16,0 26-16,-53 27 16,-79 185-1,-133 79 17,265-290-1,26-54-31,27 1 15,0-1-15,-26 1 16,26-1-16,0 0 16,52 54-16,54 26 15,26 26-15,-26-26 16,79 79 15,-238-132 0,-79-27-31,26 27 0,0-53 16,-26 0 0,26 0-1,0 27 1,-106-27 15,80 0-31,52 0 16,-26 0-16,0 0 15,1 0-15,-1 0 16,53-27-16,-27 27 16,27-26 15</inkml:trace>
  <inkml:trace contextRef="#ctx0" brushRef="#br0" timeOffset="4107.0558">6509 8123 0,'53'0'47,"26"0"-31,0 0-1,54 0-15,-54 26 16,53-26-16,-26 27 16,53-27-16,185 0 31,-318 0-16</inkml:trace>
  <inkml:trace contextRef="#ctx0" brushRef="#br0" timeOffset="5035.5095">7144 10372 0,'0'0'0,"-27"0"16,-26 0-16,53-27 15,-79 1-15,0-1 16,-54-52-16,54 52 16,-80-78-16,27 52 15,-27-80-15,-26-25 16,-291-266 31,343 292-47,28 26 0,-1-53 15,-27 1-15,107 78 16,-27-78-16,27 25 16,-1-52-1,133-609 16,-27 530-31,345-345 32,-266 477-17,54 26-15,53 27 16,-80 26-16,27 26 16,-54 27-16,-52 0 15,0 0-15,-27 0 16,80 106-16,370 397 47,-264 185-16,-265-477-31,0 81 0,0-81 16,-79 1-16,-54-1 15,54 1-15,-53 53 16,-133 52-1,-238 133 17,265-318-1,185-105-15</inkml:trace>
  <inkml:trace contextRef="#ctx0" brushRef="#br0" timeOffset="13547.5701">16695 3149 0,'-26'79'16,"-54"53"0,54-52-16,-1 52 15,1 0-15,-27 27 16,27 26-16,-80-26 15,-159 344 17,265-451-1,0-104 31</inkml:trace>
  <inkml:trace contextRef="#ctx0" brushRef="#br0" timeOffset="14004.6169">16907 3201 0,'0'0'0,"26"0"16,1 0 0,-27 53-16,0 0 15,26 53 1,133 423 15,-159-476-31,53 27 16,-27-27-16,-26-1 15,27-52 1,-27 27-16,26 26 16,27-27-1,-53 1 17</inkml:trace>
  <inkml:trace contextRef="#ctx0" brushRef="#br0" timeOffset="21395.7854">11007 3360 0,'0'27'15,"0"-1"1,0 1 0,0-1-16,0 0 15,0 1-15,0 52 16,0-26-16,0 0 31,0 159 0,0-159-31,0-27 0,0 54 16,0-27-16,0 52 16,0-78-16,0-1 15,0 1 1,0-1-16,26 1 94,27-27-94,26 0 15,1 0-15,-54 0 16,1 0-16,-1 0 15,27 0 1,265 0 15,52 0 1,-344 0-32,1 0 0,-1 0 15,1 0 16,-1-27-31,1-52 16,-27 52 0,26-105-1,54-185 17,-80 237-17,0-26-15,0 53 16,0-52-16,0-1 15,0 26-15,0 1 16,26 53 0,-79 26 93,0 0-93,-26 26-16,26-26 15,-397 106 17,-79-80-1,423-26-16,27 0-15,-27 0 16,79 0 0,-25 0-16,25 0 15</inkml:trace>
  <inkml:trace contextRef="#ctx0" brushRef="#br0" timeOffset="22619.1733">10954 5186 0,'0'53'16,"0"-27"-16,0 54 15,79 52-15,-52-53 16,-27 80-16,0 53 16,0-80-16,0 27 15,0-27-15,0-53 16,26 27-1,-26-79 32,26-27-47,1 0 16,26 0 0,-27 0-16,27 0 15,0 0-15,0 0 16,0 0-1,53 0-15,185 0 32,-238 0-32,132 0 31,-132 0-15,26-27-16,-79 1 15,53-1-15,0 27 16,-53-26-16,27-1 15,-1 1-15,-26-1 16,0-78 15,0 78-31,0-26 16,0 27-16,0-54 16,-26 1-16,-1-27 15,27 80-15,-26-54 16,-1 54-16,1-53 31,-1-80 0,1 132-31,26-26 16,-27 27 15,1 26-15,-1-26-1,-78-27 17,25 53-32,-264 0 31,265 0-15,0 0-16,52 0 15,-52 0-15,-1 0 16,54 0-16,-27 0 15,-26 0-15,52 0 16,1 0 0</inkml:trace>
  <inkml:trace contextRef="#ctx0" brushRef="#br0" timeOffset="23835.3645">11033 7620 0,'0'53'46,"-26"53"-30,26-27-16,-27 1 16,1 105-1,26 53 17,0-53-1,0-132-31,0-27 62,26-26-46,27 0 0,0 0-16,26 0 15,27 0-15,529 0 47,-450 0-47,-79 0 16,-53 0-16,27 0 15,-54 0-15,27 0 16,-53-26 0,26 26-1,27-53 16,-53 27-31,27-1 16,-1-52-16,1-1 16,-27-25-16,0-28 15,0 27-15,0 1 16,0 25-16,26-52 16,1 53 15,-27 52 16,-27 27 0,-52 0-32,-1 0 1,-290-53-1,-27 27 17,133 26-1,211 0-15,26 0-1,1 0-15</inkml:trace>
  <inkml:trace contextRef="#ctx0" brushRef="#br0" timeOffset="25027.4325">11086 9313 0,'0'27'15,"0"52"1,0-52-16,0 52 15,0 0-15,-26 27 16,26 0 0,0 53-16,0-53 15,0 79 1,-27 0 15,54-185 47,-1 0-78,80 0 16,-27 0-16,159 53 16,265 26 15,-450-79-16,26 27-15,-52-27 16,26 0-16,-27 0 16,1 0-16,-1 0 15,1 0-15,25 0 16,-25 0 0,79-80 15,-80 28-31,1 52 15,-27-27 1,0-26-16,0 27 16,0-27-16,0 0 15,0 0-15,26-159 16,1 1 15,-27 184-15,0-26 31,-27 53-32,1-26 1,-27-1 0,0 1-16,-79 26 31,52 0-31,-158 0 31,79 0-15,-26 0-16,53 0 0,-27 0 15,80 0-15,52 0 32</inkml:trace>
  <inkml:trace contextRef="#ctx0" brushRef="#br0" timeOffset="25843.6501">14737 3942 0,'0'0'0,"-53"0"15,-52 0-15,-81 0 16,1 0-16,-53 0 15,-27 53-15,54-53 16,-27 0-16,26 0 16,53 0-16,53 0 15,-26 0 17,53 0-1,52 0-16</inkml:trace>
  <inkml:trace contextRef="#ctx0" brushRef="#br0" timeOffset="26403.085">13097 3281 0,'-27'26'16,"1"-26"-16,-53 80 15,26-54-15,0 1 16,-27 25-16,27 1 15,1 0-15,-81 27 16,133-54-16,-79 1 16,-106 211 15,52-106 0,107-53-31,26-26 16,0-26-16,0 26 15,0 0-15,53-53 16,26 0 0,-52 0-16,52 0 15,53 26 1,27 133 15,-106-133-31,-27 54 16</inkml:trace>
  <inkml:trace contextRef="#ctx0" brushRef="#br0" timeOffset="27035.5605">14922 6006 0,'0'0'0,"-105"26"16,25-26-16,27 27 15,-26-27 1,-106 0 15,105 0-31,-25 0 0,-1 0 16,-79 0-16,-27 0 16,27 0-16,-1 0 15,-131 0 1,-1 53 15,133-53 0,159 0-15</inkml:trace>
  <inkml:trace contextRef="#ctx0" brushRef="#br0" timeOffset="27612.1624">13150 5636 0,'-27'0'16,"1"0"-1,-1 0-15,-25 26 16,-1 27-16,0 0 16,-53 0-16,26 26 15,-25 27-15,-28-27 16,-25 133 15,158-185-31,-27 25 16,27 1 31,27-53-32,25 0-15,1 0 16,0 53-16,0-26 15,0-1 1,79 107 15</inkml:trace>
  <inkml:trace contextRef="#ctx0" brushRef="#br0" timeOffset="28275.2865">14922 7885 0,'-26'0'15,"-27"0"1,27 0-16,-27 0 15,-53 0-15,-53 0 16,27 0-16,-80 26 16,-132 27-1,-344 26 17,583-26-32,-1-53 15,26 27-15,1-27 16,52 0-1,1 0 48</inkml:trace>
  <inkml:trace contextRef="#ctx0" brushRef="#br0" timeOffset="28819.4639">13361 7514 0,'-105'27'47,"-28"105"-16,-369 291 1,422-343-32,27-54 15,0 27-15,133-53 78,-1 53-62,-26-27-16,53 54 16,-27-54-1,-52 1-15,-1-27 16,27 0-16,-26 0 15</inkml:trace>
  <inkml:trace contextRef="#ctx0" brushRef="#br0" timeOffset="29547.7099">15319 10186 0,'-26'0'31,"-27"0"-31,-53 0 16,-370 106 31,-318 0-16,582-106-31,27 27 16,53-1-16,26-26 15,53 27-15,27-27 16,-1 0-1,1 0 79</inkml:trace>
  <inkml:trace contextRef="#ctx0" brushRef="#br0" timeOffset="30166.0994">13547 10028 0,'0'0'0,"-27"0"15,-26 0-15,-26 0 16,0 26-16,-1 1 15,-52-1-15,-27 53 16,-26-26-16,53-26 16,-27 52-1,132-52 17,27-1 14,53 54-46,27-80 0,-1 26 16,80 27-16,-27-27 16,27 80-16,0-53 15,52 53 1,-105-27 15</inkml:trace>
  <inkml:trace contextRef="#ctx0" brushRef="#br0" timeOffset="33155.0104">8361 11880 0,'0'0'0,"0"53"15,0-27 1,0 27-16,0 53 16,0-27-16,0 80 15,0 0-15,0 52 16,-53 107-16,26-80 16,-78 238-1,-1 450 16,106-714-31,-27-53 16,27-80-16,0-52 16,0-1 140,133-26-140,25 0-16,80 0 15,-26 0-15,-27 0 16,27 27-16,-53 25 15,-80-25-15,27-27 16,-53 0-16,26 0 16,450 79 15,-423-79-15,-26 0-16,-27 0 15,0 0-15,-27 0 16,27 0-16,-53-53 78,0-26-78,0 0 16,0-54-1,0-52-15,0 79 0,0 0 16,26 27-1,1 0-15,52-186 16,-52-555 15,-27 238 1,-27 529-17,27-26-15,0 26 16,0 0-16,0-27 15,0 27-15,-26 0 16,-1 27 15,1 0-15,-159-80 15,105 106-31,1 0 16,26 0-16,-53 0 15,0 0-15,-26 0 16,-27 0-16,106-27 16,-185 27-1,-53 0 17,-106 0-1,265 27-16,53-27-15,-27 0 16,79 0-16,-26 0 16,27 0-16</inkml:trace>
  <inkml:trace contextRef="#ctx0" brushRef="#br0" timeOffset="33747.329">8361 12965 0,'26'0'16,"80"0"-16,26-53 15,-26 53-15,0 0 16,79 0-16,-26 0 16,106 0-16,-1 0 15,-52 0-15,79 0 16,0 26 0,-53 1 15</inkml:trace>
  <inkml:trace contextRef="#ctx0" brushRef="#br0" timeOffset="34583.1395">8705 13361 0,'-80'0'47,"54"27"-32,-1-27 1,1 26 0,26 1 62,53-27-78,0 0 15,0 0 1,0 0-16,26 0 16,133 0-1,529 132 17,-530-132-32,27 27 15,27 25-15,-80-25 16,27-1-16,-80-26 15,27 0-15,-80 0 16,-52 27 93,-54-27-93,1 0 0</inkml:trace>
  <inkml:trace contextRef="#ctx0" brushRef="#br0" timeOffset="35979.0629">8229 14288 0,'0'-27'15,"26"27"1,53 0-16,27 0 16,0 0-1,53 0-15,79 0 0,53 0 16,-53 0-1,-26 0-15,105 0 32,-290 0-17,26 0 17,26 0-32,80 53 15,-80-53-15,1 0 16,-28 0-16,-25 0 47,-1 0 15,-26 26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1:20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22331 7805 0,'0'27'15,"0"52"1,0 0-16,0 1 15,0 52-15,0 53 16,0-26-16,0 53 16,0-1-16,0 80 15,0-52 1,-80 448 15,54-528-31,0 26 16,26-52-16,-27-1 15,27-26-15,0 0 16,0-1-16,0 28 16,0 26 15,0-80 0</inkml:trace>
  <inkml:trace contextRef="#ctx0" brushRef="#br0" timeOffset="543.2413">21537 10954 0,'53'0'32,"-27"26"-17,1 106-15,52-52 16,1 79-16,-1-1 15,-79-52-15,79 27 16,107 78 15,-133-158 1,-27-53-17,0 0-15,27 0 16,0 0-1,53-26 1,0-54-16,53-26 16,-53 27-1,-106-106 17,0 158-32</inkml:trace>
  <inkml:trace contextRef="#ctx0" brushRef="#br0" timeOffset="2502.7397">31406 6720 0,'0'27'63,"0"26"-47,0-27-1,-26 133 1,-1 264 15,27 54 0,0-398-15,0-26 0,0-27-16,0 54 15,0-54 1,0 27-16,0 26 31,0 107 0,0-133-31,0-1 0,0 28 16,0-54-16,0 54 16,27-27-16,-1 26 15,-26 0 1,0 398 15,26-372-15,-26-52-16,0 53 15,53-26-15,-53-28 16,0 1-16,0 133 16,27 52 15,-27-185-16,0-27 1,0 27 0,0 0-16,0-27 15,0 27-15,0-26 16,0 26 0,0 53-16,-53 158 31,26-158-31,-52 159 31,79-186-31,0 27 16,-26-27-16,-1 27 15,27 0-15,-26 0 16,26-80 0,0 27-16,0 159 31,0 105 16,0-264-47,0 0 0,0 0 15,0-27-15,0 27 16,0-26-16,0 26 16,0 26-1,0-52-15,0 25 16,0 54 15,0-79-15,-27-27-16</inkml:trace>
  <inkml:trace contextRef="#ctx0" brushRef="#br0" timeOffset="3407.0981">31380 16563 0,'0'26'94,"0"1"-78,0 26-1,0-27-15,0 27 16,0-26-16</inkml:trace>
  <inkml:trace contextRef="#ctx0" brushRef="#br0" timeOffset="5143.5754">29131 6853 0,'0'79'47,"0"0"-47,0-26 16,0 0-1,0 53-15,0 26 16,0 212 0,0 106 15,0-370-31,0-1 16,0 0-16,26 1 15,-26-27-15,0-27 16,0 27-16,0 0 15,79 211 17,1-52-1,-80-159-15,0-26-16,0 25 15,0-25 1,0 52-16,0-52 15,0 26-15,26 52 32,-26 107-1,0-159-31,0 0 0,0 0 16,0-27-16,0 54 15,0-1 1,0-52-16,0 25 15,0 28-15,0 184 32,0-211-17,0 80 1,0-80 0,0-27-1,0 27-15,27 0 16,-1 26-16,-26-26 15,0 79 1,0 54 15,0-160 1</inkml:trace>
  <inkml:trace contextRef="#ctx0" brushRef="#br0" timeOffset="6047.0975">29554 16801 0,'-26'0'93,"26"27"-93,0-1 32</inkml:trace>
  <inkml:trace contextRef="#ctx0" brushRef="#br0" timeOffset="7407.5396">27252 6932 0,'-26'53'16,"26"26"-16,0-26 15,0 27-15,0 25 16,0 1-16,0 27 15,0-1-15,0-26 16,0 26-16,0 27 16,0-27-1,0-26-15,26 238 32,-26-238-1,0-80-16,0 1-15,0-1 16,0 27-16,0 0 16,0 0-16,0 0 15,0-27 1,0 27 15,0-26-31,0 26 16,0-27-1,0 0-15</inkml:trace>
  <inkml:trace contextRef="#ctx0" brushRef="#br0" timeOffset="8462.7978">27014 16748 0,'53'0'47,"-27"0"-31,-26 27-1,27-1 1,-1 27 0,1 0 15,-1-27 0</inkml:trace>
  <inkml:trace contextRef="#ctx0" brushRef="#br0" timeOffset="9550.8582">25056 6879 0,'0'0'0,"0"27"16,0-1-16,26 53 15,1 1-15,-1-1 16,-26-52 0,27 26-16,-27-27 15,0 0-15,0 1 16,0-1 31</inkml:trace>
  <inkml:trace contextRef="#ctx0" brushRef="#br0" timeOffset="10767.9473">25056 16378 0,'0'26'47,"0"27"-32,26-26 1,1 25 0,-1 1-16,1-53 15,-1 53-15,1 53 32,-1-106-17</inkml:trace>
  <inkml:trace contextRef="#ctx0" brushRef="#br0" timeOffset="17254.5945">27146 4445 0,'0'26'78,"0"54"-62,0-1-16,0 27 15,0 79 1,0 0 15</inkml:trace>
  <inkml:trace contextRef="#ctx0" brushRef="#br0" timeOffset="18103.1974">26749 5027 0,'53'0'94,"-26"79"-94,52 1 15,27 79-15,-27 26 16,107 53 15,-160-238-15,0-27 62,1 1-62,26-53-16,-27-1 15,80 1-15,-27-53 16,-52 79-16,-27-27 16,0 27-16,0 27 15,0-1-15,0 1 16</inkml:trace>
  <inkml:trace contextRef="#ctx0" brushRef="#br0" timeOffset="20014.9925">27887 4471 0,'53'-26'78,"79"-53"-63,-132 52-15,53 27 16,-26 0 0,-1 0 46,1 0-62,-1 0 16,1 0-16,25 53 15,28 79-15,-1-79 16,-79 0-16,80 53 16,-54-53-16,53 26 15,-52-52 32</inkml:trace>
  <inkml:trace contextRef="#ctx0" brushRef="#br0" timeOffset="20527.395">28575 4180 0,'-26'0'47,"-27"27"-47,-80-1 16,1 80-16,0-26 15,79-28-15,-27 1 16,1 0-16,53-53 16,-1 27 15,1-27-16,26 26 64</inkml:trace>
  <inkml:trace contextRef="#ctx0" brushRef="#br0" timeOffset="21294.4176">30506 5027 0,'0'27'63,"80"-27"-63,52 0 15,-26 0-15,0 0 16,317 0 15,-396 0-15</inkml:trace>
  <inkml:trace contextRef="#ctx0" brushRef="#br0" timeOffset="21958.7988">31327 4948 0,'0'-27'78,"53"27"-62,-27 27-16,53 26 15,1-53-15,-1 26 16,-26 27-16,-26-53 16,-27 26 62,0 27-47,-27-53-15,-26 27-1,27-27-15,-1 26 16,1-26 0,-1 0-16,1 0 46</inkml:trace>
  <inkml:trace contextRef="#ctx0" brushRef="#br0" timeOffset="26422.8978">25268 18415 0,'-27'0'63,"-26"0"-32,27-26-15,-54-1-1,54 1 48,-27-1-32,53 1 16,0-1-16,0 1-15,0-1-1,0 1 48,0-27-48,0 27 1,0-1-16,0 1 16,0-1-16,0 1 15,0-1 48,0 1-48,0-1 1,0 1-16,53 26 31,26 0-31,1-27 16,-1 27-16,318-26 31,-238-1-31,0 1 16,-54 0-16,28-1 15,-28 27 1,-25 0-16,26 0 16,-27 0-16,27 0 15,53-26 1,264-54 15,-317 80-15,0 0-16,52 0 0,-52 0 15,106 0-15,-80 0 16,80 0-16,-133 0 16,80 0 15,-133 0 0,27 0-15,-26 0-16,26 0 15,-27 0-15,27 0 32,-26 0-1,-1 0-15,27 0-1,-27 0 1,1 0-16,26 27 15,0-27-15,158 26 32,-131-26-17,370 27 1,-265 26 0,-79-53-16,-27 0 15,-53 0-15,27 0 16,-26 0 15,26 0-15,79 0 15,-53 0-31,1 0 0,-54 0 16,1 0-16,-1 0 15,1 0 1,-1 0-1,1 0-15,-1 0 16,159 0 15,-105 0 1,-54 0-17,0 0 1,54 0-1,-27 0-15,0 0 16,26 0 0,-26 0-16,-27 0 31,27 0 0,0 0-31,53 0 16,-27 0-16,-26 0 15,0 0-15,-26 0 16,-1 26 0,-26 0-1,27-26-15,-1 27 32,-26-1-1,0 27-31,0-26 15,0-1-15,0 107 32,-53-28-1,0-25 0,0-54 0,0-26-31,1 0 16,-28 53-16,1-53 16,26 0-16,-53 0 15,27 0-15,-212 0 32,211 0-17,-317 0 1,186 0-1,25 0-15,-25 0 16,26 0-16,-27 0 16,53 0-16,0 0 15,54 0-15,-107 27 32,-317-27-1,-265 0 0,688 0-15,27 0-16,-1 0 15,54 0-15,-27 0 16,27 0 0,-27 0 15,26 0-16,-26 0 17,-26 0-32,26 0 15,-53 26-15,27 27 16,-1-53-16,28 0 16,-107 0-1,-53 0 16,-52 0 1,237 0-17,-26 0-15,27 0 0,-27 0 16,26 0 0,-26 0-16,27 0 15,-27 0-15,-53 26 47,80-26-16,-1 0-31,-26 0 16,27 0-16,-27 0 16,-132 0-1,105 0 16</inkml:trace>
  <inkml:trace contextRef="#ctx0" brushRef="#br0" timeOffset="30566.4734">32782 16801 0,'26'0'78,"-26"-26"-62,0-27 0,-26 26-1,-1-158 17,27 159-32,0-1 0,0-52 15,0 52-15,27-26 31,-1 53-31,54-106 16,158-105 15,-106 105 1,-105 106-17,-1 0 1,1 0-1,-1 0-15,27 0 16,-27 0 0,80 79 15,-53 186 0,-53-212-31,0 0 16,0-27-16,0 1 15,0 26-15,0 0 16,0-27-16,0 0 16,-26 54 15,-1-1 0,1-52-15,-1 26-16,1-27 31,-1-26-15,-52 53-1,-27 0 17,27-27-1,26-26-31,26 0 15,-26 27 1,27-27 31,-27 0-16,27 0-15,-27 0-1,53-27-15,-27 1 47</inkml:trace>
  <inkml:trace contextRef="#ctx0" brushRef="#br0" timeOffset="36631.3804">5927 13070 0,'-27'53'63,"27"27"-48,0-27-15,0 26 16,0-26-16,0 132 16,0 397 15,-26 159 16,26-556-47,-53 0 15,0 27-15,-26-53 0,79-53 16,-27 79-16,27-53 16,0-26-1,0-53-15,0 26 31,27-79 63,25 0-94,54 0 16,53 0-16,26-26 15,-52 26 1,369 0 15,-237 0 1,-239 0-32,1 0 15,-1 0 1,1-27-16,-1 27 31,1-79 0,-27 0-15,26-54-16,0 28 16,-26-28-16,53 1 15,-26 0-15,-27 52 16,0-26-16,26-26 15,-26-27 1,80-661 15,-27 291 1,-53 503-32,0-54 15,0 54-15,0-54 16,53 27-16,-53 1 15,0-1 1,-53 53 62,26 0-62,-79 0-16,0 0 15,1 0-15,-160 26 32,-343-26-1,369 0 0,186-26-15</inkml:trace>
  <inkml:trace contextRef="#ctx0" brushRef="#br0" timeOffset="37214.8145">5847 13838 0,'53'-27'31,"0"27"-31,53 0 16,0 0-16,-27 0 16,27 0-16,0 0 15,-27 0-15,1 0 16,52 27-1,-53-27 17,-52 0 30</inkml:trace>
  <inkml:trace contextRef="#ctx0" brushRef="#br0" timeOffset="37822.5776">5847 14552 0,'53'0'15,"27"0"-15,25 0 16,28 0-16,52 0 16,0 27-16,-26-1 15,-27 0-15,159 27 32,-264-53-17,26 27 1,-27-27 62,53 0-78,-26 26 16,-26-26-1</inkml:trace>
  <inkml:trace contextRef="#ctx0" brushRef="#br0" timeOffset="38567.033">6006 15293 0,'53'0'62,"53"0"-62,-27 0 16,53 0-16,-26 0 15,0 0-15,26 0 16,186 0 15,-265 0 1,-27 0-32,-26 26 15,27-26 1,26 27-1,-27-27 1</inkml:trace>
  <inkml:trace contextRef="#ctx0" brushRef="#br0" timeOffset="39878.4612">6747 13944 0,'26'0'15,"27"0"1,-26 0 0,52-27-16,-26 27 15,-27 0 1,27 0-16,-26 0 15,-1 0 1,239 0 15,26 0 1,-212 0-32,-52 0 15</inkml:trace>
  <inkml:trace contextRef="#ctx0" brushRef="#br0" timeOffset="40902.5564">8758 13309 0,'0'-27'47,"26"27"16,1-26-48,26-1-15,52 1 16,-25 26-1,-1-53-15,-26 26 16,26 27 15,-26 0-31,0 0 16,0 0-16,-26 0 31,-1 0-15,27 0-1,0 53 1,106 0 15,-106-53-31,-27 27 0,0-27 32</inkml:trace>
  <inkml:trace contextRef="#ctx0" brushRef="#br0" timeOffset="41942.4589">9816 12938 0,'26'27'46,"27"26"-30,-26-27-16,52 27 16,-52 0-1,52 26 17,-79-26 14,-26 0-46,-1 26 16,-79 1-16,27 26 16,26-106 15</inkml:trace>
  <inkml:trace contextRef="#ctx0" brushRef="#br0" timeOffset="42590.8894">8625 12012 0,'0'53'47,"-26"53"-47,-1 0 15,-25-27-15,25-26 16,27-27-16,27-26 62,237 0-30,-211 0-32,-26 0 15,-1 0 1,0 0-16,1 0 16</inkml:trace>
  <inkml:trace contextRef="#ctx0" brushRef="#br0" timeOffset="43588.827">8731 11959 0,'0'27'62,"0"52"-62,0 0 16,0-26-16,0 106 16,0 132 30,0-264-46,0-1 0,0 27 16,0-27 0,0 1 15,0-1 0,-26-26 0,-27 0 1,26 0-17,-26 0-15,-26 0 32,-106-158-17,106 25 1,52 27-1,-26 53-15,27-26 16,-1-27-16,1 106 16,26-53-1,0-52 17,211-1-1,-131 79-31,52-26 15,-105 53-15,52 0 16,0-26-16,1 26 16,-1 0-16,-26 0 15,0 0-15,0 0 16,-53 106 15,0 26-31,0 424 47,0-477-47,0-26 16,0-27-16,0 1 0,-27-1 15,1 1 17,26-1-17,-27-26 1</inkml:trace>
  <inkml:trace contextRef="#ctx0" brushRef="#br0" timeOffset="45470.364">10636 13679 0,'0'79'31,"0"-26"-15,0-26-16,0-1 15,0 27 1,0-26-16,0-1 16,0 0-1,0 54 32,27-1-47,-1-52 109,1-27-93,26 0-16,-1 0 16,504 0 15,-291 0-31,-27 0 16,-53 0-16,-53 26 15,53 1-15,-52-1 16,-80-26-16,79 53 15,-53-53 1,212 26 0,0 27 15,-238-53-31,27 0 16,-27 0-1,-27 0-15,1 0 16,25 0-16,-25 0 15,26-26-15,-27 26 16,27 0 15,-26 0-15,-1-53 0,1 53-16,-1-53 15,1 27-15,-27-1 16,0-26-16,0-26 31,0-53 0,0 105-31,0 1 0,0-1 16,0 1-16,0-1 16,0 1 46,-27 26-46,-26 0-1,0 0 1,0 0-16,27 0 16,-54 0-16,1 0 15,0 0-15,26 0 16,-53 0-16,-344 0 47,265 0-47,53 0 0,-1 0 15,54 0-15,0 0 16,26 0-16,0 0 16,26 0-16,1 0 15,-27-27 1,-159-26 15,27 53 0,132 0-31,27 0 16,-1 0 62,1 0-78,-1 0 16,1 0-1,-27 0 1,27 0 15,-1 0-15,1 0-1,-1 0 17,1 0-17,26 27-15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2:17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8361 0,'53'0'15,"-27"0"-15,54 0 16,-1 0-16,27 0 16,0 0-16,52 0 15,28 0-15,25 0 16,27 0-16,-26-27 15,79-26-15,0 53 16,80 0 0,1931 0 15,-1800 0-31,-131 0 16,52 0-16,-106 0 0,-52 0 15,0 0 1,-107 0-16,133 0 15,27 0-15,1269 0 32,-1084 0-17,476 0 1,-820 0 0,-27 0-16,-52 0 15,-28 0-15,1 0 16,0 0-16,-26 0 15,26 0 1,396 53 15,-290-26-31,79-27 32,-211 0-32,-1 0 15,27 0 63,0 0-62,0 0-16,-27 0 16,27 0-1,-53 26 1,53-26-16,27 27 15,25-27-15,28 26 16,25-26-16,1 0 16,132 0-1,477 0 17,-689 0-32,-26 0 15,-27 0-15</inkml:trace>
  <inkml:trace contextRef="#ctx0" brushRef="#br0" timeOffset="7631.014">27755 4128 0,'0'26'47,"-27"80"-31,27-80-16,-53 54 15,27-1 1,26-53 0,0 54-1,26-1 17,133-52-1,-132 26-31,26-53 15,-1 0-15,-25 26 16,-1-26-16,1 0 16,26 0-16,-27 0 31,1 0-15,26 0 15,-53-26-16,0-1 1,0-52-16,53 52 16,-53 1-16,0-54 15,26 28 1,0-28 15,-26 54-31,0-1 16,0 1 15,-26 26 0,0 0-31,-54 0 16,27 0-16,-158 0 31,131 0-15,27 0-16,-26 0 15,26 0-15,26 0 16,1 0-16,0 0 16</inkml:trace>
  <inkml:trace contextRef="#ctx0" brushRef="#br0" timeOffset="8623.6384">27675 5477 0,'-53'0'0,"53"-27"16,-52 27-16,-1-26 16,-27-27-16,1 0 15,52 27-15,-105-80 16,26 26-16,-26-78 31,-53-213 0,185 1 1,0 264-32,26 53 15,27-26 1,-26 52-16,26-26 15,0 0-15,79 1 16,-53-1-16,53-53 16,609-159 15,-555 239-15,52-27-16,-133 53 15,1 0-15,-26 0 16,-54 0-16,27 0 15,-27 26-15,107 27 16,-133-26 0,132 237 15,27 133 0,-159-344-31,0 53 16,0-27-16,0 27 15,0-27-15,0-26 16,-106 80-16,-26 105 16,-292 238 15,133-264 0,212-186-15,53 1-16,-54-27 15,1 26 1,52-26-16,1 27 16,-54-27-16,1 0 15,26 0 1,27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2:29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29977 3519 0,'0'53'47,"27"79"-47,-27-105 16,0 52-16,0 0 16,26-26-16,-26 80 15,0 184 32,0-158-16,27-133-15</inkml:trace>
  <inkml:trace contextRef="#ctx0" brushRef="#br0" timeOffset="1135.3978">29713 5239 0,'-27'0'15,"1"0"1,-80-27 15,-159-158 0,212 132-31,-26 27 0,53-1 16,-27-52-16,0 52 16,0-26-16,0 1 15,0-1 1,27-159 15,26 133-31,0-1 16,52 1-16,-25 0 15,-27-27-15,26 26 16,27-52 0,-26 26-16,-27 27 15,26-1-15,159-131 47,-132 158-47,80-53 0,-1 53 16,-26-26-16,-27 79 15,53-80-15,-105 54 16,52-1-16,-26 27 16,27 0-1,158 0 16,-185 27-31,52-1 16,28 80-16,-27-53 16,26 26-16,-53-26 15,54 0-15,-107-26 16,106 105 15,-132-106-15,0 27-16,0 0 15,0 0-15,0 27 16,0 52-16,-106 80 31,-158 184 1,26-131-1,132-212-31,27 0 15,-27 53-15,26-27 16,-26-26-16,27 26 16,26-52-16,-26 26 15,52-53-15,1 0 32,-1 0-17,1 0 32</inkml:trace>
  <inkml:trace contextRef="#ctx0" brushRef="#br0" timeOffset="8583.0385">6324 15531 0,'-27'106'47,"27"-27"-47,-26 54 15,26-1-15,-80 106 16,80-106-16,0-52 16,0 52-1,-106 503 17,80-476-32,-27 238 31,27-345-31,-1-25 15</inkml:trace>
  <inkml:trace contextRef="#ctx0" brushRef="#br0" timeOffset="9927.0867">6350 15558 0,'0'0'0,"26"0"0,27 0 16,53 0-16,-26 0 15,78 0-15,54 0 16,0 0-16,26 26 16,0-26-16,-26 26 15,52 27-15,-105-26 16,0-1-16,290 1 47,-422-27-47,79 26 0,-27-26 15,1 0-15,25 27 16,-52-27-16,-26 0 16,-1 0-16,1 26 109,-27 1-93,0-1-1,0 53-15,-80 345 47,27-266-47,-52 213 31,105-292-31,0-26 16,0-26-16,0 52 16,0-26-16,0 0 15,-27-27-15,27 27 16,-26-26-16,26 26 15,-53 79 17,53-79-32,-27 0 15,27 0-15,0-27 16,0 27-16,0-27 16</inkml:trace>
  <inkml:trace contextRef="#ctx0" brushRef="#br0" timeOffset="10711.9449">5821 18018 0,'26'0'16,"1"0"-16,-1 0 15,1 0-15,-1 0 16,1 0-16,-1 0 16,53 0-1,1 0-15,26 0 16,185 27-1,423 26 17,-502-53-17,-1 0-15,1 52 0,-27-25 16,-26-1 0,-80-26-16,-52 0 15,-1 0-15,1 0 63,26 27-48</inkml:trace>
  <inkml:trace contextRef="#ctx0" brushRef="#br0" timeOffset="11479.2792">9155 17119 0,'26'-27'47,"159"-26"-47,27 53 16,0 0-16,52 0 15,-26 0-15,186 0 16,396 0 15,-370 0 16</inkml:trace>
  <inkml:trace contextRef="#ctx0" brushRef="#br0" timeOffset="12134.5579">11562 16457 0,'27'0'47,"79"53"-47,52 53 16,-52-53-16,0 26 16,53 1-1,79 78 1,-212-158-1,27 80 17,-53-54-1,-26 1 47,-159 52-78,52-53 16,1 1-16,-80 79 15,1-1-15,105-52 16,53-53-16,-26 53 16</inkml:trace>
  <inkml:trace contextRef="#ctx0" brushRef="#br0" timeOffset="12951.0409">14261 16695 0,'0'106'63,"0"0"-47,0 0-16,0 52 15,0-25-15,0 25 16,0-52-16,-79 344 47,52-397-47,27 0 31,-26-27-15,-27-26 30,0 0-46,0-26 16,-106-27 0,-185-132 15,265 158-31,52 27 16,1-53-16,-27 1 15,27 52-15,26-27 16,-53 1-16</inkml:trace>
  <inkml:trace contextRef="#ctx0" brushRef="#br0" timeOffset="13438.6986">13388 17330 0,'-27'0'47,"-25"0"-47,-81 27 15,1 184-15,-27-78 16,0 25-16,1-25 16,25-1-16,-25 106 31,211-238 16,-1 0-32,1-26-15,-26 26 16</inkml:trace>
  <inkml:trace contextRef="#ctx0" brushRef="#br0" timeOffset="14159.5474">14975 17330 0,'53'0'63,"53"27"-63,26 52 15,27 53-15,53 106 16,158 106 15,-370-317 16</inkml:trace>
  <inkml:trace contextRef="#ctx0" brushRef="#br0" timeOffset="15415.0721">8361 15214 0,'-27'0'31,"27"-27"-16,0-26 1,0 0-16,27-79 16,-1 26-16,-26 0 15,27 0-15,-27 27 16,0-344 15,53 396-31,-27-290 47,-26 290-47,0 1 0,0-54 16,27 28-1,-27-1-15,0-27 16,52-26-16,-52 54 16,0-134 15,0 54 0,0 106-31,0-1 16,0 1 93,-52 26-78,25 0-15,1 0 0,-107 79 15,107-52-31,-80 25 15,53 1-15,-79 27 16,79-54-16,-53 27 16,53-26-16,0 25 15,27-25-15,-106 26 16,132-27 15,0 1 47</inkml:trace>
  <inkml:trace contextRef="#ctx0" brushRef="#br0" timeOffset="16135.338">8625 12912 0,'53'0'47,"-53"26"-31,53 27-1,27 53 1,105 158 15,-132-184-31,0-1 16,0 53-16,0-79 15,26 53-15,0-26 16,-52-54 0</inkml:trace>
  <inkml:trace contextRef="#ctx0" brushRef="#br0" timeOffset="17207.7975">9208 13494 0,'26'0'15,"27"0"-15,-27 0 16,1 0-16,26 0 16,79-53-16,-26 53 15,0 0-15,79 0 16,-26 0-16,52 0 16,27 79 30,-185-79-14</inkml:trace>
  <inkml:trace contextRef="#ctx0" brushRef="#br0" timeOffset="17767.5755">10054 13150 0,'0'0'0,"0"26"15,0 27 1,-26 106 0,-107 291 15,54-318-15,26-26-16,27-27 15,-27 54-15,26-81 16,-26 1-16,27 27 15,-27-54 32,27 27-15</inkml:trace>
  <inkml:trace contextRef="#ctx0" brushRef="#br0" timeOffset="18421.5497">9869 14023 0,'53'0'16,"-27"0"0,27 0-1,0 26 1,0 1-16,26-1 15,80 80-15,132 53 16,185 53 15,-370-186-15,0 27-16,0-27 16,-80 1-16,80 26 15,-53-53 1</inkml:trace>
  <inkml:trace contextRef="#ctx0" brushRef="#br0" timeOffset="37526.853">23045 12806 0,'0'0'0,"0"-27"15,0 1 1,0-1-16,0 1 16,0-53-16,-26 26 15,26 0 1,-53-27-16,0-52 15,-26-80 1,52-237 15,27 343-31,0 53 16,0-26-16,0-27 16,27 53-16,25-27 15,1-25-15,0 25 16,27 1-16,26-53 31,237-80 0,-263 212-31,-54 0 0,27 0 16,-26 0-16,26 0 16,-27 0-16,27 0 15,26 0 1,318 370 15,-344-105 0,-26-212-15,-27 26-16,0 1 16,0 25-16,0 1 15,0 0-15,-27 53 16,1-80-16,-160 212 47,-52-185-16,212-106-31,-27 0 0,0 26 16,0-26-16,0 0 15,0 0-15</inkml:trace>
  <inkml:trace contextRef="#ctx0" brushRef="#br0" timeOffset="39999.0508">29845 6720 0,'0'27'32,"0"-1"-17,0 54-15,0-1 16,0 27-16,0 79 15,0-79-15,0 211 32,0 160-1,0-398-31,0-26 16,0-27-16</inkml:trace>
  <inkml:trace contextRef="#ctx0" brushRef="#br0" timeOffset="40487.0782">30771 7011 0,'27'27'63,"-27"105"-63,0 27 15,0 0-15,0 52 16,0-25-16,0-28 16,0-52-1,52 53 17,-52-133-32</inkml:trace>
  <inkml:trace contextRef="#ctx0" brushRef="#br0" timeOffset="41554.5265">30189 9419 0,'-27'0'15,"-25"0"1,25 0-16,-52-26 16,26-27-16,-53 26 15,27-26-15,26 27 16,26 26-16,-79-53 15,54 27-15,25-27 16,-211-371 15,211 318-15,27-79-16,-52 0 16,52 79-16,0-105 15,0 78-15,52-25 16,28-1-16,-27-132 31,26-80 0,1 239-31,-28 79 0,28-26 16,-1-1-16,53 54 16,1-27-16,-27 27 15,-54-1 1,-25 27-16,-1 0 15,371 0 17,-238 0-17,-27 53-15,1 0 16,-54 0-16,53 26 16,-52 27-16,-27-27 15,-1 80-15,1 423 47,-397 133-16,212-477-31,-53-53 0,26 0 16,0-26-16,1-27 16,-28-26-16,1-53 15,27 53-15,-1-27 16,-53 27-1,106-53 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3:16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6324 6006 0,'0'26'16,"0"1"0,0-1-16,0 1 15,0 26-15,26 0 16,0 26-16,-26-26 15,0 0-15,27 79 32,-1 1-1,-26-54 0</inkml:trace>
  <inkml:trace contextRef="#ctx0" brushRef="#br0" timeOffset="9655.85">23283 12224 0,'-26'-53'15,"-1"26"1,1 27 0,-27-26-16,0-27 15,0 0 1,27 27-16,-54-54 16,54 1-1,-133-186 32,133 212-47,26-26 0,0 53 16,0-54-16,0 1 15,0-1-15,0 1 16,79-53 0,371-318 15,-265 318 0,-158 105-15,25 27-1,-25 0-15,26 0 16,0 0-16,26 0 16,53 27-16,133 158 15,264 132 32,-449-290-47,-54 26 0,0-53 16,-26 26-16,27-26 15,-27 53-15,0 0 16,0-27 0,0 54-16,0 158 31,0-185-31,-53 132 31,0-105-31,-26-28 16,-1 1-16,1 0 15,0-26-15,26 26 16,-27-27 0,27 1-16,-185 78 31,106-52 16</inkml:trace>
  <inkml:trace contextRef="#ctx0" brushRef="#br0" timeOffset="11160.2549">29184 3122 0,'26'0'15,"80"27"1,-106-1-16,106 27 16,-80-27-16,27 27 15,-26-26-15,25 52 16,-25 0 31,-27-26-47,-27 27 15,-52 26-15,-53-53 16,-1-1-16,1 1 16,0 0-16,105 0 15,107-53 79,-27 0-78,26 0-16,0 0 15,1 0-15,79 0 31,-80 0 1</inkml:trace>
  <inkml:trace contextRef="#ctx0" brushRef="#br0" timeOffset="12016.3107">28813 4815 0,'0'0'0,"-26"0"0,-186-79 32,133 26-32,-27-53 15,53 27-15,0-53 16,0 79 0,-26-132-16,26 52 15,-27-105-15,27-265 47,53 398-47,186-319 31,-80 292-31,26 0 16,-26 79-16,26-53 16,53 26-16,-53 54 15,54 0-15,-28 26 16,160 52 15,52 398 0,-343-264-31,105 78 16,-106-52-16,54-1 16,-27 54-16,0-159 15,-53 26-15,0-79 16,0 0-16,0 26 31,-344 212 0,-344 27 1,503-186-32,-1-79 15,28 53-15,-80 0 16,158-80-16,-52 27 15,79-26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3:31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29342 4048 0,'27'0'16,"79"0"-16,-1 0 15,-25 0-15,26 27 16,-80-1-16,53 1 16,-52-27-16,-1 52 15,-26 81 32,-238 78-16,159-184-31,26-1 0,0-26 16,0 0-16,0 0 16,27 0-16,-1 0 15,1 0 1,52 53 78,1-53-94,26 0 15,26 53-15,27-26 16,-27 25-16,186 81 47,-239-133 0,-26 53-47,0-27 15,-26 1-15,-27 26 16,26-27-1,-52 0 17,-80-26-1,133 0-15,-1 0-1</inkml:trace>
  <inkml:trace contextRef="#ctx0" brushRef="#br0" timeOffset="1007.7782">29236 5821 0,'0'0'0,"-52"0"15,25 0-15,1 0 16,-27-27-16,26 1 15,1-27-15,-54 0 16,-184-211 15,184 211-31,-131-186 32,211 187-17,0-28-15,0 1 16,0-27-16,0 0 15,0-26-15,53 0 16,26-27-16,0 79 16,27-52-1,265-318 17,-292 397-32,0-26 0,-26 53 15,0 26 1,53-27-16,-26-26 15,-28 53-15,107 0 16,106 53 15,79 503 1,-318-397-17,-26-54-15,0-25 16,0-1-16,0 27 15,0-53-15,0 53 16,0-27 0,0 397 15,-53-343-31,-26-54 0,-27 27 16,0 26-16,27-79 15,-53 26-15,26 1 16,0-1-16,-53 27 15,-79-27 1,0 27 15,211-106-15,1 27-16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39:4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3307 0,'-27'0'110,"27"53"-95,0 0-15,0 0 16,0 53-16,27-27 15,26 371 17,-27-397-1</inkml:trace>
  <inkml:trace contextRef="#ctx0" brushRef="#br0" timeOffset="1328.7965">6773 3281 0,'53'0'31,"0"0"-15,-26 0-16,52 0 16,-53 0-1,27 0-15,-26 26 63,26 1-48,-27-1-15,-26 1 16,0 26 0,0-1-1,0 54 17,0-26-1,-26-80-16,-1 26-15,1-26 32,-27 0-17,26 0-15,-184 53 16,-54 26 15,212-52-15</inkml:trace>
  <inkml:trace contextRef="#ctx0" brushRef="#br0" timeOffset="2072.0908">7435 3334 0,'0'0'0,"26"0"0,27 0 15,-26 0-15,-1 0 16,27 0-16,0 0 16,-27 0-1,1 0-15,52 0 16,318 0 15,-79 0 16,-239 0-47,0 0 0,-52 0 16</inkml:trace>
  <inkml:trace contextRef="#ctx0" brushRef="#br0" timeOffset="3808.0368">7488 3334 0,'53'26'47,"-53"54"-32,0-1 1,0-53-1,0 54-15,0 26 16,0 52 15,0-131 47,0-1-62,0 27-16,0-26 16,0-1-1,26 1 17,27 26 61,-27-27-77,1 0 0,-1 1-16,1 52 46,-1-79 64,1 0-95,26 0-15,26 0 16,-26 0-16,26 0 16,292 0 15,-318 0 0</inkml:trace>
  <inkml:trace contextRef="#ctx0" brushRef="#br0" timeOffset="4640.5671">7673 3995 0,'0'-26'31,"0"-1"-15,26 27-16,107-53 16,-27 0-16,-1 53 15,1-26 1,-53 0-16,265-27 47</inkml:trace>
  <inkml:trace contextRef="#ctx0" brushRef="#br0" timeOffset="5576.3562">3254 13203 0,'0'132'32,"0"0"-17,0 53 1,-26 54-16,-1 25 16,27 1-16,0 26 0,0-106 15,0 371 32</inkml:trace>
  <inkml:trace contextRef="#ctx0" brushRef="#br0" timeOffset="6600.5694">3307 13282 0,'0'-26'16,"27"26"-1,52 0 1,27 0-16,26-27 16,133 1-16,26-54 15,0 80-15,-27 0 16,-78 0-1,396 0 17,-556 0-1,1 0 0,-27 53-15,0 0-16,26 106 15,-26 0-15,0-27 16,-26 635 15,-1-582-31,27-26 16,-26 26-16,26-26 16,0-53-16,0-27 15,0-26 1,0-26 46,0-1-62,-27-26 16,27 27 31,-26-27-32</inkml:trace>
  <inkml:trace contextRef="#ctx0" brushRef="#br0" timeOffset="7200.4332">3440 15558 0,'105'0'78,"1"0"-78,106 0 16,0 0-16,-1 0 15,213 0 1,290 0 15,-555 0 0</inkml:trace>
  <inkml:trace contextRef="#ctx0" brushRef="#br0" timeOffset="8096.1783">5609 14605 0,'0'-53'46,"80"0"-46,158 27 16,0-27-16,-27 53 16,28 0-16,157 0 15,345 0 17,53 0 14,-662 0-46,-26 0 0,-79 0 16</inkml:trace>
  <inkml:trace contextRef="#ctx0" brushRef="#br0" timeOffset="8832.4003">7990 13917 0,'0'0'0,"53"0"0,0 0 15,-26 0 1,79 53-16,-27-53 16,27 26-16,79 1 15,-26-27-15,-1 79 16,28-26-16,78 27 16,-105-27-1,-133-53 16,-26 26 1,-26 27-17,-106 26-15,-27 54 16,27-28-16,-106 81 16,-54-54 30,160-53-14</inkml:trace>
  <inkml:trace contextRef="#ctx0" brushRef="#br0" timeOffset="9881.2788">8229 12488 0,'0'53'62,"0"27"-62,0-1 16,0 53-16,0 27 15,0 79 1,0 53 15,0-264-15,0-1-16,-53 1 109,-53-27-109,26-27 16,1 1-16,-159-27 47,106 26-16</inkml:trace>
  <inkml:trace contextRef="#ctx0" brushRef="#br0" timeOffset="10385.535">7567 13123 0,'-26'0'78,"-1"27"-78,-26 26 16,27 53 0,-27 26-16,-27-26 0,28 52 15,52-105-15,-53 0 16,53-79 78</inkml:trace>
  <inkml:trace contextRef="#ctx0" brushRef="#br0" timeOffset="10960.1662">8969 12965 0,'0'26'47,"0"1"-32,27-27-15,132 105 16,-54-25-16,107-1 15,370 344 17,-502-396-1</inkml:trace>
  <inkml:trace contextRef="#ctx0" brushRef="#br0" timeOffset="12672.6128">4524 15849 0,'0'105'94,"0"-52"-78,-26 53-16,26 0 15,0-27-15,-53 107 16,53-107-16,0 0 15,-26-52-15,26 26 16,0-27 0,0 1 62,0 26-78,0-27 15,0 0-15,0 1 16,0-1 15,0 239 1,0-159-17,0-53-15,0 0 16,0-27-1,0 0-15,0 1 16,0 26 0,0-27-1,26 212 17,-26-185-32,0 27 15,0-27-15,0 0 16,0 0-16,0-27 15</inkml:trace>
  <inkml:trace contextRef="#ctx0" brushRef="#br0" timeOffset="13544.4607">3863 17727 0,'26'0'31,"1"0"-15,-1 27 15,1-1-31,-1-26 15,54 79 1,-1-26-16,-53 0 16,27-26-16,0 26 15,-26-27-15,-1 1 16,27 25-16,79 28 31,-105-80 16,-1-27 78,27-52-125,-26 26 16,52-53-16,-26 0 15,53-132 17,-80 185 14</inkml:trace>
  <inkml:trace contextRef="#ctx0" brushRef="#br0" timeOffset="14232.4414">5080 17013 0,'26'0'16,"1"0"-1,26 0-15,0 0 16,53 0-16,26 0 16,80 0-16,-27 0 15,0 0-15,-26 0 16,185 0-1,105 0 17,-422 0-1</inkml:trace>
  <inkml:trace contextRef="#ctx0" brushRef="#br0" timeOffset="14864.3046">5927 16351 0,'-27'106'63,"1"0"-63,26 79 15,-53-79-15,-27 159 16,54-107-16,-106 213 16,-53 52 30,132-370-14</inkml:trace>
  <inkml:trace contextRef="#ctx0" brushRef="#br0" timeOffset="15824.0526">5741 17357 0,'27'0'31,"-1"0"-31,1 0 16,26 26-16,-27-26 15,27 27-15,26 52 16,1-53-16,105 107 16,318 78 30,-318-105-14,-159-106-32,54 27 15,-54-27-15,54 53 16</inkml:trace>
  <inkml:trace contextRef="#ctx0" brushRef="#br0" timeOffset="16768.4096">4604 10583 0,'-27'0'16,"1"0"0,-1 80-16,27-1 15,-105 212-15,78-53 16,1-79-16,26 53 16,-106-1-16,79 1 15,1-27-15,-27 80 16,0 343 15,53-528-31,0-27 16,0-27-16,0 1 93,0-1-93,0 0 16</inkml:trace>
  <inkml:trace contextRef="#ctx0" brushRef="#br0" timeOffset="17376.4263">3704 12594 0,'27'0'78,"52"27"-62,0 211-16,-52-132 15,26 52-15,106 54 47,-133-212-47,0 0 16,27-26-16,0-1 15,0-26-15,27 27 16,-1-54 0,133-78 15,-212 105 0</inkml:trace>
  <inkml:trace contextRef="#ctx0" brushRef="#br0" timeOffset="18312.5133">1349 14314 0,'80'0'46,"-1"0"-30,80 0-16,-27 26 16,27-26-16,26 53 15,27-53 1,238 0 15,-424 0 0,27 0-15,-27 0 0,54 0-16,-1 0 15,-26 0-15,26 27 16,-26-27-16,0 0 16,-26 0-16,-1 0 46</inkml:trace>
  <inkml:trace contextRef="#ctx0" brushRef="#br0" timeOffset="19176.9731">2222 13996 0,'80'0'47,"-1"27"-47,-26 26 16,53-27-16,0-26 16,79 27-16,-53 52 15,27-52-15,-80-1 16,160 80 15,-187-80-31,-25-26 31,-27 27 47,-27-27-78,-78 26 16,-28 54-16,-52-27 16,26 26-1,-396 291 17,528-370-32,1 27 31,-1-27-16</inkml:trace>
  <inkml:trace contextRef="#ctx0" brushRef="#br0" timeOffset="31456.9929">3942 4604 0,'-26'0'63,"-1"0"-63,1 0 15,-27 26 1,-26-26-16,-54 0 16,-78 0 30,52-26-14,106-1-17,0-79 1,0 80-16,-26-53 16,-27-80-16,80 80 15,-54-1-15,54 54 16,-27-27-16,26-132 31,27 158-15,0-264-1,0 212 1,0 26-16,0 26 16,0 1-16,0-1 15,27 1-15,79-27 16,-27 53-16,186-53 31,-80 0 0,-159 53 1,27 0-32,53 53 15,26 53-15,-26-27 0,26-52 16,-26 26-16,-26 0 15,-54-1 1,80 213 15,-53 132 1,-53-318-17,0-52-15,0 26 16,0-27 46,0 1-46,0-1 0,0 1-1,0-1-15,-53 27 16,26-27-16,-25 27 15,-1 0 1,26-53 15,1 0 1,-1 27-17,27-1-15</inkml:trace>
  <inkml:trace contextRef="#ctx0" brushRef="#br0" timeOffset="43367.8642">7461 9075 0,'-106'-53'15,"53"27"1,1-27-16,-1 0 15,-53-26-15,79-1 16,1-52-16,-27 26 16,53 0-16,0 0 15,0-52 1,0-80 15,0 158-31,688-184 31,-503 211-15,-26 26-16,-53 27 16,-27-26-16,0 26 15,-52 0-15,79 0 16,0 0-16,211 159 16,80 105 15,-371-237-16,-26 52-15,0 0 16,0 1-16,0-1 16,0 0-16,-26 27 15,-53-26-15,52-27 16,-185 26 0,-184 27 15,78 79 0,265-185-31</inkml:trace>
  <inkml:trace contextRef="#ctx0" brushRef="#br0" timeOffset="44496.1951">12277 12594 0,'-27'0'16,"1"0"-16,-27 0 15,26 0-15,-52-53 16,26 27-1,-26-27-15,-54-79 0,28 52 16,-1-26 0,0 53-16,0-105 15,80-54 17,52 159-17,27 53-15,0-26 16,-27-1-16,27 27 15,27 0-15,26 0 16,79 27 0,979 449 15,-794-317 0,-370-133-31,0 1 16,0-1-16,0 0 15,0 54-15,-26 52 16,-27-52-16,-79 25 16,-609 372 15,212-213 0,476-237-15,26-27-16,-26 26 15</inkml:trace>
  <inkml:trace contextRef="#ctx0" brushRef="#br0" timeOffset="45615.8541">16325 16986 0,'0'0'16,"0"-106"-16,0 1 15,0-1-15,26 26 16,1 54-16,52-80 16,-52 53-16,25 0 15,-52 27-15,53-1 16,0 27 31,80 0-16,-80 0-31,-27 0 0,0 0 16,27 0-16,0 0 15,0 0 1,53 0 0,79 53 15,-185-26-31,53-1 15,-53 27 1,0-26-16,0 25 16,0 1-16,0 0 15,0-26-15,0 26 16,-159 105 15,106-105-15,1-26-16,-54 26 15,26 0-15,1 52 16,-27-78-16,53 26 16,27-53-16,-1 26 31,1-26-15,-27 0-1,-26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53:3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29422 3678 0,'-27'0'16,"1"0"0,-1 0-16,-79 79 15,1 133-15,78-106 16,-79-1-16,27 28 15,-27 25 1,53-25 15,53-107 1,53-26 14,53 0-46,-27 0 16,54 0-16,52 53 16,159 53-1,-80-27 17</inkml:trace>
  <inkml:trace contextRef="#ctx0" brushRef="#br0" timeOffset="1216.4543">29713 4154 0,'-27'26'31,"1"54"-31,-133 396 32,-26-79-1,132-344-16,0 26-15,27-52 16,-1-1-16,1 1 16,26 26-16,-27-53 15,27 52 1,-53-25 15,27 26-31,-1-53 94,-26 0-78,-26-80-16,26 28 15,0-28-15,-264-237 47,290 290-47,-26-79 0,0 27 16,27-27-16,0 0 15,-54 0-15,54 54 16,26-28-16,-53 1 16,53-27-1,106-212 16,26 239-15,0-27-16,-26 0 0,-27 80 16,27-80-16,-26 80 15,25-54 1,1 1-16,423 26 31,-396 53-15,25 0-16,-78 0 15,26 0-15,-1 53 16,-52-27-16,53 54 16,-26-54-16,52 54 15,27-1 1,-106 238 15,-53 292 0,-27-424-15,1-53-16,-54-26 0,80 0 16,-26-26-16,-1 78 15,-26-105-15,27 0 16,-53 79-16,26-105 16,-318 132 15,27-54 16,291-105-47,27 0 15,0 27 17,-1-27-1</inkml:trace>
  <inkml:trace contextRef="#ctx0" brushRef="#br0" timeOffset="3912.4829">32385 12885 0,'-26'0'0,"-1"0"15,-26 0-15,27 0 16,-1 0 0,1 0-16,-1 0 15,-26 0-15,1 0 16,-28-26-16,54-1 15,-27-26-15,26 27 16,-184-503 15,158 185 1,26 264-17,27 54-15,0-53 16,0-1-16,0 27 15,0-26-15,53-27 16,-53 80-16,80-80 16,-54 53-1,133-159 17,-106 186-32,26-54 0,0 54 15,-52-1 1,26 1-1,-53 0-15,26 26 47,1 0-31,52 0 0,-52 0-1,52 0-15,-53 0 16,27 0-16,-26 0 15,-1 0-15,1 26 16,26 27-16,-53 0 16,52 26-1,28 424 17,-27-318-32,79 212 31,-132-318-31,27 1 15,-27-54-15,0 27 16,0 0-16,-53 0 16,26 26-16,-52-52 15,52 26-15,-26-27 16,-105 27 15</inkml:trace>
  <inkml:trace contextRef="#ctx0" brushRef="#br0" timeOffset="6024.3499">21140 13970 0,'0'79'16,"0"27"0,0 106-16,0-27 15,0 80-15,0-27 16,0 53-16,0 0 15,0-27-15,0 27 16,0 1-16,0-28 16,27 424 15,-27-662-31,0 1 16,0-1-1,26-26 48,1 0-63,-1 0 15,53 0 1,27-26-16,79-1 16,-52 27-16,52-26 15,80-27-15,-133 53 16,53 0-16,-26 0 15,0 0-15,52 0 16,265-26 15,-396-1-31,-54 27 16,1 0-16,-1-26 16,1 26 30,-1-27 1,1 1-47,-1-80 16,0 27-16,-26-80 16,27-79-16,26 0 15,0 52 1,-27 54-16,80-185 15,-106-318 17,0 185-1,0 370-15,0 54-16,0-27 15,0 27-15,0-54 16,0 54-16,0-27 15,0 26 1,-26-105 15,-1 106-31,1 26 32,-54 0-17,-26-27 1,-211-26 15,52 27 0,213-1-15,-28 27-16,-26 0 0,-26-26 16,26-1-1,-53 27-15,1 0 16,25 0-16,-475 0 47,476 0-47,-345 0 31,371 0-31,27 0 16,0 0-16</inkml:trace>
  <inkml:trace contextRef="#ctx0" brushRef="#br0" timeOffset="7360.3547">21220 14631 0,'26'0'78,"0"0"-78,54 0 15,-1 0-15,27 0 16,0 0 0,0 0-16,264 0 31,-290 27-31,-54-27 16,53 0-16,-26 0 15,53 0-15,-53 0 16,26 0-16,1 0 15,26 0-15,-27 0 16,291 0 15,-211 0 1,-106 0-1,-26 0-31,-1 0 0,53 0 15,-26 0-15,53 0 32,0 0-1,-27 0 0,-52 0 16,-1 0-31,1 26-1,26-26-15,-27 0 32</inkml:trace>
  <inkml:trace contextRef="#ctx0" brushRef="#br0" timeOffset="8120.1403">19844 14499 0,'0'-26'15,"26"26"-15,54-53 16,-54 53-16,53-27 16,54 27-16,-54 0 15,0 0-15,1 0 16,26 0-16,26 0 16,133 0-1,-80 0 16,-159 0-15,1 0 0,26 0-16,-1 0 15,1 0-15,-26 0 94</inkml:trace>
  <inkml:trace contextRef="#ctx0" brushRef="#br0" timeOffset="8616.6724">21167 14208 0,'79'0'47,"-26"53"-47,-27-53 15,27 53-15,27-27 16,-27 1-16,-53-1 16,0 1 46,-159 158-46,106-159-1,-53 54-15,53-54 16,0 1-16</inkml:trace>
  <inkml:trace contextRef="#ctx0" brushRef="#br0" timeOffset="9312.431">19685 15187 0,'53'0'31,"53"0"-15,79 0-16,27 0 16,-80 0-16,80 0 15,-27 0-15,0 0 16,-79 0 31,-80 0 15,54 0-46,-1 0-16,-53 0 15,1 0-15</inkml:trace>
  <inkml:trace contextRef="#ctx0" brushRef="#br0" timeOffset="9920.9946">21114 15081 0,'53'0'94,"52"53"-94,-52 0 15,0-26-15,-26-1 16,-27 0 62,0 27-62,-27-53-16,-26 0 15,27 27-15,-1-27 16,27 26-16,-52 1 15,25-27 1,-52 0 15</inkml:trace>
  <inkml:trace contextRef="#ctx0" brushRef="#br0" timeOffset="10576.8217">19394 16325 0,'26'0'31,"1"0"-15,26 0-16,0 0 15,26 0-15,27 0 16,26 0-16,27 0 16,26 0-16,-53 0 15,54 53 1,422 132 15,-396-106 0</inkml:trace>
  <inkml:trace contextRef="#ctx0" brushRef="#br0" timeOffset="11129.9038">21087 16272 0,'0'0'0,"27"0"16,52 26-16,53 1 16,-26-1-16,-79 1 15,79-1-15,-80-26 16,0 53 0,-26-26 15,0-1-16,0 0-15,0 1 16,-52-1-16,-28 1 16,27-1-16,-26-26 15,-53 53-15,105-53 16,1 0-16,-1 0 16,1 0 15</inkml:trace>
  <inkml:trace contextRef="#ctx0" brushRef="#br0" timeOffset="11896.9349">19288 17304 0,'27'0'0,"52"0"31,-53 0-31,27 0 16,-26 0-16,26 0 15,26 0-15,-26 0 16,132 0-16,-26 0 16,264 0-1,292 0 16,-662 0-15,-1 0-16</inkml:trace>
  <inkml:trace contextRef="#ctx0" brushRef="#br0" timeOffset="12728.974">20902 17198 0,'106'0'46,"79"0"-46,-79 0 16,-53 0-16,-27 0 16,1 0-1,-27 26 95,-53-26-110,-27 53 15,54-26-15,-159 52 16,79-26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0:52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7779 3254 0,'0'53'78,"0"0"-78,0 27 16,0 25-16,0 54 15,0 185 17,0-291-17,26-26-15,-26-1 16,0 0-16,0 1 15,0 26 1,0-27-16,0 1 156,0-1-46,0 1-79,-53-27-15,27 0-1,-27 26 1,0-26-16,27 27 15,-27-27-15,26 0 16,1 26-16,-1-26 16,-26 0-1,-238-26 17,133-107 14,131 107-46,-26-27 16,53 26-16,0-25 16,-26-1-16,26-27 15,0-52 1,26-186 15,106 80 0,-132 212-31,27 26 16,-27-27-16,53 27 16,-27 0-16,1-53 15,52 53-15,27 0 16,106 0 15,-107 0-15,1 0-16,27 0 15,-28 0-15,-78 0 16,-1 0-16,1 0 31,-27 80-31,53 26 16,53 211 15,-80-211-31,27 132 31,-53-185-31,0-26 16,0 25 0,-53 1-1,-79 27-15,79-27 16,0 0-16,-26-1 16,-1 28-16,-132 26 31,107-53 16</inkml:trace>
  <inkml:trace contextRef="#ctx0" brushRef="#br0" timeOffset="1030.7584">11774 3360 0,'26'0'47,"1"0"-47,79 0 15,-27 0-15,0 0 16,27 0-16,53 0 16,106 27 15,-265-1 16,0 27-47,-27 0 15,-79 53-15,0 26 16,-26 27-16,53-80 16,26-79-16,26 27 15,-25-1 1,78-26 93,53 0-109,27 0 16,-53 0-16,26 0 15,27 0 1,27 0 15,-107 0 1,-26 27 14</inkml:trace>
  <inkml:trace contextRef="#ctx0" brushRef="#br0" timeOffset="2687.5924">11853 4683 0,'-26'-26'94,"-1"-1"-94,-25-52 15,-28-27-15,27 53 16,-26-26-16,-27-133 47,27-26-16,26 159-31,53-1 16,0 27-16,0 27 15,0-27-15,0 26 16,0-52-16,0 53 15,79-80 1,159-53 15,-158 133-31,-27-27 16,26 26-16,-53 1 16,27 26-16,-26 0 15,52-27 1,-26 27-1,185 0 17,-159 0-32,27 0 15,-79 0-15,52 0 16,1 0-16,-28 27 16,-25-1-1,26 1 1,79 52 15,-132-53-31,0 1 16,0 26-16,0 0 15,0 26-15,0-52 16,0 78-16,0 54 16,-132 159 15,-27-107 16,133-211-32,26 27 1,-53-27 0,0 26-16,53 1 15,-133-1 1,-184 80 15,264-53-31,0-53 16,-53 0-16,27 0 15,26 26-15,-26 1 16,26-27-16,26 0 16</inkml:trace>
  <inkml:trace contextRef="#ctx0" brushRef="#br0" timeOffset="4055.5561">16113 3254 0,'0'-26'32,"27"26"15,52 0-47,-53 0 15,54 26-15,79 27 31,-133 0-31,0-53 16,-26 27 0,0-1-16,0 1 15,-26 52 1,-318 80 15,265-133 16,79 1 78,132 26-109,-53-1-16,-52-25 15,26 26-15,0-27 16,-80 1 31,27-1-32,-53 1 1,27-1-16,-1 27 16,-26-53-1,27 0 1,-27 0 15,-26 0 0,52 0-31,-26 0 16,0 27 0</inkml:trace>
  <inkml:trace contextRef="#ctx0" brushRef="#br0" timeOffset="5290.9369">16087 4710 0,'0'-27'31,"-53"27"1,0-79-32,26 79 15,-26-27-15,27-26 16,-53 27 0,-80-186 15,132 159-31,-25 0 15,25 27-15,1-27 16,-1-53-16,1 0 16,26-26-16,-27-80 15,1-26 17,26 132 14,26 80-46,1-53 16,26 52-16,-27 1 16,1 26-1,-1-27 1,186-52 15,-107 79-31,81-79 31,-133 79-31,-27 0 16,53 0 0,27 0-16,0 0 15,-27 0-15,54 0 16,-1 52 15,0 107 16,-52-79-47,-27-54 0,-27 27 16,27-27-16,-53 1 15,26 26-15,-26 0 16,0 132 0,0 0 15,-105 133 0,78-265-31,-52 26 16,26 27-16,0-80 15,0 54-15,27-28 16,-1 1-16,1-53 16,-27 53 30,26-53-46,-52 27 32,26-27-17,0 26-15,0 1 16,27-1-16,-1-26 16,1 0-1,-1 27 16</inkml:trace>
  <inkml:trace contextRef="#ctx0" brushRef="#br0" timeOffset="6821.8368">11906 7541 0,'53'0'31,"-26"0"-15,-1-27-16,27 1 16,-27 26-16,27 0 15,27 0 1,131 26 15,-184-26 0,-27 53-31,0-26 16,0 25-16,0-25 16,-53 26-16,-26 26 15,-27-52-15,79-1 16,-52-26 15,52 27 63,133-27-32,-26 26-46,-1 27-16,0-27 16,-52 1-1,-1-27-15,-26 26 16,0 1 15,0-1-31,-26 54 47,-106-27-16,105-53-31,1 0 16,-27 0-16,-27 0 16,27 0-16,27 0 15,0 0 1</inkml:trace>
  <inkml:trace contextRef="#ctx0" brushRef="#br0" timeOffset="7870.3265">12065 8758 0,'-26'0'31,"-27"-27"-15,0 1-1,26 26 1,-52-80 0,-106-184 15,105-27 0,80 238-15,-79-53-16,52 27 15,27 52-15,0 1 16,0-54-16,0 27 16,133-211 30,78 132-14,-131 132-32,-1-27 15,-52 27 1,26 0-16,-1 0 16,107 0-1,238 0 16,-238 53 1,-133-53-17,1 53 1,-1-27-16,-26 27 16,0-26-16,53 52 15,-53-52-15,0 78 31,-26 239 1,-107-185-32,28-27 0,-1 1 15,0 25-15,53-105 16,-79 80-16,105-80 16,-52 26-16,52-53 15,-52 80 1,-80-26 15,80-80 0,52 0-15,1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1:1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20876 3413 0,'26'0'62,"-26"27"-62,0 52 16,0-53-16,0 54 31,0 105 1,0-159-32,0 1 15,0 26-15,0-27 47,0 27-47,0 27 16,0-27-16,27 211 31,-1-237-15</inkml:trace>
  <inkml:trace contextRef="#ctx0" brushRef="#br0" timeOffset="791.9871">16192 8123 0,'0'26'47,"0"1"-47,27 52 16,-1 27-16,1-80 15,-27 27-15,26-26 16,-26 26-16,27-27 31,-1-26 63,-26 26-94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1:34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24606 5159 0,'0'0'0,"-53"0"15,-26 0-15,-27 0 16,-26-53-16,-27-26 16,27-27-16,-133-132 15,-290-344 32,211 26-16,344 451-31,0-1 0,0-27 16,105 1-16,28 53 16,26-53-16,79-1 15,132-105 1,503 53 15,-344 238 0,-370 26-15,0 53-16,79 1 16,-132-27-16,26-27 15,27 53-15,-106-79 16,26 27-16,-79 237 47,-53-158-47,-26 0 0,-27-1 15,27-25-15,-54-1 16,1 27-16,0-54 16,-27 54-16,0-79 15,-105 25 1,-1-25 15,212-54-31,-26-26 16,52 27-16,1-1 15</inkml:trace>
  <inkml:trace contextRef="#ctx0" brushRef="#br0" timeOffset="3857.1087">20955 7911 0,'0'159'78,"0"-53"-63,-79 79-15,52-53 16,1 0-16,-159 212 31,158-317-15</inkml:trace>
  <inkml:trace contextRef="#ctx0" brushRef="#br0" timeOffset="4607.4412">16722 11430 0,'26'0'31,"27"79"-16,-53 1-15,0 26 16,27 52-16,-27 28 16,0-54-16,0 27 15,0-80-15,0 53 16,0-79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1:4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21087 11695 0,'0'53'46,"0"52"-46,0-25 16,0-27-16,27 0 16,-27-27-16,0 53 15,0-52-15,0 105 16,0-26 15,0-80 47,26 27-78,-26-26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1:48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20373 15531 0,'-53'0'16,"0"-26"-1,-53-1-15,53-26 16,-53 0-16,-26-53 16,0 27-16,-53-80 15,52 27-15,81 53 16,-28-27 0,54-265 15,52 266-16,106-28-15,27 27 0,-79 54 16,78-28-16,-52 27 16,26-26-16,-52 79 15,-27 0-15,158-27 16,371 27 15,-476 0-15,0 0-16,-27 27 15,1-1-15,-27 27 16,0 0-16,0 0 16,0 0-16,-1 0 15,54 0 1,-53 26 15,-53-26-31,0 0 0,-26 53 16,-107 26-16,28 0 15,-28 1 1,27 25-16,-79 81 16,-26 25 15,158-237-15,-27-1-16</inkml:trace>
  <inkml:trace contextRef="#ctx0" brushRef="#br0" timeOffset="836.6603">16801 17013 0,'-26'0'31,"-1"0"-15,27-27-16,-26 1 15,26-1-15,-27-105 16,27-212 31,450 27-16,-291 290-31,-53 27 0,-27 0 16,-26 0-1,0 0-15,-27 0 16,54 53-1,78 265 17,-422 264-1,79-450-15,-27 0-16,80-79 15,-27-26-15,80 25 16,-1-25-16,27-27 31,0-27-31</inkml:trace>
  <inkml:trace contextRef="#ctx0" brushRef="#br0" timeOffset="100366.798">3387 3201 0,'-27'0'31,"27"27"-31,80 52 16,-28-52-16,28 52 16,-27-26-16,53 26 15,-80-52 1,80 52-16,0-26 16,370 185 15,-79-158 0,-344-54-31,0 1 16,-27-27-16,1 0 15,-27-53 63,-27 26-78,-26-52 16,-53-1 0,53 28-16,-26-28 0,0 1 15,-54-54-15,81 54 16,-28 26-16,27 0 16,27 0-1,-1 53 1,-52 0 15,0 0 0,52 0-15,-26 27 0,0 26-1,53-27-15,-26 54 16,-54 25-1,-105 213 17,132-292-32,53 54 0,-79-54 15,79 1-15,-79-1 16,52-26-16,-26 0 16,-53 27-1,-132-27 16,132 0 1,80 0-17,0 0 1,26-53-16,0-80 16,0 54-16,0 0 15,0-54 32</inkml:trace>
  <inkml:trace contextRef="#ctx0" brushRef="#br0" timeOffset="101545.4621">7091 5450 0,'26'0'94,"1"0"-94,105 80 16,0-54-16,27 27 15,-80-26-15,-26-1 16,-26 27-16</inkml:trace>
  <inkml:trace contextRef="#ctx0" brushRef="#br0" timeOffset="102375.0855">11748 10160 0,'79'26'78,"106"1"-78,0 26 16,53-27-16,-79 1 15,53-1 32</inkml:trace>
  <inkml:trace contextRef="#ctx0" brushRef="#br0" timeOffset="103057.332">15346 14817 0,'79'0'62,"133"26"-62,52 53 16,1 1-16,53-1 16,-107-26-16,107 53 15,-265-106 32</inkml:trace>
  <inkml:trace contextRef="#ctx0" brushRef="#br0" timeOffset="110743.4521">15901 688 0,'53'0'62,"0"26"-62,-26 1 16,26-1-1,-53 1 17,0-1-17,-212 265 17,133-185-32,-1-79 15,-52-1-15,26 53 16,0-26-16,53-26 15,27-1-15,-53-26 16,158 0 78,0 0-94,1 0 15,-27 0-15,0 0 16,-27 0-16,27 0 156,-27 0-140,27 0-16,-26 0 16</inkml:trace>
  <inkml:trace contextRef="#ctx0" brushRef="#br0" timeOffset="111783.0392">16431 688 0,'0'0'0,"26"0"16,27 0 0,0 0-16,0 0 15,0 0-15,26 0 16,-26 26-16,-26 1 15,-1-27 1,-26 26 15,0 1-15,-238 211 15,185-212-31,26-26 16,1 0-16,26 27 78,26-1-62,160 27-1,-1 27 1,-106-80-16,-52 26 31,-1 0 16,-26 1-31,-53-1-1,-26-26-15,0 0 16,26 0-16,-27 0 15,27 27-15,-26-27 16,-27 26-16,80 1 16,-1-27 15</inkml:trace>
  <inkml:trace contextRef="#ctx0" brushRef="#br0" timeOffset="112671.1942">17145 1085 0,'-26'-27'62,"-1"27"-46,27 80-16,0-1 15,0-26-15,0 26 16,212 107 15,-133-186 16,-52 0-31,25-27-1,-52-26 1,53-53 0,27-105 15,-107 25 0,1 186-15,-1 0-16,1 0 15,-1 0-15,1 0 16,-27 0-16,0 0 16,-53 0 30,80 0-46,-27 0 0,0 27 16,0-27-16,-26 26 16,52 1-16,1-1 15</inkml:trace>
  <inkml:trace contextRef="#ctx0" brushRef="#br0" timeOffset="116790.9616">11827 714 0,'26'0'63,"27"0"-48,-26 27-15,52 79 16,-52 79 0,25 79 15,-52-237 0,0-1-31,-52-26 47,-1 27-31,0-27-1,0 26-15,-106 1 47,106-27-47,27 0 16,-27 0-1,0 0-15,0 0 16,0 0-16,27-27 16,-27-26-16,26 0 15,1-79 16,26 79-31,0-26 16,0 26 0,53-53-16,79 53 15,27-106-15,132-26 16,53-53-16,105 106 31,-422 132-15,26 0 15,79 53-31,-52 53 0,25-27 16,-25 27-16,-54-27 15,-26 27-15,0 0 16,0 0 0,-106 317 15,27-370-31,-53 26 15,52 1-15,-52-27 16,79 26-16,-53-26 16,-26 26-16,79-26 15,0-53-15,27 27 16,-1-27 31,1 0-32</inkml:trace>
  <inkml:trace contextRef="#ctx0" brushRef="#br0" timeOffset="119035.8649">20796 741 0,'0'0'0,"27"26"63,-27 54-48,26 52-15,-26-79 16,0 26-16,0-52 16,0 211 15,0-212-31,0 1 16,-26-27 62,-54 0-63,27 0-15,1 0 16,-54-53 0,-212-132 15,265 132-31,27 53 15,-1-53-15,27 0 16,0 26 0,27-78-16,105 25 15,-105 27-15,105 0 16,0 0 15,265 53 16,-238 0-47,-80 0 0,0 0 16,-52 0-16,26 0 15,-27 27-15,-26-1 16,0 54 0,-53 608 15,-132-397 0,185-265-15,-26-26-16,26 27 15,-53-27 1,26 0 0,-26 0-16,27 0 15</inkml:trace>
  <inkml:trace contextRef="#ctx0" brushRef="#br0" timeOffset="120719.2712">7858 767 0,'0'53'63,"-26"53"-48,26-27-15,0 54 16,-53-54 0,26 292 15,27-345-31,-26-26 62,-1 0-30,1 0-17,-27 0 1,27-26-16,-80-27 16,26-53-16,-52-27 15,79 54 1,-53-53-16,0-1 15,106 81 1,0-28 15,0 54-15,0-27 0,27 0-16,105 0 15,27 27-15,0-1 16,185-52 15,-133 79 0,-131 26-31,-27 27 16,0-26-16,52 52 16,-52-26-16,-26 0 15,-1-27-15,54 212 31,-28 27 1,-52-239-32,0 1 0,0-1 15,0 1-15,-52-1 16,-54 27 0,26-26-16,-25 52 15,-28-26-15,54 0 16,-159 53 15,238-80-31</inkml:trace>
  <inkml:trace contextRef="#ctx0" brushRef="#br0" timeOffset="123743.1613">6906 2672 0,'53'0'63,"79"133"-48,53-28-15,27 1 16,-27 53-16,238 106 16,239 184 15,-265-158 16,-344-238-47,-1-53 0,-25 27 15,26 26-15,0-27 16,-27 27-16,54 26 16,-28 1-1,28-1-15,317 424 31,-291-397-31,-1 53 16,-52-80 0,53 27-16,-53-27 15,26 0-15,-26-26 16,0 27-16,212 290 31,-27 1 16,-159-266-47,1-25 0,-80-27 16,79 0-16,-52 0 15,52 52-15,-53-52 16,133 132 0,159 159 15,-265-291-31,-27 0 15,53 80-15,-79-107 16,80 53-16,-54-26 16,1 27-16,26-27 15,-27 26-15,27 0 16,0 27 15,79 132 16,-79-185-47,0 27 16,0-1-16,0 0 15,-27-52-15,54 79 16,-27-53-16,-27 0 16,27-1-16,-27 1 15,186 265 16,0-54 1,-133-158-32,27 27 15,-53-107-15,0 53 16,-27-52-16,27 52 16,-26-26-16,26-26 15,-1 78-15,28 28 31,211 184 1,-212-237-32,-26 25 0,0-52 15,0 27-15,0-27 16,-53 0-16,79 26 16,-52-53-1,-1 54-15,80 26 16,159 105 15,-212-184-31,52 52 31,-78-52-15,-27-1-16,26 27 16,27 0-16,-26-53 15,79 53-15,-27 0 16,-53-27-16,160 106 47,-81 54-16,-78-133-31,26 26 0,0-26 16,26 26-16,-53-26 15,27 0-15,53 53 16,27 53-1,184 211 17,-238-291-17,27 27-15,0-26 16,-27-54-16,-26 53 16,-26-79-16,26 53 15,26 53-15,27 27 16,264 184 31,-52-105-16,-265-159-31,53 26 16,-53-53-16,52 80 15,1-79-15,0 52 16,106 27-16,-133-53 15,106 53 1,-52 26 15,-54-79-31,0 53 16,-26-80-16,27 54 16,25-28-1,-52-25-15,27 26 16,26 0-16,-106-27 0,132 80 31,80 132 0,-133-158-31,27-1 16,-53-53-16,53 80 16,-1-53-16,-52 0 15,27 0-15,-1 0 16,-26-27-16,26 54 15,424 264 17,0-106-1,-477-212-15,1-26 46,-27 27-46,26-1-16,1 1 31,-1-27-31</inkml:trace>
  <inkml:trace contextRef="#ctx0" brushRef="#br0" timeOffset="125984.7097">8440 2963 0,'27'53'31,"-54"80"-15,-105 52-16,-53 79 15,0-26-15,-186 212 31,1 53 1,290-397-1,54-80 63</inkml:trace>
  <inkml:trace contextRef="#ctx0" brushRef="#br0" timeOffset="127895.3644">8467 1323 0,'53'0'47,"52"0"-47,81 53 15,-81-27-15,54 54 16,-26-27-16,131 79 16,212 185 30,-317-131-14,-159-160-32,53 53 15,0 27-15,-27-26 16,1-54-16,-27 53 16,26-26-16,-26-26 15,0-1-15,0 1 16,53 264 15,-26-212-31,-27 53 31</inkml:trace>
  <inkml:trace contextRef="#ctx0" brushRef="#br0" timeOffset="128550.9074">9631 2884 0,'26'0'47,"80"0"-32,212 212 17,-239-186-32,0 27 15,54 0-15,-80-27 16,0-26-1,-27 0 1,0 0 0,27 0 15,-53-26-15,80-239 15,-80 212-16,0-26-15,0 26 0,0 0 16,-27 53-16,1-53 16</inkml:trace>
  <inkml:trace contextRef="#ctx0" brushRef="#br0" timeOffset="129991.4569">10345 3784 0,'27'79'78,"-27"27"-62,0-27-16,0 1 15,0-28-15,0 1 16,0 27 15,0-27 1,-27-27 30,1-26-46,-1 0-16,-26 0 15,27 0 1,-159 0 15,26 0 0,132 0-31,1 0 16,-27 0-16,27-26 16,26-27-1,-27 53-15,1-53 16,26 26-16,0-105 16,26 0 30,-26 105-46,53-26 0,-26 53 16,25 0-16,1-26 16,-26 26-16,-1 0 15,1 0 1,-1 0 0,107 0 15,-81 0-31,-25 0 15,26 0-15,-27 0 16,27 26-16,-26 1 16,-1-1-16,1-26 15,-1 27-15,27 26 16,79 26 15,-132-52 16,0-1-47,0 27 16,0-27-16,0 54 15,0-1-15,0-52 16,-26-1 0,26 0-16,-132 54 31,79-54-31,26 1 31,1-27 0,-1 0-15</inkml:trace>
  <inkml:trace contextRef="#ctx0" brushRef="#br0" timeOffset="131942.3399">12091 5054 0,'0'-27'16,"0"80"93,0 26-93,0-52-16,0 26 15,0-27 1,0 107 15,0-107-31,0 80 32,53-53-32,-53-27 15,0 54 1,27-80-16,-27 26 15,26 53-15,27-52 16,-53-1-16,0 1 16,132 131 15,-79-131-15,-53-1-16,27 1 15,-1-1 1,27 1-1,-53 26-15,53-27 16,0 80 0,79 26 15,-132-105-31,27 26 16,-1-27-16,27 1 15,-53-1-15,27 1 16,-1 25-16,27-25 15,-53-1-15,27 1 16,158 105 15,-106-79-31,-26 0 16,26-27-16,-26 27 16,0 0-16,-26-26 15,52 26-15,0-1 16,1 1 15,26 27 0,-106-54-31,26-26 0,1 27 16,-1-27 0,-26 26-16,53 1 15,-27-1-15,1 1 16,211 52 15,-106-26-31,-105-53 16,26 53-16,-27-53 15,53 26-15,-52-26 16,26 53 0,26 0 15,53 26 16,-79-52-47,-53-1 0</inkml:trace>
  <inkml:trace contextRef="#ctx0" brushRef="#br0" timeOffset="132847.1601">14579 7646 0,'0'-26'62,"0"52"63,79 27-109,53 0 0,186 133 15,-292-160 31,-26 27 1,-26-27-47,-54 27-1,1-26-15,26-1 16,-291 133 15,291-159-31,0 26 16,27 1-16,-1-27 31,1 26 16</inkml:trace>
  <inkml:trace contextRef="#ctx0" brushRef="#br0" timeOffset="134343.3083">16484 9499 0,'26'26'63,"-26"0"-63,0 27 15,26 0 1,27 106 0,186 238 15,-81-53 0,-78-291-15,-27-27-16,-1 54 15,-25-54-15,-1 27 16,1-53-16,52 79 16,106 107 15,27 25 16,-185-184-47,25-1 0,-25 1 15,26 26-15,-27-27 16,-26 0 0,27-26-1,52 53-15,133 159 31,-133-159-31,27-27 32,-53 27-17,-27-26 1,1-27-16,-1 26 16,-26 1-16,27-27 15,26 26-15,105 54 47,54-28-16,-185-25-31,-1-27 16,0 0 15,27 26 0,-26-26-31,132 0 32</inkml:trace>
  <inkml:trace contextRef="#ctx0" brushRef="#br0" timeOffset="135022.8089">18997 11748 0,'53'0'78,"0"0"-78,26 52 16,1 1-16,-54-26 15,159 132 17,-158-159-17,-1 26-15,-26 0 94,0 1-94,-53 52 31,-105-52-31,52 26 0,-53 26 16,0-26-16,53 26 15,1-52-15,78-27 32</inkml:trace>
  <inkml:trace contextRef="#ctx0" brushRef="#br0" timeOffset="137791.6281">11536 5345 0,'-53'0'94,"0"0"-78,0 0-16,27-27 15,-1 27 1,-52-79-1,52 79-15,-131-106 32,78 53-32,1 27 15,26-1 1,26 27-16,-25-53 16,25 53-16,1-26 15,26-27-15,-27 26 16,-52-131 15,-80-81 0,159 213-31,-26 26 16,26-26-16,-27-1 16,1 27 15,26-26-31,0-133 47,26 27-47,27 79 0,0 26 15,53-26-15,-27 53 16,1 0 0,-54-26-16,0 26 31,1 26-16,-1 80 1,-26-79 0</inkml:trace>
  <inkml:trace contextRef="#ctx0" brushRef="#br0" timeOffset="138619.4505">12912 1614 0,'0'0'0,"-27"0"0,1 0 31,-1 0-15,1 0-16,-1 0 16,1 0-1,-1-26-15,27-27 16,0-106 0,239-106 15,-186 239-31,-1-1 15,-25 27 1,-1 0 31,-52 53-31,-53 0-1,52-53 1,1 0-16,-1 0 15,1 0 1,-1 0-16,27-53 47,53 53-47</inkml:trace>
  <inkml:trace contextRef="#ctx0" brushRef="#br0" timeOffset="139143.4025">15875 1826 0,'0'0'0,"0"-27"0,0-52 16,-53-1-16,53-52 15,0-27 1,397-158 15,-265 264-15,-26 0-16,-53 27 15,-27 26-15,1 0 16,-1 0-16,1 0 31,-27 52 16,-27-25-47,27-1 31,-53-26-15</inkml:trace>
  <inkml:trace contextRef="#ctx0" brushRef="#br0" timeOffset="139880.2063">19076 1349 0,'0'0'0,"53"-105"0,-26 52 15,79-53-15,52-27 16,1 54-16,0-27 16,132 0-16,-132 80 15,79 0-15,0 26 16,53 0-16,344 0 31,-132 26 0,-477 0 32,-52 54-32,-27-54-31,-53 1 16,-26 52-16,-503 133 31,529-186-15,26-26-16,1 0 15,53 0-15,-27 0 16,0 0-16,-27 0 15,1 0 1,-27 0 15,80 0-15,26-26 0,0-1-16</inkml:trace>
  <inkml:trace contextRef="#ctx0" brushRef="#br0" timeOffset="143984.7727">24421 4286 0,'0'53'62,"53"27"-46,-53-28-16,53 81 16,-27-80-1,27-27-15,0 106 31</inkml:trace>
  <inkml:trace contextRef="#ctx0" brushRef="#br0" timeOffset="144819.5553">24659 7805 0,'0'53'141,"27"-53"-141,-1 27 15,133 78-15,-80-78 16,80 79-16,0 0 16,-106-54-16,52 1 15,-25-26-15,-54-1 16,-52 1 31,-1-27-32,1 0-15</inkml:trace>
  <inkml:trace contextRef="#ctx0" brushRef="#br0" timeOffset="145439.2345">24024 12118 0,'0'26'0,"27"1"31,-1-27-31,27 53 16,53-27-16,0 27 16,-53-26-16,26 25 15,27 28 1,0-27 15</inkml:trace>
  <inkml:trace contextRef="#ctx0" brushRef="#br0" timeOffset="146919.9171">20638 15055 0,'-80'0'78,"27"0"-62,27 0-16,-27-27 16,-106-184 15,159 131-16,-26-26-15,26 27 16,0 0-16,0 52 16,0-26-1,0 27-15,26-27 16,106-26 15,-79 79-15,-26-27-16,26 27 15,-27 0-15,80 0 32,132 0-1,-79 0 0,-133 27-15,54 26-16,-27-27 15,26 27-15,0-27 16,-26 1-16,0-1 16,-26 1-16,-1-1 15,27 27 1,-53 212 15,-318 79 0,186-291-31,-27-27 16,54 0-16,-1-26 16,26 0-16,28 0 15,-28 0-15,1 0 16,-1 0-16,-317-264 31,318 184-15,-80-211 15,159 186-31,0-1 0,0 0 16,0-26-16,27 52 15,-1 1 1,1 26-16,26 0 16,264-106 15,159 80 0,-423 79-15,53 0-16,-26 0 15,25 26-15,28 1 16,-54 26-16,-26-53 16,0 26-16,26 54 15,27 78 32,-79-131-47,-27-1 16,0 1-16,0-1 15,0 1-15,-53-1 16,-27 54-16,27-54 16,-53 80-1,-26-27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2:33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23257 609 0,'0'79'125,"0"-26"-125,0 0 16,-53 26-16,53 0 16,-26-52-16,-1-1 15,-26 27-15,27 53 16,-54-26 0,27-54-16,-79 80 15,-53 26 32,-27 27-16,133-159-31,-1 0 0,-25 0 16,-1 0-16,-26 0 16,-1 0-16,1 0 15,-239 0 1,-449 0 15,-238 0 0,820 0-15,53 0-16,-27 0 16,80 0-16,-54 0 15,81 0-15,-28 0 16,-52 0-16,-318 0 47,318 0-47,79 0 0,1 0 15,-1 0-15,-53 26 16,80-26-16,-54 0 16,-52 53-16,79-53 15,-264 0 1,-159 0 15,396 0-15,1 0-16,26 0 0,-53 0 15,-52 0-15,26 0 16,-80 0-16,106 0 16,-343 0 30,422 0-46,-343 0 32,211 0-32,53 0 15,-52 0-15,52 0 16,-26 0-16,26 0 16,27 0-16,0 0 15,-212 0 1,-424 0 15,424 0 0,291 0-15,27 0-16,-53 0 16,-1 0-16,-52 0 15,-53 0-15,-53 0 16,26 0-16,-185 0 31,106 0 0,264 0-31,-25 0 16,25 0-16,-52 0 16,26 0-16,-27 0 15,1 0-15,-27 0 16,27 0-16,26 0 15,0 0-15,-106 0 32,106 0-17,-26 0 1,26 0 0,-53 0-16,27 0 15,-27 0-15,0 0 16,53 0-16,0 0 62,-26 0-46,26-26 0,-79-1-16,79 1 15,26 26-15,-25-27 16,-1 1-16,26 0 31,1-1-31,-1 27 16,-52-106 15,79 80-15,-27-27-16,-26-27 15,27 54-15,0-27 16,-27 27-16,53-1 15,-27 1-15,1-1 16,26 1 0,-27-80 15,27 79-31,0-25 16,-26 25-16,-27-52 15,53 26-15,0 26 16,0-26-16,0 1 15,-27 52-15,27-27 16,-26 1 47</inkml:trace>
  <inkml:trace contextRef="#ctx0" brushRef="#br0" timeOffset="3808.5051">25506 2752 0,'-27'-27'94,"-131"27"-78,-107 0-16,27 0 15,26-26-15,-317 26 16,26 0 15,424 0 16,53 0-31,-1 0 15,1 53-15,-54 211 15,80-158-31,0 26 15,0 27 1,0-53-16,0 79 0,-26 27 16,-80 264-1,80 318 17,26-159 14,0-503-46,0 0 0,0-52 16,0 26-16,0-1 16,0-25-16,0 211 31,0 317 0,0 1 0,0-477-15,0 80-16,0-53 0,0-1 16,0 54-16,0-53 15,0 53-15,0-54 16,0 662 15,0 80 16,0-715-47,0-26 16,0 0-16,0 26 15,26 0-15,80 0 16,-53 186 0,53 502 15,-54-106 0,-52-555-15,0-27-16,0-26 0,0 0 15,0-54-15,0 81 16,0-107-16,-52 80 16,52 26 30,0 106-14,0-185-32,0 0 15,0-1-15,0-25 16,0-27-16,0 185 31,26 0 0,-26-185-31,0-27 16,0 1-16,0 26 16,0-27-16,0 1 15,0-1-15,0 54 16,0-54-16,26 27 16,27 238 15,-26-212-16,-27-52-15,0-1 16,26 1 62,1-27-62,52 26-1,-26-26 1,26 27-16,27-1 16,79-26-16,-52 0 15,52 27-15,27 25 16,26 1-16,-80-53 16,1 27-16,212 52 46,-292-79-46,-52 0 0,25 0 16,-25 0-16,52 27 16,-26-27-16,0 26 15</inkml:trace>
  <inkml:trace contextRef="#ctx0" brushRef="#br0" timeOffset="6336.4889">7117 503 0,'27'0'16,"79"53"-16,-54-53 15,-25 0-15,26 0 16,-27 26-16,1-26 15,-1 27-15,27-27 16,0 26 0,212 133 15,-1 52 0,-237-184-15</inkml:trace>
  <inkml:trace contextRef="#ctx0" brushRef="#br0" timeOffset="7001.0204">8149 582 0,'-26'0'31,"26"53"-15,26 26-16,1 1 15,105 105 1,-53-106 15,-79-26 16,-53-26-31,-79-1-1,79 1-15,-26-27 16,26 26-1,0-26-15,-132 0 32,158 0-32,1 0 31,-1 0 16,1 27-16</inkml:trace>
  <inkml:trace contextRef="#ctx0" brushRef="#br0" timeOffset="9040.0026">979 3201 0,'0'0'0,"53"0"31,0 53-15,79 159-16,0-27 0,-79-52 15,-26-28 1,52 134-1,-26 184 17,-53 106-1,0-423-31,0 0 16,0 105-16,0-52 15,27-80-15,-27 1 16,26-27-16,-26 0 15,26 26 17,1-53 30,-1-26-31,1 0-31,79 0 16,-53 0 0,555 0 15,239 0 0,-715 0-31,-53 0 16,-26 0-16,0 0 15,0 0-15,-26 0 16,-1-26 0,80-27 15,53-79 0,-133 105-15,-26-26-16,53-26 15,-53 26-15,27 0 16,-27-53-16,26-26 16,-26 53-16,53-54 15,-27-25 1,27-662 15,-53 687-31,0-290 31,0 396-31,0-26 16,0 27 0,0-27-16,0 0 15,0 0-15,-26 27 16,-1-1-16,1 27 78,-1 0-78,1 0 16,0 0-16,-27 0 15,0 0-15,26 0 16,-52 0-16,-1 0 16,-184 0-1,-239 0 16,212 0 1,212 0-17,-1 0-15,-52-53 0,53 53 16,-27 0-16,0-26 16,27 26-1,-1-26-15,-290 26 47,211 0-16,133 0-15,-27 0 0</inkml:trace>
  <inkml:trace contextRef="#ctx0" brushRef="#br0" timeOffset="10304.5229">1376 3863 0,'26'0'15,"1"0"1,-1 0 0,1 0-16,52 0 15,-52 0 1,52 0-16,-26 0 16,26 0-16,1 0 15,343 0 16,-211 0-31,132 0 16,-27 0-16,-79 0 16,-53 0-16,-26 0 15,-53 0-15,-53 0 16,-27 0 15,1 0 16</inkml:trace>
  <inkml:trace contextRef="#ctx0" brushRef="#br0" timeOffset="11783.8087">1561 4604 0,'106'-27'63,"0"27"-48,79 0-15,27 0 16,-27 0-16,450 0 47,-450 0-16,-159 0-31,1 0 16,-1 0-1,27 0-15,-26 0 16,-1 0-1,1 0 17,52 0 15,0 0-47,54 0 15,-27 0-15,26 0 16,27 0-16,-80 0 15,-26 0-15,-27 0 16,1 0 0,-1 0-16,54 0 31,-107 0 31</inkml:trace>
  <inkml:trace contextRef="#ctx0" brushRef="#br0" timeOffset="13089.16">1640 5239 0,'27'0'47,"52"0"-47,-26 0 16,53 0-16,-27 0 15,27 0-15,26 0 16,1 0-16,52 0 15,767 0 17,-793 0-32,0 0 15,-80 26-15,-26-26 16,-26 27-16,-1-27 16,1 0 249</inkml:trace>
  <inkml:trace contextRef="#ctx0" brushRef="#br0" timeOffset="15296.3675">3069 7144 0,'-26'0'94,"26"53"-78,26 132-16,54-26 15,-1-54-15,-26 54 16,0 0 0,79 211 15,-132-317-31</inkml:trace>
  <inkml:trace contextRef="#ctx0" brushRef="#br0" timeOffset="16138.5958">3096 8467 0,'0'-27'31,"53"27"1,-27 0-17,27 0 17,-27 0-1,27 0-16,-26 0-15,26 0 16,-27 0 15,27 0-15,-27 0-16,27-26 31,-26-1 0,-1 1-31,-26-1 16,53-26-16,-53-26 16,27 53-1,-1-1-15,-26-26 16,0 27-16,0-54 16,0 54 15</inkml:trace>
  <inkml:trace contextRef="#ctx0" brushRef="#br0" timeOffset="20520.472">7038 1085 0,'0'26'0,"0"1"15,0-1 1,0 27-16,0-26 16,0 25-16,0-25 15,0 52-15,0 1 16,0-54-16,0 54 16,-27 211 30,27-212-46,0 106 32,53-158 280,133-27-296,-1 0-16,53 0 15,0 0-15,53 0 16,53 0-16,0 0 16,53 0-16,79 0 15,106 0-15,53 0 16,106 0-16,476 0 16,-238 0 15,-900 0-16,-52 0-15,26 0 16,0 0 0,26 0-16,27 0 15,26 0-15,53 0 16,-26 0 0,132 0 15,-264 26 0,26-26-31,52 0 16,28 0-16,-27 0 15,26 0-15,27 0 16,-1 0-16,398 0 31,-318 0-15,-79-26-16,79 26 15,0 0-15,-53 0 16,27 0-16,-27 0 16,-79 0-16,79 0 15,106 0 1,344 0 15,-291 0 0,-291 0-31,53 0 16,0 0-16,53-27 16,26 1-16,-53-1 15,0 27-15,1-53 16,25 53 15,-131 0 32,52 0-63,-26 0 15,0 0-15,26 0 16,27 0 0,132 0 15,-185 0-31,27 0 15,-54 0-15,1 0 16,26 0-16,-1 0 16,-25 27-16,-1-27 15,133 53 17,-79-53 14,-54 0 64,-26-53-110,0 0 15,-26-27-15,-1 1 16,27 26-16,0-185 31,0 159-15,-53-80 0,53 132-1,0 1 1,0 0-1,0-1 1,-26 27 62,-27 0-62,26 0-1,1-26 1,-27 26-16,-26 0 0,26-27 16,-80 27-1,-184 0 17,-345 0 14,451 0-46,25 0 0,-52 0 16,53 0-16,-26 0 16,78 0-16,-52 0 15,-133 0 1,-634 0 15,-159 0 0,820 0-15,0 0-16,53 0 0,-1 0 16,-52 0-16,53 0 15,-26 0-15,26 0 16,-636 0 15,-25 0 16,687 0-47,0 0 16,-26 0-16,27 0 15,-54 0-15,27-26 16,53-27-16,-27 26 16,53 1-16,54-1 15,-239 1 16,-53-27 1,291 27-32,26 26 15,28 0-15,-28-27 16,-26 27-16,-26 0 16,-80 0-16,27 0 15,26 0-15,-79 0 31,-79 0 1,237 0-32,28 0 0,-1 0 15,0 0 1,26 0 0,1 0-16,-27 27 15,-106 52 16,-79 0 1,212-79-17,-27 0 1,26 27 0,-52-27 15,52 26-31,-79 1 47,80-27-16</inkml:trace>
  <inkml:trace contextRef="#ctx0" brushRef="#br0" timeOffset="24743.8228">25506 2725 0,'26'0'62,"27"0"-31,-53 53-31,0 27 16,27 105 0,26 238 15,-53-291-15,0 27-16,0-27 0,0-26 15,26 53 1,-26 53-16,0-54 15,53 239 1,-27 476 15,-26-52 1,0-689-32,27 132 15,-27-25-15,26-54 16,-26-53-16,0 80 15,0-27-15,0 27 16,0 528 15,-53 266 1,27-794-17,26 52-15,0-79 16,-26 27-16,-1-27 15,-52 53-15,26 344 32,-53 344-1,106-52 0,0-689-31,-27 0 16,1 27-16,26-106 15,-53 52-15,53-52 16,0 0-16,0 26 16,0 133 15,0-80 0,0-106-15,27 27-1,-27-26-15,26-1 16,27 0-16,-27 54 16,-26-28-16,27 81 15,-1-1 1,27 450 15,-26-397-31,-27-106 0,53 1 16,-27-1-1,-26-26-15,27-53 0,-1 52 32,0 1-1,1 27 0,-27-107 0,0 1-31,0-1 16,0 0 0</inkml:trace>
  <inkml:trace contextRef="#ctx0" brushRef="#br0" timeOffset="26959.8987">27464 8916 0,'0'53'47,"0"80"-47,-27-27 16,27-1-16,0 54 15,0 53-15,0-80 16,0 265 0,-53 291 15,53-582-31,0-1 15,0 54-15,0-26 16,0-28-16,0 54 16,0-106-16,0 79 15,53 133 17,0-27 14,0-238 64,-26 0-95,25 0-15,28 0 16,370 0 15,-292 0-31,610 0 32,-557 0-17,-25 0-15,-81 0 16,-25 0-16,-54 0 15,1 0 110,-27-79-109,106-107 0,-27-475 15,-238-291 0,159 766-15,-26 1-16,26 132 15,0-26-15,0-27 16,0 0-16,0 27 16,0-54-1,-133-290 17,81 238-1,25 185 78,1 0-93,-1 0-1,-26 0 1,-158 0 15,158 26-31,-291-26 32,238 0-32,26 0 15,54 0-15,-53 0 16,52 0-16,-52 0 15,26 0-15,0 0 16,-238 27 15,-27-27 1,265 0-17,27 0-15,-27 0 16,27 0 15</inkml:trace>
  <inkml:trace contextRef="#ctx0" brushRef="#br0" timeOffset="28937.1998">27517 9472 0,'26'0'63,"1"0"-48,25 0-15,1 0 16,27 0 0,423 0 15,290 0 0,-634 0-15,-27 0-16,-52 0 0,-54-26 15</inkml:trace>
  <inkml:trace contextRef="#ctx0" brushRef="#br0" timeOffset="29912.5512">27490 10213 0,'27'0'15,"26"0"1,-1-27 31,-25 27-47,26 0 16,0 0-16,132-26 15,80-27-15,714-26 47,-874 79-47,-25 0 0,-27 0 16,-27 0 46,1 0-46,-1 0-16,1 0 172</inkml:trace>
  <inkml:trace contextRef="#ctx0" brushRef="#br0" timeOffset="31024.9946">27411 10821 0,'26'-26'47,"107"26"-32,-28-53-15,54 27 16,132-1 0,344 27 15,-132 0 0,-450 0-15,-27 0 109,27 0-125,-26-26 15</inkml:trace>
  <inkml:trace contextRef="#ctx0" brushRef="#br0" timeOffset="31904.5014">27411 11351 0,'26'0'47,"1"0"-31,26 0-16,26 0 15,27-27-15,53-52 16,26 79 0,185-53-16,715-53 31,-900 106-31,-105 0 16,-54 0-1,27 0 32,-27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2.54902" units="1/cm"/>
          <inkml:channelProperty channel="Y" name="resolution" value="12.63158" units="1/cm"/>
          <inkml:channelProperty channel="T" name="resolution" value="1" units="1/dev"/>
        </inkml:channelProperties>
      </inkml:inkSource>
      <inkml:timestamp xml:id="ts0" timeString="2019-12-12T05:46:1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 8652 0,'0'26'31,"0"1"-31,0-1 16,0 1-1,0 52-15,27 0 16,-1-26-16,-26 0 16,0 53-16,27-26 15,-27 316 17,0-263-17,0-1-15,0-53 0,0 27 16,53 0-1,-27 26-15,-26-26 16,27 0-16,-27 0 16,53 132-1,-53 53 17,0-238-32,0 0 15,0 26-15,26 1 16,-26-28-16,27 54 15,-27-26-15,0-1 16,26 27-16,-26 0 16,106 582 15,-106-583-15,53 54-16,-53-79 15,26-1-15,1 27 16,-27-27-16,26 53 31,27 239 0,26-133 1,-79-159-32,27-26 15,-27 0-15,0-26 16,26-1-1,-26 1 1,27-1 0,-27 1-16,79 105 31,-79-106-15,0 27 15,27 27-31,-1-80 15,-26 52-15,0 1 16,0 0 0,106 212 15,-27-186-31,-52 27 0,26-27 16,-27 27-16,-26 27 15,27-28-15,-27-52 16,0 53-1,52 26 17,28-79 93,-1-26-125,54-27 15,52 53-15,26 0 16,319 132 0,369 79 15,-79 28 0,-634-266-31,25-26 16,27 79-16,27-52 15,-53-1-15,79 27 16,-159-53-16,80 27 16,-27-1-16,344 80 46,-423-106-46,264 26 32,-264 27-32,26-26 15,-79-1-15,27-26 16,-27 0-16,-27 0 94,0 0-47,1-26-32,-1-1-15,27 1 16,-26-27-16,26-53 31,26-185 0,-79 238-31,0 0 0,0 0 16,0 27-16,0-27 31,27 53-31,-1-53 16,27-185 15,-53 158-15,0 1-16,0 0 15,26-1-15,1 54 16,-27-27-16,0-26 16,26-27-16,1-53 15,79-185 32,26-53-16,-106 265-31,-26 26 0,0 27 16,27-54-16,-27 54 16,26-27-16,1-53 15,-27 54-15,53-81 16,-1-105-1,-25-185 17,-27 317-17,0 27-15,0 26 16,0 0-16,0-26 16,53 0-16,-53 26 15,26 0-15,-26 27 16,0-27-1,0-291 17,0 318-32,0-1 0,0-52 15,0 53-15,0-27 16,0 0-16,0 27 16,0 52-16,0-79 15,0-79 1,-26-265 15,-1 397-31,27-52 16,-26 25-16,26 1 15,-27-1-15,27 28 16,-26-54-16,26 26 16,-53-211 30,27 265-46,26-1 32,-27 1-17,27-1-15,0 1 16,0 0-16,0-1 16,-26-52-16,-1 79 125,-26 0-94,27 0-31,-53 0 15,-1-27 1,-502-79 15,-26 27 1,475 53-32,1-1 0,26 27 15,-26-26 1,26 26-16,0-53 15,-26 53-15,26 0 16,27 0-16,-107 0 31,107 0-15,53 0-16,-54 0 16,-26 0-16,27 0 15,-27 0-15,-26 0 16,-27 0-16,27 0 15,0 0 1,-239 0 15,292 0-31,-1-27 0,1 27 16,0 0-16,-27 0 16,0-26-16,-26 26 15,-186-53 1,-26 53 15,238 0-15,1 0-16,-1 0 15,-27 0-15,28 0 16,25 0-16,1 0 16,-1 0-16,28 0 15,-28 0-15,-105 0 47,106 0-16,52 0-31,1 0 16,-27 0-16,-27 26 16,28 1-16,-28-1 15,1 1-15,26-27 16,-106 53-1,27-27 17,105-26-17,-26 0-15,-26 27 0,-133 25 16,107-52-16,-28 27 16,-78-1-16,52 1 15,-265 79 32</inkml:trace>
  <inkml:trace contextRef="#ctx0" brushRef="#br0" timeOffset="7135.7008">2355 10001 0,'0'-26'187,"26"26"-156,1 0 32,-1 0-1,1 0-46,-1 0 0</inkml:trace>
  <inkml:trace contextRef="#ctx0" brushRef="#br0" timeOffset="9072.5717">4498 6615 0,'26'0'16,"1"0"-1,-1 0 1,54 0-16,-27-27 16,52 27-16,-52 0 15,133-53 1,25 27 15,-184 26-31,52 0 16,27-27-16,0 27 15,105-53-15,-25 27 16,52 26-16,26 0 16,-105 0-16,106 0 15,-133 0 1,424 0 15,-451 0-31,1 0 16,0 0-16,0 0 15,0 0-15,0 0 16,-1 0-16,28 0 16,52 0 15,-159-27 94</inkml:trace>
  <inkml:trace contextRef="#ctx0" brushRef="#br0" timeOffset="9761.0651">8149 6059 0,'27'0'63,"26"26"-47,-27 27-16,53-53 15,80 80 1,26 26 15,-132-80 0,-26-26 16,-27 53-31,0 0-1,-53 0 1,-265 211 15,212-184-31,80-80 16,-53 79-16</inkml:trace>
  <inkml:trace contextRef="#ctx0" brushRef="#br0" timeOffset="19416.2291">2408 9869 0,'0'-27'47,"53"27"-32,0 0-15,52 0 16,-25 0 0,52-26-16,-26 0 15,0 26-15,211 0 32,107-27 14,-345 27-46,0-26 0,-26 26 16,0 0-16,-26 0 16,26 0-16,26 0 15,53-53 1,265 26 15,0 27 0,-344 0-15,-27 0-16,54 0 0,-27 0 16,52 0-16,1 0 15,0 0-15,53 0 16,-80 0-16,-26 0 16,185 0 15,-26 0 16,-159 0-32,-27 0-15,1 0 16,-1 0 0,54 0-1,158 0 16,132 0 1,-343 0-32,25 0 15,28 0-15,-27 0 16,0 0-16,0 0 16,52 0-16,54 0 15,79 0 32,-211 0 31,-1 0-78,1 0 16,-1 0-1,27 0 17,-26 0-1</inkml:trace>
  <inkml:trace contextRef="#ctx0" brushRef="#br0" timeOffset="21015.8864">11165 9948 0,'0'-26'63,"0"-1"-48,0 1 17,53-1-17,53 27 1,-79-26 0,26 26 46,-27 26-46,-26 1-1,0-1 1,0 1-16,0-1 47,-53-26-32,27 0-15,-1 0 16,-26 27-16,-26-27 16,52 0-16,-52 0 15,53 0 17,-27 0 30,26 0-62,1-27 16,26 1-1,-27-1 1,27-26 15,27 53 0,-1 0-15</inkml:trace>
  <inkml:trace contextRef="#ctx0" brushRef="#br0" timeOffset="22159.7187">4524 11377 0,'53'-26'32,"-26"26"-17,26 0-15,52 0 16,54-53-16,26 53 16,27 0-16,53 0 15,793 0 32,-635 0-16,-370 0-31,27 0 16,25 0-16,28 0 16,131 0-16,-52 0 15,-27 0-15,-79 0 16,-27 0 15,107 0 0,-133 26-31,26-26 16,0 0-16,-52 27 141</inkml:trace>
  <inkml:trace contextRef="#ctx0" brushRef="#br0" timeOffset="23000.1091">11192 11589 0,'0'-27'31,"0"-26"-15,0 27-16,0-1 31,0 1-16,0 0 1,185-1 15,-158 27 63,-27 27-78,0-1-1,0 0 17,-27-26-17,1 0 1</inkml:trace>
  <inkml:trace contextRef="#ctx0" brushRef="#br0" timeOffset="23960.7131">6456 13150 0,'26'0'31,"54"0"-31,-27-27 16,26 27-16,0 0 15,1 0-15,-1 0 16,53 0-16,1 0 16,78 0-16,-78 0 15,105 0 1,-159 0 15,-26 0 0,-26 0-15,-1 0-16,0 0 16,1 0-1,52 0 17,27 0-17,53 0 1,185 0-1,-53 0 17</inkml:trace>
  <inkml:trace contextRef="#ctx0" brushRef="#br0" timeOffset="24871.9728">11165 13070 0,'0'0'0,"-26"-26"0,158 79 141,-79 0-141,53 26 16,0-26-16,-53-26 15,-27-1 1,-26 0 31,-26 1-47,-54-1 15,54 1-15,-1-1 16,-25-26-16,25 27 16,1-27 15,-1 0 0</inkml:trace>
  <inkml:trace contextRef="#ctx0" brushRef="#br0" timeOffset="25560.3508">8414 14843 0,'26'0'62,"1"0"-62,-1 0 16,1 0 0,-1 0-16,0-26 62</inkml:trace>
  <inkml:trace contextRef="#ctx0" brushRef="#br0" timeOffset="26223.4171">11430 14949 0,'26'0'62,"1"0"-46,-1 0 0,27 0-1,-26 0 1</inkml:trace>
  <inkml:trace contextRef="#ctx0" brushRef="#br0" timeOffset="33440.0208">10001 16828 0,'27'0'47,"-1"0"-47,54 0 15,-54 0-15,53 0 16,1 0-16,-27 0 16,635 0 15,-450 0-15,-27 0-16,1 0 0,-80 0 15,-52 0-15,-27 0 16,-27 0 46,1 0-46,-1 0 0,0 0-16,1 0 15,26 0 1,0 0-16,0 0 15,-27-27 1,1 27 0,25 0-16,160-53 31,-132 53 16,-1-53-32,0 27-15,-52 26 16,26-27-16,-27 27 16,27-26 31,0-1-32,-27 27-15,27-26 16,-26 26-16,-1 0 15,1-53-15,-27 27 79,0-1-79,0-26 15,0-26-15,0-1 16,0 1-16,0 0 15,0 52-15,0 1 16,0-54 0,0-131 15,0-80 0,0 211-31,0 27 16,0-52-16,0 25 15,0-26-15,0 27 16,0-80 0,0-158 15,0 237-15,0 27-16,0-26 15,0-27-15,0 27 16,26-1-16,-26 28 15,0-54 1,80-371 15,-80 372-31,0 52 16,0-53-16,0 0 16,0 27-16,0-27 15,0-26-15,0 26 16,0-27-16,0 28 15,52-398 17,-52 371-32,53 26 15,-53-27-15,0 1 16,0 0-16,0 0 16,27-1-16,-1 27 15,-26 27-15,27-27 31,-27-185 1,0 212-32,0-1 15,0 28-15,0-28 16,0 1-16,0-27 16,0 79-16,0-105 15,-53 0-15,53 79 16,-27-264 15,27 237-15,-26 80-16,26-53 0,0 0 15,0 0-15,-27 0 16,27 1-16,0-28 16,-79-211 30,0 53-14,79 185-32,-27 0 0,1 0 15,26 27-15,-27-27 32,1 26 61,-1 27-15,1 0-62,0 0 31,-1 0-31,-52 0-1,26 27 1,-185 26 15,-106 0 0,264-53-15,1 26-16,0-26 16,-1 27-16,27-27 15,-26 26-15,52-26 16,-52 27-16,0-27 15,26 0 1,-238 26 15,238 0-31,26-26 0,-26 0 16,0 0-16,1 0 16,25 0-16,-26 0 15,27 0-15,-54 0 16,54 0-1,-27 27 17,-53-27-1,80 0-15,-1 0-16,1 0 15,-27 26 79,0-26-78,-26 27-1,52-27-15,1 0 16,-1 26-16,27 1 140,-26-1-124,-1 27-16,1 79 31,-27 265 1,53-370-32,0 26 15,-27 26-15,1-26 16,26-27-16,-26 27 15,26 0-15,0 27 16,-27-1-16,27 53 16,-53 53 15,53-132-15,0 0-1,0-26 1,0 26-16,0 0 15,0-27-15,0 1 16,0 25 0,0 134 15,0 105 0,0-238-31,0 26 16,0 0-16,0 27 15,0-26 1,0-28-16,0 54 0,0-53 16,0 27-16,0 25 15,0 213 17,0 79 14,0-291-46,0-1 0,27-25 16,-1-27-16,27 53 16,-53-53-16,0 79 15,0-26-15,0-27 16,26-26 0,54 317 15,-54 27 0,-26-317-15,0-1-16,27-26 0,-27 0 15,0 0-15,26-27 16,-26 54-16,0-1 16,0 186 30,0-54-14,0-131-32,0-28 15,0 1-15,0 27 16,0-27-16,0 53 16,0-27-16,0 0 15,0 27 1,0 185 15,0-79 0,0-186-15,0 27-16,0 0 16,0-26-1,0 25 1,0-25-1,0 26 32,0-27-31,0 27-16,0-26 16,0 26-1,0 0 1,0-1-16,0 1 15,0-26 1,0-1 93,0 1-109,0-1 16,-53 1 15,53-1 1</inkml:trace>
  <inkml:trace contextRef="#ctx0" brushRef="#br0" timeOffset="39560.7515">2884 7567 0,'0'27'31,"0"-1"-15,0 27-1,0-27-15,0 27 16,0 80 0,0 52 15,0-106 0,-26-52 47,-1-27-62,1 0 0,-186-27 30,185 1-46,1 26 0,0-27 16,26 1 62,26-54-62,27 28-16,291-187 31,-265 186-15,-52 53-1,26 0 32,0 0-31,-27 0-1,53 106 17,-52-53-32,-1-26 0,-26 52 15,0-52-15,0-1 16,0 0-16,0 54 16,0-54-1,-158 159 16,-107-105 1,186-54-32,52-26 15,1 0 1,26 27-16</inkml:trace>
  <inkml:trace contextRef="#ctx0" brushRef="#br0" timeOffset="40431.4035">4577 7699 0,'27'0'16,"52"0"-16,-26 0 16,0 0-16,26 0 15,1 0-15,-1 0 16,-26 27 31,-53 26 0,0-27-32,-26-26 16,-1 27-15,-52-1 0,132-26 46,132 0-62,-26 0 16,-80 0-16,0 0 15,-52 0 1,52 0 15</inkml:trace>
  <inkml:trace contextRef="#ctx0" brushRef="#br0" timeOffset="41304.2506">4736 8255 0,'-26'-53'32,"-54"-26"-1,-26-159 16,106 132-47,-26 53 15,26 0-15,0-26 16,0 52-16,0-26 16,0-79-1,423-53 16,-26 132 1,-291 53-32,0 0 15,-27 0-15,-52 0 16,52 0-16,-26 26 16,-27 27-16,1 0 15,-1 0-15,1 106 16,-27 238 31,-53-212-16,26-185-15,-26 0-16,1 26 15,25-26 1,-79 27-1,-211 79 17,290-106-17,1 0-15,-1 0 16</inkml:trace>
  <inkml:trace contextRef="#ctx0" brushRef="#br0" timeOffset="42248.3493">6509 7620 0,'0'-26'15,"26"26"1,27 0-16,27 0 16,-54 0-16,27 0 15,-27 0-15,1 26 16,-27 0 15,0 1-15,-159 79 15,53-53 0,80-53-31,26 26 78,79-26-62,53 27-16,54-1 16,-54 1-16,-79-1 15,-27-26 63,-26 26-78,0 1 16,-53-27 31,27 0-32,-53 0 17</inkml:trace>
  <inkml:trace contextRef="#ctx0" brushRef="#br0" timeOffset="43040.2054">6720 8281 0,'-26'-26'15,"26"0"-15,-79-27 32,-54-27-1,107 54-31,26-1 16,0 1-16,0-53 15,0-1-15,0-26 16,0 0-16,0 54 15,26-1-15,54-80 16,105 27 15,-159 80-15,1 26-16,26 0 16,26 26-16,27-26 15,-80 27-15,1-1 16,52 27-1,-79-26 1,0 237 15,0-211-31,0 53 16,-26-26-16,-27-1 16,0 0-16,0 27 15,27-53-15,-27 0 16,0-27-1,26-26 1,-26 0 0,27 0-1,-27 0 1</inkml:trace>
  <inkml:trace contextRef="#ctx0" brushRef="#br0" timeOffset="43839.5958">8281 7594 0,'0'-27'0,"0"54"16,-26-1-16,-27 27 16,53-27-1,0 1 188,27-1-187,78-26-16,28 0 16,131 0-1,-52 0 16</inkml:trace>
  <inkml:trace contextRef="#ctx0" brushRef="#br0" timeOffset="44816.577">8705 7382 0,'-27'26'31,"27"1"-15,0 52-1,-106 397 17,27-132-1,79-291-31,-26-53 15,-1 27 95,1-27-79,-54 0-31,27 0 16,-238-80 15,186 27-31,52-26 0,26 26 16,1 0-16,-1 27 15,27-54-15,0 28 16,0-81-1,133-184 17,-80 317 15,26 0-47,0 0 15,80 0-15,-27 0 16,27 0-16,-80 0 15,-52 0-15,-1 0 16,1 0 0,79 53 15,-80 0-31,27 105 16,0-78-16,-27 26 15,54 26-15,-80-53 16,0 1-16,0-54 15,-27 80 17,-290 79-1,237-159-15,27 1-16,1-1 15,-1-26-15,53 27 16</inkml:trace>
  <inkml:trace contextRef="#ctx0" brushRef="#br0" timeOffset="49896.8223">10848 8678 0,'-27'0'47,"107"0"-31,-27 0-1,53 0 1,582 0 15,-583 0-31,-25 0 16,-54 0-16,1 0 16,-1 0 77,-26-53-61,-26 0-17,26-52 16,-53-28 1,53 54-32,0 26 15,0-26-15,0-1 16,0 54-16,0-53 16,0 26-1,0 26-15,0 1 16,0-186 15,0-53 0,0 186-31,0 26 16,26 27-16,-26-54 16,0 27-16,0-26 15,0 0-15,0-1 16,0 27-16,0-105 31,53-54 0,-53 159-31,0 0 0,27-53 16,-27 27-16,0-27 16,0-26-1,0-1-15,0 28 16,79-451 15,-53 450-15,-26 0-16,0 27 15,0-27-15,0 27 16,0-1-16,27 27 16,-27-26-16,0 0 15,0-27 32,0 79-47,0 1 0,0 0 31,0-1 94,-53 27-109,0 0 0,27 0-16,-27 0 15,-27 0-15,27 0 16,-26 0-16,0 0 15,26 0-15,-27 0 16,27 0 0,-185 0 15,159 0-31,-1 0 16,28 0-16,-1 0 15,26 0-15,1 0 16,-1 0 46,1 0 110,26 27-156,-53 78-16,53-25 15,0 26-15,-27-1 16,27 54-16,-26-27 16,-27 1-16,53-1 15,0-53-15,-26 80 16,-1 106 15,-26-186-15,53-26-16,0-27 15,-26 54-15,26-27 16,0-27-16,0 1 16,0 26-16,0-27 15,0 53 1,0 133 15,0 53 0,0-239-31,0 27 16,0-26-16,0 52 16,0 0-16,0-26 15,0 0-15,0 106 16,0 185 15,0-291-15,0 26-16,0-26 15,0 0-15,0 0 16,0-27 0,0 27-16,0-26 15,0-1 1,26 106 15,-26-26 0,0-79-31,0-1 16,0 1 0,27 26-1,-27-27-15,0 0 16,0 1-16,0-1 16,53 54-16,-53-27 46,0-27-14,0 1-32,26-1 0,-26 0 15,27 1-15,-1-1 16,-26 27 0</inkml:trace>
  <inkml:trace contextRef="#ctx0" brushRef="#br0" timeOffset="56055.9774">15399 7805 0,'0'80'15,"0"52"1,0 0-16,0-26 15,0 79-15,0 27 16,0 0-16,0-1 16,0 504 15,0-583-31,53 238 31,-53-317-15,26-26-16,27-27 156,-26 0-156,52 0 16,0 0-16,556 0 31,53 0 0,-608 0-15,-54-27 62,-26-26-47,0 27-31,0-27 16,0-159-1,-26-211 17,26 396-32,0-52 15,0 0 1,0-1-16,0-25 16,0-1-16,0-27 15,0 28-15,-53-372 47,53 292-16,0 132-31,0 27 16,-27-27-16,27 26 16,-26 1-16,26-1 31,0 1-31,-53-27 31,26 27 0,1-1-15,-27 27-16,-26 0 16,26 0-1,-27 0 1,-26 0-16,-79 0 47,-53 0-16,185 0-31,0 0 16,-26 0-16,26 0 15,-26 27-15,-1-27 16,1 0-16,0 26 15,-27-26 17,79 0-1,1 0-15,-1 0-16,1 0 15</inkml:trace>
  <inkml:trace contextRef="#ctx0" brushRef="#br0" timeOffset="56808.4622">15663 8572 0,'53'0'62,"0"-26"-62,79 0 16,-52 26-16,52 0 16,186-53-1,158 26 17,-423 27-1,-27-26 16</inkml:trace>
  <inkml:trace contextRef="#ctx0" brushRef="#br0" timeOffset="57536.4687">15822 8996 0,'53'0'47,"26"0"-32,27 0-15,106 26 16,132 27 31,-185-26-16,-133-27 16,1 0-47,-1 0 15,0 0-15,54 0 16,-1 0 0,-52 0 15</inkml:trace>
  <inkml:trace contextRef="#ctx0" brushRef="#br0" timeOffset="58151.6043">15584 9842 0,'26'0'31,"27"0"-31,27 0 16,-27 0-16,105 0 16,-25 0-16,25 0 15,1 0-15,132 0 16,318 0 15,-398 0 16</inkml:trace>
  <inkml:trace contextRef="#ctx0" brushRef="#br0" timeOffset="59136.196">17013 8176 0,'0'-27'31,"26"1"16,27-1-31,0 27-16,0 0 15,0 0-15,106-26 31,264 26 1,-132 0-1,-238 0-15,-27 0-16,1 0 0,26 26 15,0 27-15,0-26 16,52 26-16,28-1 15,131 28 17,-211-54-1</inkml:trace>
  <inkml:trace contextRef="#ctx0" brushRef="#br0" timeOffset="59704.1087">18971 8096 0,'26'27'63,"27"26"-48,26 52 1,-26-52 0,-53-26-1,0-1 32,-106 54-31,80-54-16,-53 1 15,-160 78 17,213-78-32</inkml:trace>
  <inkml:trace contextRef="#ctx0" brushRef="#br0" timeOffset="61639.6203">19870 7673 0,'0'0'0,"-26"79"15,26-26 1,0 27-16,-27-1 16,27 0-16,0 27 15,0-26-15,0 25 16,0-25-1,0-1 1,0 397 15,0-343 1,27-107 124,26-26-156,52 0 15,1 27 1,238 26 0,265-53 15,-583 0-31,27 0 16,-26 0-16,26 0 31,-27 0-16,27 0-15,-27 0 16,107 0 15,-107 0 32,-26-27-48,-26 27 1,26-79 0,-80-318 15,-52-132 0,53 370-31,26 53 16,53 0-16,-27-26 15,1 132-15,26-79 16,-27 52-16,27 1 16,0-1-16,0 1 15,-26 26 79,-27 0-78,0 0-1,-26 26 1,-265-26 15,159 0 0,105 0-31,54 0 16,-54 27-16,1-1 16,0-26-16,26 0 15</inkml:trace>
  <inkml:trace contextRef="#ctx0" brushRef="#br0" timeOffset="63303.4519">20188 8096 0,'-27'0'16,"27"27"-1,0 52 1,0-26-16,0 53 16,0-80-16,0 54 15,0-27-15,0-27 16,0 27 0,0 53 15</inkml:trace>
  <inkml:trace contextRef="#ctx0" brushRef="#br0" timeOffset="64079.7338">20214 8017 0,'27'-27'31,"-1"54"-31,27-27 16,26 26-16,-52 1 15,26-1-15,-27 1 16,27-27-16,-53 26 15,27 1 17,-27 158-1,0-159-15,-27-26 46,-26 0-46,27 0-16,-1 0 15,1 0-15,-1 0 16,-52 53 0,26-26-1,27-27-15,-1 0 16,1 0-1,-1 0 17,1 0 30</inkml:trace>
  <inkml:trace contextRef="#ctx0" brushRef="#br0" timeOffset="65847.8989">20981 8123 0,'-26'0'31,"0"0"-15,-27 26-16,26-26 16,-26 0-16,27 27 15,-1-1 16,1-26-15,26 27 15,0-1 1,0 0-17,0 1-15,0-1 16,0 80-1,0 79 17,26-79-1,-26-79 78,27-27-93,-1 26-16,27-26 16,53 0-1,0 0 16,-53 0 16,0 0-31,26 0-16,-26 0 16,-27 0-1</inkml:trace>
  <inkml:trace contextRef="#ctx0" brushRef="#br0" timeOffset="66775.8917">20638 8599 0,'0'-27'62,"26"27"1,0 0-32,1 0-15,52 0-1,-52 0-15,52 0 0,0 0 16,-26 0-16,-26 0 16,-1 0-1,27 0 48,-26 0-48,-1 0-15</inkml:trace>
  <inkml:trace contextRef="#ctx0" brushRef="#br0" timeOffset="70455.7197">16880 8916 0,'27'0'140,"-1"0"-108,1 0-17,-1 0 1,1 0 15,-1 0 16,1 0-47,26 0 31,-1 0-31,28 27 16,-54-27-16,54 0 15,-1 0-15,-53 0 16,27 0-16,-26 0 16,132 26 15,-54-26-31,-25 0 16,26 0-16,0 0 15,26 0-15,-53 0 16,-26 0-16,-26 0 15,-1 0 1,0 0 15,1 0-15,-1 0 0,27 0-16,-26 0 15,-1 0-15,1 0 16,-1 0-16,1 0 15,25 0-15,1 0 16,186 0 15,-213 0 1,0 0-1,1 0-31,52 0 15,54 0-15,-54 0 16,-26 0 0,26-26 15</inkml:trace>
  <inkml:trace contextRef="#ctx0" brushRef="#br0" timeOffset="71144.7928">19447 8864 0,'0'-27'93,"26"27"-77,1 27 0,-1 25-16,1-25 15,26 105 16,-53-105 1,-80 26-17,54-27-15,-80 27 16,53-27-16,27-26 16,-27 27-1,26-27 16</inkml:trace>
  <inkml:trace contextRef="#ctx0" brushRef="#br0" timeOffset="72640.048">16748 9657 0,'53'0'78,"106"27"-62,0-1-16,-54-26 15,1 53-15,132-26 16,106 52 31,-106-79-16,-211 0-31,-1 0 16,54 0-16,-1 0 15,27-53-15,26 27 16,-26-1-16,-80 1 15,107-1-15,-54 1 32,-52 26 30,-1 0-46,-26-27-16,27 27 15,-1 0 1,53-53 15,54 0 1,-107 53-32,-26-26 15,53 0 95</inkml:trace>
  <inkml:trace contextRef="#ctx0" brushRef="#br0" timeOffset="73335.3342">18971 9472 0,'26'0'63,"53"0"-63,-26 0 15,0 0-15,0 0 31,-26 0 1,-1 0-1,1 27-15,-27 25-1,0-25 1,0 52-16,0-52 15,26 52 17,-26-26-1</inkml:trace>
  <inkml:trace contextRef="#ctx0" brushRef="#br0" timeOffset="74848.7565">12647 4683 0,'0'27'31,"0"-1"-15,0 27-16,0-27 15,0 54-15,-26 52 16,-1-53-16,1 1 15,-27 52 1,-80 186 15,133-186-31,-26-53 0,26-26 16,0-26-16,0-1 16,0 1-16,0-1 15,0 0-15,0 1 16,0 26-1,0 106 17,0-133-17,-53 27-15,53 0 0,0 26 16,-26 27 0,-1-26-16,27-28 15,0 28-15,-53-1 16,53 1-16,-26 158 47,-27-80-16,53-105-31,0 0 16,-27-26-1,27-1-15,0 1 16,0 26-16,0-27 15</inkml:trace>
  <inkml:trace contextRef="#ctx0" brushRef="#br0" timeOffset="75479.6064">11880 7276 0,'0'26'31,"0"1"-31,0-1 16,0 1-16,0 52 16,26-26-16,-26 27 15,27-1-15,-1 53 16,80 80 15,-80-186-15,1-26 31,-1 0-16,27 0-31,344-158 31,-291 78-31,26 1 16,-52-1-16,-27 54 15,-53 0-15</inkml:trace>
  <inkml:trace contextRef="#ctx0" brushRef="#br0" timeOffset="102080.3409">12303 15187 0</inkml:trace>
  <inkml:trace contextRef="#ctx0" brushRef="#br0" timeOffset="104992.8982">12171 15558 0,'-27'0'31,"27"-27"-31,0 1 16,0-54 0,0 1-16,0-1 15,53-52-15,-53 79 16,0-26-16,0-27 16,0 53-1,0-291 16,0 238-31,0-26 16,0 0-16,0-80 16,0 80-16,0-27 15,0-53-15,0-79 16,-106-158 15,80 131 16,26 212-47,0 0 0,0-105 16,0 52-16,-26 53 15,-1-79-15,1 106 16,26-1 0,-27-211 15,27-106 0,0 239-31,0 78 16,0-26-16,0 80 15,0-27 1,0-26-16,0 52 16,0-26-16,0 27 15,0-1-15,0-158 47,0 159-16,0-1-15,27-52 0,-1 52-16,-26 1 15,0-27 1,0 26 78,27 27-94,-27-26 15,52 0 16,-25-54 1,-1 27-32,1 27 47,-1 26-32,1 0 1,131-27 15,-105 27-31,27 0 16,79 0-16,-80 0 15,0 0-15,1 0 16,-1 0-16,-52 0 125,-1 0-109,-26 27-1,0 26-15,0-27 16,0 292 15,0-213-15,0 28-16,-79 52 15,79-26-15,-27-27 16,1 53-16,26-26 16,-53 26-16,26 133 15,27 158 32,0-397-47,0 54 0,0-80 16,-26 79-16,26-53 15,-27 1-15,27-1 16,0 27-16,-26 26 16,26 27-1,-27 185 16,27 238 1,0-423-17,-26-27-15,-53 80 0,52-133 16,1 27 0,-1 0-16,27-1 15,0 28-15,0-80 16,-26 52-1,26 28 17,0-1-1,0-105-31,0-1 16,0 0-16,0 27 15,0-26-15,0 52 16,0-26-16,0-26 15,0 52-15,0-26 16,-27 132 15,1-106 1,-1-79-1,-26 27-16,-26-1 1,26-26 0,-53 0-1,-185 0 17,186 0-32,-1 0 15,26 0-15,54 0 16,-27 0-16,0 0 15,53-53 17</inkml:trace>
  <inkml:trace contextRef="#ctx0" brushRef="#br0" timeOffset="105816.1579">12647 10001 0,'0'27'15,"53"26"1,0-27-16,26 1 15,27 52-15,0-79 16,53 106 0,-80-53-16,318 158 31,-318-184-31,239 105 31,-186-53-31,-79-52 16,-26-27-16,78 53 15,-78-27-15,-1-26 16,-26 27-16,27-1 16</inkml:trace>
  <inkml:trace contextRef="#ctx0" brushRef="#br0" timeOffset="106290.2372">14102 10504 0,'80'0'15,"-27"53"1,0 0-16,-1 0 15,-25 26-15,132 27 32,79 211-1,-185-237 0,-53-54 0,-80-26-15,-26 0-16,27 27 16,26-27-16,-79 0 15,-80 0 17</inkml:trace>
  <inkml:trace contextRef="#ctx0" brushRef="#br0" timeOffset="107087.496">12594 11562 0,'53'0'16,"-26"0"-16,25 0 15,28 0-15,26 0 16,52 53-16,28 27 16,-1-1-16,53 0 15,-53 27-15,-53-53 16,-26 0-16,-53-27 15,106 80 17,-133-106-17,-26 27-15,80-1 16,-54-26-16,54 27 16,-54-1-1</inkml:trace>
  <inkml:trace contextRef="#ctx0" brushRef="#br0" timeOffset="107623.615">14314 11959 0,'53'80'31,"0"-28"-15,0 28-16,53 79 15,-27-1 1,53 160 15,-132-292 0,0 1 16,-79-27-47,-80 0 16,53 0-16,0 0 15,27 0 1,-53 0 0</inkml:trace>
  <inkml:trace contextRef="#ctx0" brushRef="#br0" timeOffset="108312.0285">12382 13282 0,'53'0'31,"53"0"-15,27 27-16,52 25 16,0 28-16,238 131 15,80 54 32,-371-186-16,-105-52-31,-27-1 16,26-26 0,1 0-16,26 27 15,0 26-15,26-27 16,53 54-16,-52-27 15,105 79 17</inkml:trace>
  <inkml:trace contextRef="#ctx0" brushRef="#br0" timeOffset="108889.7358">14420 13811 0,'0'27'47,"0"52"-47,132 27 15,-79-53-15,26 53 16,27 52-16,-53-105 16,0 80-1,-53-107 16,-26-26 32,-80 0-47,0 53-16,27-53 15,-1 26-15,1-26 31,-1 27-31</inkml:trace>
  <inkml:trace contextRef="#ctx0" brushRef="#br0" timeOffset="109567.6036">12303 15028 0,'27'0'46,"52"0"-46,106 0 16,-53 53-16,133 27 16,-53-1-1,740 212 17,-290 0-1,-636-264-31,1-1 15</inkml:trace>
  <inkml:trace contextRef="#ctx0" brushRef="#br0" timeOffset="110175.7804">14658 15452 0,'26'0'31,"27"0"-31,27 26 15,-80 27 1,185 185 15,-106-106 1,-105-132 61,-27 0-93,0 0 16,-26 0-16,-107 27 16,1-1 15,159-26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1674-D587-874B-848F-5434D250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9FF260-2BC0-484D-B7C4-C0E22254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41F9E-9C1B-9945-A451-1C5E2FE7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E0E23-C2CC-0144-A645-E4C78DE3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E91BA-02D6-EC4D-B75C-BC143BE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9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53E5C-908E-2746-AA21-7CD847C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CE68CD-4C5E-8A4B-ADB7-440549CE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8349B-1371-B84A-9705-14FD276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86019-7C97-2741-BCA5-B2494626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8ECD1-231B-FA41-93AF-7A7D8E9F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6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B1815C-9C7E-5F4A-A9A4-2485BFAC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F1C11-B22F-7C48-B163-5DD3DA0C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6AE03-89B9-324C-B95E-E315D619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C0E7D-9723-9044-841F-1AFF3918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652B9-A7E6-5F48-B465-012B21B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9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E171-9E06-1E4C-832C-6B16178F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AC611-7C67-1942-A21D-D6E54142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7FC26-C9DF-ED41-A23A-D72A2B04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C62B4-7D05-F24C-8F89-44A6B38D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80B11-2225-E04A-97A6-54A4FC78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677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77EFC-53CF-D14C-B99D-3DD8A46A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B17D1-2BD4-C24F-A3F8-CA3392D0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98E1A-8E60-AC42-87D9-974BCA5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B64F3-6A04-E04B-ACD3-9AB54BB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731E5-BFB6-E34E-84ED-D7EBB5F8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8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63CB-6869-094A-A3E4-6B6C4770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FC17A-2A83-5F4B-8E4B-A1CE67A1E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6D87D-6A43-AC49-8A92-1719C62C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2A065F-778E-9E40-A50F-6A16B2F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894E-405B-8E41-A8FF-6B9D11A3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4C3A62-988F-654F-9DB0-97FFB14F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85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8E1EB-F06E-C640-9C79-BA62F922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BB4CC-4A29-A444-9272-0B930277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283B36-728F-4248-BDA8-61398917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1809AA-7787-3347-BA58-AC6BFB6B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CB8D6E-E655-1E4A-AB11-6E05DE51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D19BB3-F742-EC4D-9E76-7F804314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DDB289-51F9-FF4A-8EF9-8802EAA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C11707-3404-2141-BA4B-9A78C01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3DC35-7C3C-C744-8299-BB00867F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F06181-981C-974B-8361-2C747199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64C65-32B1-494D-97A9-7AF8BD6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953208-A6A9-EB44-9BFD-E69BD4CC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11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4E335D-6A20-3144-AB17-DC752E76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0A955F-C7FC-C24B-A3E1-3B7592B1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A01077-4E06-C940-8070-E55D88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4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AF665-65E4-4548-A3DB-1D6AA421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D6C90-3BD3-7E41-9159-C1D13E56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CCBB88-CB2B-0349-934F-12BADB55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C2CD8B-7F6A-D54F-94CB-00C1CC7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7C6F2-DA72-8246-8F9E-4BA0703A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E599D7-7DE7-1148-BA8D-FB843225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8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01675-DF04-784B-B59B-9069F6EB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D14B3A-A569-A540-B223-54054E70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00A3D3-332A-1A40-9665-B4E502B5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F1D552-74CD-804F-A719-AC3D42AB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09127-71AE-7447-AAA9-F24AFC9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6BC65-3F34-0143-A0F4-3448D9F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6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17084B-FB09-6F49-B905-188D376C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1FB7FE-46DC-9144-845F-FADF417B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3DA33-B100-2248-80B0-B298F2C90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C2EA-1CA2-7147-BCDC-5028487762E7}" type="datetimeFigureOut">
              <a:rPr kumimoji="1" lang="zh-TW" altLang="en-US" smtClean="0"/>
              <a:t>2019/12/12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CF502E-85C1-8F49-834F-54F27EE2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6864C-8F24-0742-8303-9C8DAF9B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10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issi.com/WW/pdf/61WV102416ALL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C13E-2737-C44F-A6DA-CEC2B2CC0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數位系統設計實習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550332-5056-CC40-A582-4A3E67E19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362"/>
            <a:ext cx="9144000" cy="846438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en-US" altLang="zh-TW" dirty="0">
                <a:solidFill>
                  <a:schemeClr val="bg1"/>
                </a:solidFill>
              </a:rPr>
              <a:t>Data: 2019/12/12</a:t>
            </a:r>
          </a:p>
          <a:p>
            <a:pPr algn="r"/>
            <a:r>
              <a:rPr kumimoji="1" lang="en-US" altLang="zh-TW" dirty="0">
                <a:solidFill>
                  <a:schemeClr val="bg1"/>
                </a:solidFill>
              </a:rPr>
              <a:t>Author: </a:t>
            </a:r>
            <a:r>
              <a:rPr kumimoji="1" lang="en-US" altLang="zh-TW" dirty="0" err="1">
                <a:solidFill>
                  <a:schemeClr val="bg1"/>
                </a:solidFill>
              </a:rPr>
              <a:t>YanJiun</a:t>
            </a:r>
            <a:endParaRPr kumimoji="1"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400404" y="1607503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6325215" y="91645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4715406" y="2457121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07359" y="-11610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4021149" y="3201072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4141526" y="399956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5829120" y="1228680"/>
              <a:ext cx="1715040" cy="18576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760" y="1219320"/>
                <a:ext cx="173376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0301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404096" y="3179268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8528978" y="899259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6343593" y="244784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07359" y="158501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4021149" y="3201072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4141526" y="399956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6019920" y="828720"/>
              <a:ext cx="3438720" cy="37054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560" y="819360"/>
                <a:ext cx="3457440" cy="37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6496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6168140" y="3970513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8528978" y="899259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8528978" y="24060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79692" y="315780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4028651" y="3095916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5587957" y="4663492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7591320" y="4210200"/>
              <a:ext cx="19440" cy="2955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1960" y="4200840"/>
                <a:ext cx="3816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907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6964691" y="4739954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8528978" y="899259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8528978" y="24060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8528978" y="3954648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4028651" y="3095916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5587957" y="4663492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028880" y="38160"/>
              <a:ext cx="8163000" cy="63345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520" y="28800"/>
                <a:ext cx="8181720" cy="63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0663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8458643" y="5514635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8528978" y="899259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8528978" y="24060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8528978" y="3954648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4028651" y="3095916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5587957" y="4663492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7198485" y="61353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352440" y="181080"/>
              <a:ext cx="10411200" cy="63532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80" y="171720"/>
                <a:ext cx="10429920" cy="63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67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 Sorting Algorithm 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並列輸入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並列輸出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96D9554E-1BD6-4292-8B68-C75BF3A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1221"/>
              </p:ext>
            </p:extLst>
          </p:nvPr>
        </p:nvGraphicFramePr>
        <p:xfrm>
          <a:off x="816746" y="4104930"/>
          <a:ext cx="1036923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43746126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1147317299"/>
                    </a:ext>
                  </a:extLst>
                </a:gridCol>
                <a:gridCol w="1223958">
                  <a:extLst>
                    <a:ext uri="{9D8B030D-6E8A-4147-A177-3AD203B41FA5}">
                      <a16:colId xmlns:a16="http://schemas.microsoft.com/office/drawing/2014/main" val="1411269627"/>
                    </a:ext>
                  </a:extLst>
                </a:gridCol>
                <a:gridCol w="1223958">
                  <a:extLst>
                    <a:ext uri="{9D8B030D-6E8A-4147-A177-3AD203B41FA5}">
                      <a16:colId xmlns:a16="http://schemas.microsoft.com/office/drawing/2014/main" val="197408188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7886551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1781464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731255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721781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901559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237856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18054817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3554601"/>
                    </a:ext>
                  </a:extLst>
                </a:gridCol>
              </a:tblGrid>
              <a:tr h="316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0275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OE/WE</a:t>
                      </a:r>
                      <a:endParaRPr lang="zh-TW" altLang="en-US" sz="2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Address[1..0]</a:t>
                      </a:r>
                      <a:endParaRPr lang="zh-TW" altLang="en-US" sz="32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DATA[7..0]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93631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7D9B3F93-FDA5-4873-8858-A60CE0F9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73006"/>
              </p:ext>
            </p:extLst>
          </p:nvPr>
        </p:nvGraphicFramePr>
        <p:xfrm>
          <a:off x="1085970" y="1795477"/>
          <a:ext cx="9664280" cy="110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35">
                  <a:extLst>
                    <a:ext uri="{9D8B030D-6E8A-4147-A177-3AD203B41FA5}">
                      <a16:colId xmlns:a16="http://schemas.microsoft.com/office/drawing/2014/main" val="1490604937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3834136333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524392037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090393815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338200386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873917252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3310884201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752046616"/>
                    </a:ext>
                  </a:extLst>
                </a:gridCol>
              </a:tblGrid>
              <a:tr h="55116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/>
                        <a:t>HEX1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/>
                        <a:t>HEX0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35904" marR="135904" marT="67952" marB="67952"/>
                </a:tc>
                <a:extLst>
                  <a:ext uri="{0D108BD9-81ED-4DB2-BD59-A6C34878D82A}">
                    <a16:rowId xmlns:a16="http://schemas.microsoft.com/office/drawing/2014/main" val="704138633"/>
                  </a:ext>
                </a:extLst>
              </a:tr>
              <a:tr h="551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Data[7]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Data[6]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Data[5]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Data[4]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Data[3]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Data[2]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Data[1]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Data[0]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extLst>
                  <a:ext uri="{0D108BD9-81ED-4DB2-BD59-A6C34878D82A}">
                    <a16:rowId xmlns:a16="http://schemas.microsoft.com/office/drawing/2014/main" val="312496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Insertion Sorting 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串列輸入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並列輸出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9E6B35-AA74-4E88-AD48-B3E02C7E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8" y="1690688"/>
            <a:ext cx="4595518" cy="4447805"/>
          </a:xfrm>
          <a:prstGeom prst="rect">
            <a:avLst/>
          </a:prstGeom>
        </p:spPr>
      </p:pic>
      <p:sp>
        <p:nvSpPr>
          <p:cNvPr id="5" name="文字方塊 3">
            <a:extLst>
              <a:ext uri="{FF2B5EF4-FFF2-40B4-BE49-F238E27FC236}">
                <a16:creationId xmlns:a16="http://schemas.microsoft.com/office/drawing/2014/main" id="{83892E1B-00CA-4570-94E0-7E8B5248AD63}"/>
              </a:ext>
            </a:extLst>
          </p:cNvPr>
          <p:cNvSpPr txBox="1"/>
          <p:nvPr/>
        </p:nvSpPr>
        <p:spPr>
          <a:xfrm>
            <a:off x="5117883" y="1467255"/>
            <a:ext cx="707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bg1"/>
                </a:solidFill>
              </a:rPr>
              <a:t>與  </a:t>
            </a:r>
            <a:r>
              <a:rPr lang="en-US" altLang="zh-TW" sz="2800" dirty="0">
                <a:solidFill>
                  <a:schemeClr val="bg1"/>
                </a:solidFill>
              </a:rPr>
              <a:t>Homework 1 </a:t>
            </a:r>
            <a:r>
              <a:rPr lang="zh-TW" altLang="en-US" sz="2800" dirty="0">
                <a:solidFill>
                  <a:schemeClr val="bg1"/>
                </a:solidFill>
              </a:rPr>
              <a:t>相同，指定的排序方式不同。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342720" y="1476360"/>
              <a:ext cx="7391880" cy="476280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360" y="1467000"/>
                <a:ext cx="74106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6386909" y="67387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6407473" y="229341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6382472" y="389355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6391628" y="537530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2425283" y="-41557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698708" y="-52881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4686797" y="-54536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1372611" y="-4155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953701" y="1676003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7" y="1234596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958164" y="3240618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953701" y="4768610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58206" y="2799211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258206" y="438314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271102" y="5947211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390680" y="0"/>
              <a:ext cx="9849240" cy="33530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-9360"/>
                <a:ext cx="986796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1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6342026" y="67387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6407473" y="229341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6382472" y="389355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6391628" y="537530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3527350" y="-41557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4800775" y="-52881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2474678" y="-4155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929655" y="1676003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6" y="1234596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958164" y="3240618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953701" y="4768610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34160" y="2799211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258206" y="438314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271102" y="5947211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066760" y="2543040"/>
              <a:ext cx="905400" cy="8006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400" y="2533680"/>
                <a:ext cx="92412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6342026" y="67387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6362590" y="229341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6382472" y="389355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6391628" y="537530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4534807" y="-38521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3482135" y="-38521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851910" y="1676003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6" y="1234596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856373" y="3240618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953701" y="4768610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34160" y="2799211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156415" y="4383145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271102" y="5947211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581120" y="714240"/>
              <a:ext cx="5924880" cy="39913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760" y="704880"/>
                <a:ext cx="5943600" cy="40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1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1DAE041-0B83-4754-A3AD-6BCF6C215AF2}"/>
              </a:ext>
            </a:extLst>
          </p:cNvPr>
          <p:cNvSpPr txBox="1"/>
          <p:nvPr/>
        </p:nvSpPr>
        <p:spPr>
          <a:xfrm>
            <a:off x="3429244" y="2921168"/>
            <a:ext cx="5333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devices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6342026" y="67387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6362590" y="229341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6194921" y="3893553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6391628" y="537530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4800775" y="-70995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929654" y="1676003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6" y="1234596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934117" y="3240618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851910" y="4768610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34160" y="2799211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234159" y="4383145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169311" y="5947211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647720" y="104760"/>
              <a:ext cx="3953520" cy="40294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360" y="95400"/>
                <a:ext cx="3972240" cy="40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9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6342026" y="67387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6362590" y="229341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6337589" y="389355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6204077" y="5375307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953700" y="1676003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6" y="1234596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958163" y="3240618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953701" y="4768610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34160" y="2799211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234159" y="4383145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169311" y="5947211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790640" y="762120"/>
              <a:ext cx="5220000" cy="49914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752760"/>
                <a:ext cx="523872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A739F5C-B817-40FD-9CF7-0D7708CBCB72}"/>
              </a:ext>
            </a:extLst>
          </p:cNvPr>
          <p:cNvSpPr/>
          <p:nvPr/>
        </p:nvSpPr>
        <p:spPr>
          <a:xfrm>
            <a:off x="6386911" y="129939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727480" y="71325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</p:cNvCxnSpPr>
          <p:nvPr/>
        </p:nvCxnSpPr>
        <p:spPr>
          <a:xfrm>
            <a:off x="6719694" y="87028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727480" y="227059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177480" y="162252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727480" y="381738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177480" y="316931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727480" y="536599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177480" y="4717926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8177480" y="6265996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B0115E-DBBE-4A49-89F2-7F8008852A1F}"/>
              </a:ext>
            </a:extLst>
          </p:cNvPr>
          <p:cNvCxnSpPr>
            <a:cxnSpLocks/>
          </p:cNvCxnSpPr>
          <p:nvPr/>
        </p:nvCxnSpPr>
        <p:spPr>
          <a:xfrm flipH="1">
            <a:off x="7011817" y="148769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412019B-583E-489B-A6BD-E9DF579777E6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105996" y="68569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9257EB8-9166-42F1-97C1-D6CD686E7CE4}"/>
              </a:ext>
            </a:extLst>
          </p:cNvPr>
          <p:cNvSpPr/>
          <p:nvPr/>
        </p:nvSpPr>
        <p:spPr>
          <a:xfrm>
            <a:off x="6397626" y="2864007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C5B4F4E-7713-40AB-90EE-3ACF1B78F654}"/>
              </a:ext>
            </a:extLst>
          </p:cNvPr>
          <p:cNvCxnSpPr>
            <a:cxnSpLocks/>
          </p:cNvCxnSpPr>
          <p:nvPr/>
        </p:nvCxnSpPr>
        <p:spPr>
          <a:xfrm>
            <a:off x="6730409" y="2434902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A784874-1C39-4F60-A438-4F519DF590F3}"/>
              </a:ext>
            </a:extLst>
          </p:cNvPr>
          <p:cNvCxnSpPr>
            <a:cxnSpLocks/>
          </p:cNvCxnSpPr>
          <p:nvPr/>
        </p:nvCxnSpPr>
        <p:spPr>
          <a:xfrm flipH="1">
            <a:off x="7022532" y="3052313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F97AF0F-C348-4097-8F0D-E34636C782FD}"/>
              </a:ext>
            </a:extLst>
          </p:cNvPr>
          <p:cNvCxnSpPr>
            <a:stCxn id="55" idx="0"/>
          </p:cNvCxnSpPr>
          <p:nvPr/>
        </p:nvCxnSpPr>
        <p:spPr>
          <a:xfrm rot="16200000" flipV="1">
            <a:off x="6116711" y="2250308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5645194-F2C1-4ADB-AE9F-CDBBAB072887}"/>
              </a:ext>
            </a:extLst>
          </p:cNvPr>
          <p:cNvSpPr/>
          <p:nvPr/>
        </p:nvSpPr>
        <p:spPr>
          <a:xfrm>
            <a:off x="6386912" y="4425672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BDFB1B2-A5EF-4DC6-B647-F26FE15C9DDC}"/>
              </a:ext>
            </a:extLst>
          </p:cNvPr>
          <p:cNvCxnSpPr>
            <a:cxnSpLocks/>
          </p:cNvCxnSpPr>
          <p:nvPr/>
        </p:nvCxnSpPr>
        <p:spPr>
          <a:xfrm>
            <a:off x="6719695" y="3996567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0800E62-81AC-4CA2-AE0A-D429B2221F2E}"/>
              </a:ext>
            </a:extLst>
          </p:cNvPr>
          <p:cNvCxnSpPr>
            <a:cxnSpLocks/>
          </p:cNvCxnSpPr>
          <p:nvPr/>
        </p:nvCxnSpPr>
        <p:spPr>
          <a:xfrm flipH="1">
            <a:off x="7011818" y="4613978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4AE1A5E-868E-47F7-87E2-DF3C11506CF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105997" y="3811973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0446419-FABB-45D5-8ED7-33E0F3FAF807}"/>
              </a:ext>
            </a:extLst>
          </p:cNvPr>
          <p:cNvSpPr/>
          <p:nvPr/>
        </p:nvSpPr>
        <p:spPr>
          <a:xfrm>
            <a:off x="6386910" y="5966084"/>
            <a:ext cx="665567" cy="37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8DEA5E8-864F-499E-A9D8-93C97AE76407}"/>
              </a:ext>
            </a:extLst>
          </p:cNvPr>
          <p:cNvCxnSpPr>
            <a:cxnSpLocks/>
          </p:cNvCxnSpPr>
          <p:nvPr/>
        </p:nvCxnSpPr>
        <p:spPr>
          <a:xfrm>
            <a:off x="6719693" y="5536979"/>
            <a:ext cx="10077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708DB03-BE8C-48D2-BE1F-FF9B88E4A635}"/>
              </a:ext>
            </a:extLst>
          </p:cNvPr>
          <p:cNvCxnSpPr>
            <a:cxnSpLocks/>
          </p:cNvCxnSpPr>
          <p:nvPr/>
        </p:nvCxnSpPr>
        <p:spPr>
          <a:xfrm flipH="1">
            <a:off x="7011816" y="6154390"/>
            <a:ext cx="7156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2E8607C7-2311-4238-A88B-A28673660923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6105995" y="5352385"/>
            <a:ext cx="429105" cy="79829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5027065" y="476336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5047629" y="2095876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5022628" y="3696016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4889116" y="5177770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D6A364B2-3FF1-4E2B-BDEF-B46A0D6061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628443" y="330185"/>
            <a:ext cx="2549037" cy="383065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6B93AC05-0BDD-4A1C-81E2-5F5EE29BB705}"/>
              </a:ext>
            </a:extLst>
          </p:cNvPr>
          <p:cNvSpPr/>
          <p:nvPr/>
        </p:nvSpPr>
        <p:spPr>
          <a:xfrm>
            <a:off x="7953700" y="1676003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29C9DAA-2F3A-4F42-ABA7-8768690A00C4}"/>
              </a:ext>
            </a:extLst>
          </p:cNvPr>
          <p:cNvSpPr/>
          <p:nvPr/>
        </p:nvSpPr>
        <p:spPr>
          <a:xfrm>
            <a:off x="7247056" y="1234596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E0F9E3-E7AD-4BE9-BFC5-8D68DF2316A4}"/>
              </a:ext>
            </a:extLst>
          </p:cNvPr>
          <p:cNvSpPr/>
          <p:nvPr/>
        </p:nvSpPr>
        <p:spPr>
          <a:xfrm>
            <a:off x="7958163" y="3240618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54E1034-C955-452C-943D-EBB41B193D05}"/>
              </a:ext>
            </a:extLst>
          </p:cNvPr>
          <p:cNvSpPr/>
          <p:nvPr/>
        </p:nvSpPr>
        <p:spPr>
          <a:xfrm>
            <a:off x="7953701" y="4768610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75BA380-DE50-4C43-A14E-2EFD6DD9D94C}"/>
              </a:ext>
            </a:extLst>
          </p:cNvPr>
          <p:cNvSpPr/>
          <p:nvPr/>
        </p:nvSpPr>
        <p:spPr>
          <a:xfrm>
            <a:off x="7949286" y="6342695"/>
            <a:ext cx="447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92BD14-0178-45FA-82B9-F9B76E3A87DD}"/>
              </a:ext>
            </a:extLst>
          </p:cNvPr>
          <p:cNvSpPr/>
          <p:nvPr/>
        </p:nvSpPr>
        <p:spPr>
          <a:xfrm>
            <a:off x="7234160" y="2799211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30B97F-E6F3-43E8-BBA9-18AC84D7B07A}"/>
              </a:ext>
            </a:extLst>
          </p:cNvPr>
          <p:cNvSpPr/>
          <p:nvPr/>
        </p:nvSpPr>
        <p:spPr>
          <a:xfrm>
            <a:off x="7234159" y="4383145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198E1C-B381-4609-AB34-68AD0595B1AF}"/>
              </a:ext>
            </a:extLst>
          </p:cNvPr>
          <p:cNvSpPr/>
          <p:nvPr/>
        </p:nvSpPr>
        <p:spPr>
          <a:xfrm>
            <a:off x="7169311" y="5947211"/>
            <a:ext cx="651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5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 : Selection Sorting 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並列輸入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串列輸出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26F7F9-A383-4F09-B146-62868243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99" y="1516370"/>
            <a:ext cx="4619625" cy="5210175"/>
          </a:xfrm>
          <a:prstGeom prst="rect">
            <a:avLst/>
          </a:prstGeom>
        </p:spPr>
      </p:pic>
      <p:sp>
        <p:nvSpPr>
          <p:cNvPr id="5" name="文字方塊 3">
            <a:extLst>
              <a:ext uri="{FF2B5EF4-FFF2-40B4-BE49-F238E27FC236}">
                <a16:creationId xmlns:a16="http://schemas.microsoft.com/office/drawing/2014/main" id="{4E92ED58-F323-4AFB-AAA4-26A65E0E97B2}"/>
              </a:ext>
            </a:extLst>
          </p:cNvPr>
          <p:cNvSpPr txBox="1"/>
          <p:nvPr/>
        </p:nvSpPr>
        <p:spPr>
          <a:xfrm>
            <a:off x="172976" y="1516370"/>
            <a:ext cx="707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bg1"/>
                </a:solidFill>
              </a:rPr>
              <a:t>與  </a:t>
            </a:r>
            <a:r>
              <a:rPr lang="en-US" altLang="zh-TW" sz="2800" dirty="0">
                <a:solidFill>
                  <a:schemeClr val="bg1"/>
                </a:solidFill>
              </a:rPr>
              <a:t>Homework 1 </a:t>
            </a:r>
            <a:r>
              <a:rPr lang="zh-TW" altLang="en-US" sz="2800" dirty="0">
                <a:solidFill>
                  <a:schemeClr val="bg1"/>
                </a:solidFill>
              </a:rPr>
              <a:t>相同，指定的排序方式不同。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2038320" y="1504800"/>
              <a:ext cx="10058760" cy="515340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960" y="1495440"/>
                <a:ext cx="10077480" cy="51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1817900" y="360765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</p:cNvCxnSpPr>
          <p:nvPr/>
        </p:nvCxnSpPr>
        <p:spPr>
          <a:xfrm>
            <a:off x="1964752" y="324603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53613" y="40576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382187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</p:cNvCxnSpPr>
          <p:nvPr/>
        </p:nvCxnSpPr>
        <p:spPr>
          <a:xfrm flipV="1">
            <a:off x="2570466" y="3246034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17900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4946474" y="360805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82187" y="405805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6510760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46473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410760" y="403950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4802581" y="286710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382187" y="282268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1812597" y="28226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6509536" y="278664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488686" y="36547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E1B7FC-11C6-4571-BE2C-E0E07C9CA366}"/>
              </a:ext>
            </a:extLst>
          </p:cNvPr>
          <p:cNvSpPr/>
          <p:nvPr/>
        </p:nvSpPr>
        <p:spPr>
          <a:xfrm>
            <a:off x="1817900" y="2817541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2A02E6-79E5-4E57-9DAA-E508C5F18434}"/>
              </a:ext>
            </a:extLst>
          </p:cNvPr>
          <p:cNvSpPr/>
          <p:nvPr/>
        </p:nvSpPr>
        <p:spPr>
          <a:xfrm>
            <a:off x="1964752" y="2249579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D4F8AF4-3F43-43D4-A393-F4E7ED4902ED}"/>
              </a:ext>
            </a:extLst>
          </p:cNvPr>
          <p:cNvCxnSpPr>
            <a:cxnSpLocks/>
          </p:cNvCxnSpPr>
          <p:nvPr/>
        </p:nvCxnSpPr>
        <p:spPr>
          <a:xfrm>
            <a:off x="3528399" y="3250896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15C34E5-A724-4241-AE9C-374637D5CEB4}"/>
              </a:ext>
            </a:extLst>
          </p:cNvPr>
          <p:cNvCxnSpPr>
            <a:cxnSpLocks/>
          </p:cNvCxnSpPr>
          <p:nvPr/>
        </p:nvCxnSpPr>
        <p:spPr>
          <a:xfrm flipV="1">
            <a:off x="4134113" y="3250896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AEC8792-02FA-494B-9D24-944852918C9A}"/>
              </a:ext>
            </a:extLst>
          </p:cNvPr>
          <p:cNvSpPr/>
          <p:nvPr/>
        </p:nvSpPr>
        <p:spPr>
          <a:xfrm>
            <a:off x="3381547" y="2822403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AC63D-29F6-4660-9589-13BE0B13473E}"/>
              </a:ext>
            </a:extLst>
          </p:cNvPr>
          <p:cNvSpPr/>
          <p:nvPr/>
        </p:nvSpPr>
        <p:spPr>
          <a:xfrm>
            <a:off x="3528399" y="2254441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07A2E2-1F5B-4687-9F96-FC027C05DED2}"/>
              </a:ext>
            </a:extLst>
          </p:cNvPr>
          <p:cNvCxnSpPr>
            <a:cxnSpLocks/>
          </p:cNvCxnSpPr>
          <p:nvPr/>
        </p:nvCxnSpPr>
        <p:spPr>
          <a:xfrm>
            <a:off x="5096012" y="3237938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A31F44-0056-40B7-9518-F3E243A2037A}"/>
              </a:ext>
            </a:extLst>
          </p:cNvPr>
          <p:cNvCxnSpPr>
            <a:cxnSpLocks/>
          </p:cNvCxnSpPr>
          <p:nvPr/>
        </p:nvCxnSpPr>
        <p:spPr>
          <a:xfrm flipV="1">
            <a:off x="5701726" y="3237938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3D25A9-1880-4D2A-A0F7-12708CFFAA75}"/>
              </a:ext>
            </a:extLst>
          </p:cNvPr>
          <p:cNvSpPr/>
          <p:nvPr/>
        </p:nvSpPr>
        <p:spPr>
          <a:xfrm>
            <a:off x="4949160" y="2809445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24AD591-243F-47B4-888F-84675E7E8A46}"/>
              </a:ext>
            </a:extLst>
          </p:cNvPr>
          <p:cNvSpPr/>
          <p:nvPr/>
        </p:nvSpPr>
        <p:spPr>
          <a:xfrm>
            <a:off x="5096012" y="22414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E77C582-8380-4712-8804-C5EAF2EC0962}"/>
              </a:ext>
            </a:extLst>
          </p:cNvPr>
          <p:cNvCxnSpPr>
            <a:cxnSpLocks/>
          </p:cNvCxnSpPr>
          <p:nvPr/>
        </p:nvCxnSpPr>
        <p:spPr>
          <a:xfrm>
            <a:off x="6663625" y="3218373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5597B18-0DC2-4AE2-812C-8AD08EEFCFC3}"/>
              </a:ext>
            </a:extLst>
          </p:cNvPr>
          <p:cNvCxnSpPr>
            <a:cxnSpLocks/>
          </p:cNvCxnSpPr>
          <p:nvPr/>
        </p:nvCxnSpPr>
        <p:spPr>
          <a:xfrm flipV="1">
            <a:off x="7269339" y="3218373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DC556893-5FD2-4225-90F5-BF9A8524974B}"/>
              </a:ext>
            </a:extLst>
          </p:cNvPr>
          <p:cNvSpPr/>
          <p:nvPr/>
        </p:nvSpPr>
        <p:spPr>
          <a:xfrm>
            <a:off x="6516773" y="2789880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45ECE9-05E1-4A62-9693-820DBB7C5D9E}"/>
              </a:ext>
            </a:extLst>
          </p:cNvPr>
          <p:cNvSpPr/>
          <p:nvPr/>
        </p:nvSpPr>
        <p:spPr>
          <a:xfrm>
            <a:off x="6663625" y="222191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14702EF-FEAB-48CB-A988-EC1FFFD9C994}"/>
              </a:ext>
            </a:extLst>
          </p:cNvPr>
          <p:cNvSpPr/>
          <p:nvPr/>
        </p:nvSpPr>
        <p:spPr>
          <a:xfrm>
            <a:off x="2765760" y="3965392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00F4AC-592A-4539-AFBC-45FD574E48A2}"/>
              </a:ext>
            </a:extLst>
          </p:cNvPr>
          <p:cNvSpPr/>
          <p:nvPr/>
        </p:nvSpPr>
        <p:spPr>
          <a:xfrm>
            <a:off x="4368910" y="3984832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7BE75-82B1-45A5-8B1D-2AB269453DB9}"/>
              </a:ext>
            </a:extLst>
          </p:cNvPr>
          <p:cNvSpPr/>
          <p:nvPr/>
        </p:nvSpPr>
        <p:spPr>
          <a:xfrm>
            <a:off x="5917407" y="4019738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B86E03-A811-4EE6-A10D-326E1CE7D71C}"/>
              </a:ext>
            </a:extLst>
          </p:cNvPr>
          <p:cNvSpPr/>
          <p:nvPr/>
        </p:nvSpPr>
        <p:spPr>
          <a:xfrm>
            <a:off x="8172108" y="363501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E5E73E3-74EE-42BE-9EAE-2AE3BEE69778}"/>
              </a:ext>
            </a:extLst>
          </p:cNvPr>
          <p:cNvSpPr/>
          <p:nvPr/>
        </p:nvSpPr>
        <p:spPr>
          <a:xfrm>
            <a:off x="2343054" y="3182991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53EB6CB-CE29-4CA8-86A3-86DF6EAB7C1F}"/>
              </a:ext>
            </a:extLst>
          </p:cNvPr>
          <p:cNvSpPr/>
          <p:nvPr/>
        </p:nvSpPr>
        <p:spPr>
          <a:xfrm>
            <a:off x="3916179" y="3167390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FF59BB-2783-4500-B69A-443797D9173C}"/>
              </a:ext>
            </a:extLst>
          </p:cNvPr>
          <p:cNvSpPr/>
          <p:nvPr/>
        </p:nvSpPr>
        <p:spPr>
          <a:xfrm>
            <a:off x="5483574" y="3180982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A28046-F0E2-41A5-8421-5B8A4BD5EF41}"/>
              </a:ext>
            </a:extLst>
          </p:cNvPr>
          <p:cNvSpPr/>
          <p:nvPr/>
        </p:nvSpPr>
        <p:spPr>
          <a:xfrm>
            <a:off x="7066773" y="3160796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076480" y="1181160"/>
              <a:ext cx="8477640" cy="18576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7120" y="1171800"/>
                <a:ext cx="849636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6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1817900" y="360765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</p:cNvCxnSpPr>
          <p:nvPr/>
        </p:nvCxnSpPr>
        <p:spPr>
          <a:xfrm>
            <a:off x="1964752" y="324603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53613" y="40576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382187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</p:cNvCxnSpPr>
          <p:nvPr/>
        </p:nvCxnSpPr>
        <p:spPr>
          <a:xfrm flipV="1">
            <a:off x="2570466" y="3246034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17900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4946474" y="360805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82187" y="405805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6510760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46473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410760" y="403950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4921985" y="209770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501591" y="2093264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1932001" y="209326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6628940" y="20896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488686" y="36547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E1B7FC-11C6-4571-BE2C-E0E07C9CA366}"/>
              </a:ext>
            </a:extLst>
          </p:cNvPr>
          <p:cNvSpPr/>
          <p:nvPr/>
        </p:nvSpPr>
        <p:spPr>
          <a:xfrm>
            <a:off x="1817900" y="2817541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D4F8AF4-3F43-43D4-A393-F4E7ED4902ED}"/>
              </a:ext>
            </a:extLst>
          </p:cNvPr>
          <p:cNvCxnSpPr>
            <a:cxnSpLocks/>
          </p:cNvCxnSpPr>
          <p:nvPr/>
        </p:nvCxnSpPr>
        <p:spPr>
          <a:xfrm>
            <a:off x="3528399" y="3250896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15C34E5-A724-4241-AE9C-374637D5CEB4}"/>
              </a:ext>
            </a:extLst>
          </p:cNvPr>
          <p:cNvCxnSpPr>
            <a:cxnSpLocks/>
          </p:cNvCxnSpPr>
          <p:nvPr/>
        </p:nvCxnSpPr>
        <p:spPr>
          <a:xfrm flipV="1">
            <a:off x="4134113" y="3250896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AEC8792-02FA-494B-9D24-944852918C9A}"/>
              </a:ext>
            </a:extLst>
          </p:cNvPr>
          <p:cNvSpPr/>
          <p:nvPr/>
        </p:nvSpPr>
        <p:spPr>
          <a:xfrm>
            <a:off x="3381547" y="2822403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07A2E2-1F5B-4687-9F96-FC027C05DED2}"/>
              </a:ext>
            </a:extLst>
          </p:cNvPr>
          <p:cNvCxnSpPr>
            <a:cxnSpLocks/>
          </p:cNvCxnSpPr>
          <p:nvPr/>
        </p:nvCxnSpPr>
        <p:spPr>
          <a:xfrm>
            <a:off x="5096012" y="3237938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A31F44-0056-40B7-9518-F3E243A2037A}"/>
              </a:ext>
            </a:extLst>
          </p:cNvPr>
          <p:cNvCxnSpPr>
            <a:cxnSpLocks/>
          </p:cNvCxnSpPr>
          <p:nvPr/>
        </p:nvCxnSpPr>
        <p:spPr>
          <a:xfrm flipV="1">
            <a:off x="5701726" y="3237938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3D25A9-1880-4D2A-A0F7-12708CFFAA75}"/>
              </a:ext>
            </a:extLst>
          </p:cNvPr>
          <p:cNvSpPr/>
          <p:nvPr/>
        </p:nvSpPr>
        <p:spPr>
          <a:xfrm>
            <a:off x="4949160" y="2809445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E77C582-8380-4712-8804-C5EAF2EC0962}"/>
              </a:ext>
            </a:extLst>
          </p:cNvPr>
          <p:cNvCxnSpPr>
            <a:cxnSpLocks/>
          </p:cNvCxnSpPr>
          <p:nvPr/>
        </p:nvCxnSpPr>
        <p:spPr>
          <a:xfrm>
            <a:off x="6663625" y="3218373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5597B18-0DC2-4AE2-812C-8AD08EEFCFC3}"/>
              </a:ext>
            </a:extLst>
          </p:cNvPr>
          <p:cNvCxnSpPr>
            <a:cxnSpLocks/>
          </p:cNvCxnSpPr>
          <p:nvPr/>
        </p:nvCxnSpPr>
        <p:spPr>
          <a:xfrm flipV="1">
            <a:off x="7269339" y="3218373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DC556893-5FD2-4225-90F5-BF9A8524974B}"/>
              </a:ext>
            </a:extLst>
          </p:cNvPr>
          <p:cNvSpPr/>
          <p:nvPr/>
        </p:nvSpPr>
        <p:spPr>
          <a:xfrm>
            <a:off x="6516773" y="2789880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14702EF-FEAB-48CB-A988-EC1FFFD9C994}"/>
              </a:ext>
            </a:extLst>
          </p:cNvPr>
          <p:cNvSpPr/>
          <p:nvPr/>
        </p:nvSpPr>
        <p:spPr>
          <a:xfrm>
            <a:off x="2736105" y="3965392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00F4AC-592A-4539-AFBC-45FD574E48A2}"/>
              </a:ext>
            </a:extLst>
          </p:cNvPr>
          <p:cNvSpPr/>
          <p:nvPr/>
        </p:nvSpPr>
        <p:spPr>
          <a:xfrm>
            <a:off x="4339255" y="3984832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7BE75-82B1-45A5-8B1D-2AB269453DB9}"/>
              </a:ext>
            </a:extLst>
          </p:cNvPr>
          <p:cNvSpPr/>
          <p:nvPr/>
        </p:nvSpPr>
        <p:spPr>
          <a:xfrm>
            <a:off x="5887752" y="4019738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B86E03-A811-4EE6-A10D-326E1CE7D71C}"/>
              </a:ext>
            </a:extLst>
          </p:cNvPr>
          <p:cNvSpPr/>
          <p:nvPr/>
        </p:nvSpPr>
        <p:spPr>
          <a:xfrm>
            <a:off x="8127225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E5E73E3-74EE-42BE-9EAE-2AE3BEE69778}"/>
              </a:ext>
            </a:extLst>
          </p:cNvPr>
          <p:cNvSpPr/>
          <p:nvPr/>
        </p:nvSpPr>
        <p:spPr>
          <a:xfrm>
            <a:off x="2343054" y="3182991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53EB6CB-CE29-4CA8-86A3-86DF6EAB7C1F}"/>
              </a:ext>
            </a:extLst>
          </p:cNvPr>
          <p:cNvSpPr/>
          <p:nvPr/>
        </p:nvSpPr>
        <p:spPr>
          <a:xfrm>
            <a:off x="3886524" y="316739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FF59BB-2783-4500-B69A-443797D9173C}"/>
              </a:ext>
            </a:extLst>
          </p:cNvPr>
          <p:cNvSpPr/>
          <p:nvPr/>
        </p:nvSpPr>
        <p:spPr>
          <a:xfrm>
            <a:off x="5362548" y="3180982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A28046-F0E2-41A5-8421-5B8A4BD5EF41}"/>
              </a:ext>
            </a:extLst>
          </p:cNvPr>
          <p:cNvSpPr/>
          <p:nvPr/>
        </p:nvSpPr>
        <p:spPr>
          <a:xfrm>
            <a:off x="7037118" y="3160796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095560" y="1047600"/>
              <a:ext cx="9239400" cy="55630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200" y="1038240"/>
                <a:ext cx="925812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1817900" y="360765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</p:cNvCxnSpPr>
          <p:nvPr/>
        </p:nvCxnSpPr>
        <p:spPr>
          <a:xfrm>
            <a:off x="1964752" y="324603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53613" y="40576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382187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</p:cNvCxnSpPr>
          <p:nvPr/>
        </p:nvCxnSpPr>
        <p:spPr>
          <a:xfrm flipV="1">
            <a:off x="2570466" y="3246034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17900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4946474" y="360805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82187" y="405805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6510760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46473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410760" y="403950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4921985" y="209770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501591" y="2093264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1976884" y="2093263"/>
            <a:ext cx="665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6628940" y="20896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488686" y="36547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E1B7FC-11C6-4571-BE2C-E0E07C9CA366}"/>
              </a:ext>
            </a:extLst>
          </p:cNvPr>
          <p:cNvSpPr/>
          <p:nvPr/>
        </p:nvSpPr>
        <p:spPr>
          <a:xfrm>
            <a:off x="1817900" y="2817541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D4F8AF4-3F43-43D4-A393-F4E7ED4902ED}"/>
              </a:ext>
            </a:extLst>
          </p:cNvPr>
          <p:cNvCxnSpPr>
            <a:cxnSpLocks/>
          </p:cNvCxnSpPr>
          <p:nvPr/>
        </p:nvCxnSpPr>
        <p:spPr>
          <a:xfrm>
            <a:off x="3528399" y="3250896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15C34E5-A724-4241-AE9C-374637D5CEB4}"/>
              </a:ext>
            </a:extLst>
          </p:cNvPr>
          <p:cNvCxnSpPr>
            <a:cxnSpLocks/>
          </p:cNvCxnSpPr>
          <p:nvPr/>
        </p:nvCxnSpPr>
        <p:spPr>
          <a:xfrm flipV="1">
            <a:off x="4134113" y="3250896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AEC8792-02FA-494B-9D24-944852918C9A}"/>
              </a:ext>
            </a:extLst>
          </p:cNvPr>
          <p:cNvSpPr/>
          <p:nvPr/>
        </p:nvSpPr>
        <p:spPr>
          <a:xfrm>
            <a:off x="3381547" y="2822403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07A2E2-1F5B-4687-9F96-FC027C05DED2}"/>
              </a:ext>
            </a:extLst>
          </p:cNvPr>
          <p:cNvCxnSpPr>
            <a:cxnSpLocks/>
          </p:cNvCxnSpPr>
          <p:nvPr/>
        </p:nvCxnSpPr>
        <p:spPr>
          <a:xfrm>
            <a:off x="5096012" y="3237938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A31F44-0056-40B7-9518-F3E243A2037A}"/>
              </a:ext>
            </a:extLst>
          </p:cNvPr>
          <p:cNvCxnSpPr>
            <a:cxnSpLocks/>
          </p:cNvCxnSpPr>
          <p:nvPr/>
        </p:nvCxnSpPr>
        <p:spPr>
          <a:xfrm flipV="1">
            <a:off x="5701726" y="3237938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3D25A9-1880-4D2A-A0F7-12708CFFAA75}"/>
              </a:ext>
            </a:extLst>
          </p:cNvPr>
          <p:cNvSpPr/>
          <p:nvPr/>
        </p:nvSpPr>
        <p:spPr>
          <a:xfrm>
            <a:off x="4949160" y="2809445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E77C582-8380-4712-8804-C5EAF2EC0962}"/>
              </a:ext>
            </a:extLst>
          </p:cNvPr>
          <p:cNvCxnSpPr>
            <a:cxnSpLocks/>
          </p:cNvCxnSpPr>
          <p:nvPr/>
        </p:nvCxnSpPr>
        <p:spPr>
          <a:xfrm>
            <a:off x="6663625" y="3218373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5597B18-0DC2-4AE2-812C-8AD08EEFCFC3}"/>
              </a:ext>
            </a:extLst>
          </p:cNvPr>
          <p:cNvCxnSpPr>
            <a:cxnSpLocks/>
          </p:cNvCxnSpPr>
          <p:nvPr/>
        </p:nvCxnSpPr>
        <p:spPr>
          <a:xfrm flipV="1">
            <a:off x="7269339" y="3218373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DC556893-5FD2-4225-90F5-BF9A8524974B}"/>
              </a:ext>
            </a:extLst>
          </p:cNvPr>
          <p:cNvSpPr/>
          <p:nvPr/>
        </p:nvSpPr>
        <p:spPr>
          <a:xfrm>
            <a:off x="6516773" y="2789880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14702EF-FEAB-48CB-A988-EC1FFFD9C994}"/>
              </a:ext>
            </a:extLst>
          </p:cNvPr>
          <p:cNvSpPr/>
          <p:nvPr/>
        </p:nvSpPr>
        <p:spPr>
          <a:xfrm>
            <a:off x="2765760" y="3965392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00F4AC-592A-4539-AFBC-45FD574E48A2}"/>
              </a:ext>
            </a:extLst>
          </p:cNvPr>
          <p:cNvSpPr/>
          <p:nvPr/>
        </p:nvSpPr>
        <p:spPr>
          <a:xfrm>
            <a:off x="4339255" y="3984832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7BE75-82B1-45A5-8B1D-2AB269453DB9}"/>
              </a:ext>
            </a:extLst>
          </p:cNvPr>
          <p:cNvSpPr/>
          <p:nvPr/>
        </p:nvSpPr>
        <p:spPr>
          <a:xfrm>
            <a:off x="5887752" y="4019738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B86E03-A811-4EE6-A10D-326E1CE7D71C}"/>
              </a:ext>
            </a:extLst>
          </p:cNvPr>
          <p:cNvSpPr/>
          <p:nvPr/>
        </p:nvSpPr>
        <p:spPr>
          <a:xfrm>
            <a:off x="8127225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E5E73E3-74EE-42BE-9EAE-2AE3BEE69778}"/>
              </a:ext>
            </a:extLst>
          </p:cNvPr>
          <p:cNvSpPr/>
          <p:nvPr/>
        </p:nvSpPr>
        <p:spPr>
          <a:xfrm>
            <a:off x="2343054" y="3182991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53EB6CB-CE29-4CA8-86A3-86DF6EAB7C1F}"/>
              </a:ext>
            </a:extLst>
          </p:cNvPr>
          <p:cNvSpPr/>
          <p:nvPr/>
        </p:nvSpPr>
        <p:spPr>
          <a:xfrm>
            <a:off x="3916179" y="3167390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FF59BB-2783-4500-B69A-443797D9173C}"/>
              </a:ext>
            </a:extLst>
          </p:cNvPr>
          <p:cNvSpPr/>
          <p:nvPr/>
        </p:nvSpPr>
        <p:spPr>
          <a:xfrm>
            <a:off x="5362548" y="3180982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A28046-F0E2-41A5-8421-5B8A4BD5EF41}"/>
              </a:ext>
            </a:extLst>
          </p:cNvPr>
          <p:cNvSpPr/>
          <p:nvPr/>
        </p:nvSpPr>
        <p:spPr>
          <a:xfrm>
            <a:off x="7037118" y="3160796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F5EFC4-418E-4BF4-B851-FAE65A019A59}"/>
              </a:ext>
            </a:extLst>
          </p:cNvPr>
          <p:cNvSpPr/>
          <p:nvPr/>
        </p:nvSpPr>
        <p:spPr>
          <a:xfrm>
            <a:off x="9134012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276640" y="781200"/>
              <a:ext cx="8649000" cy="36198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7280" y="771840"/>
                <a:ext cx="866772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2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1817900" y="360765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</p:cNvCxnSpPr>
          <p:nvPr/>
        </p:nvCxnSpPr>
        <p:spPr>
          <a:xfrm>
            <a:off x="1964752" y="324603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53613" y="40576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382187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</p:cNvCxnSpPr>
          <p:nvPr/>
        </p:nvCxnSpPr>
        <p:spPr>
          <a:xfrm flipV="1">
            <a:off x="2570466" y="3246034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17900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4946474" y="360805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82187" y="405805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6510760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46473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410760" y="403950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4921985" y="209770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546475" y="209326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1976884" y="2093263"/>
            <a:ext cx="665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6628940" y="208966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488686" y="36547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E1B7FC-11C6-4571-BE2C-E0E07C9CA366}"/>
              </a:ext>
            </a:extLst>
          </p:cNvPr>
          <p:cNvSpPr/>
          <p:nvPr/>
        </p:nvSpPr>
        <p:spPr>
          <a:xfrm>
            <a:off x="1817900" y="2817541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D4F8AF4-3F43-43D4-A393-F4E7ED4902ED}"/>
              </a:ext>
            </a:extLst>
          </p:cNvPr>
          <p:cNvCxnSpPr>
            <a:cxnSpLocks/>
          </p:cNvCxnSpPr>
          <p:nvPr/>
        </p:nvCxnSpPr>
        <p:spPr>
          <a:xfrm>
            <a:off x="3528399" y="3250896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15C34E5-A724-4241-AE9C-374637D5CEB4}"/>
              </a:ext>
            </a:extLst>
          </p:cNvPr>
          <p:cNvCxnSpPr>
            <a:cxnSpLocks/>
          </p:cNvCxnSpPr>
          <p:nvPr/>
        </p:nvCxnSpPr>
        <p:spPr>
          <a:xfrm flipV="1">
            <a:off x="4134113" y="3250896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AEC8792-02FA-494B-9D24-944852918C9A}"/>
              </a:ext>
            </a:extLst>
          </p:cNvPr>
          <p:cNvSpPr/>
          <p:nvPr/>
        </p:nvSpPr>
        <p:spPr>
          <a:xfrm>
            <a:off x="3381547" y="2822403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07A2E2-1F5B-4687-9F96-FC027C05DED2}"/>
              </a:ext>
            </a:extLst>
          </p:cNvPr>
          <p:cNvCxnSpPr>
            <a:cxnSpLocks/>
          </p:cNvCxnSpPr>
          <p:nvPr/>
        </p:nvCxnSpPr>
        <p:spPr>
          <a:xfrm>
            <a:off x="5096012" y="3237938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A31F44-0056-40B7-9518-F3E243A2037A}"/>
              </a:ext>
            </a:extLst>
          </p:cNvPr>
          <p:cNvCxnSpPr>
            <a:cxnSpLocks/>
          </p:cNvCxnSpPr>
          <p:nvPr/>
        </p:nvCxnSpPr>
        <p:spPr>
          <a:xfrm flipV="1">
            <a:off x="5701726" y="3237938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3D25A9-1880-4D2A-A0F7-12708CFFAA75}"/>
              </a:ext>
            </a:extLst>
          </p:cNvPr>
          <p:cNvSpPr/>
          <p:nvPr/>
        </p:nvSpPr>
        <p:spPr>
          <a:xfrm>
            <a:off x="4949160" y="2809445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E77C582-8380-4712-8804-C5EAF2EC0962}"/>
              </a:ext>
            </a:extLst>
          </p:cNvPr>
          <p:cNvCxnSpPr>
            <a:cxnSpLocks/>
          </p:cNvCxnSpPr>
          <p:nvPr/>
        </p:nvCxnSpPr>
        <p:spPr>
          <a:xfrm>
            <a:off x="6663625" y="3218373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5597B18-0DC2-4AE2-812C-8AD08EEFCFC3}"/>
              </a:ext>
            </a:extLst>
          </p:cNvPr>
          <p:cNvCxnSpPr>
            <a:cxnSpLocks/>
          </p:cNvCxnSpPr>
          <p:nvPr/>
        </p:nvCxnSpPr>
        <p:spPr>
          <a:xfrm flipV="1">
            <a:off x="7269339" y="3218373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DC556893-5FD2-4225-90F5-BF9A8524974B}"/>
              </a:ext>
            </a:extLst>
          </p:cNvPr>
          <p:cNvSpPr/>
          <p:nvPr/>
        </p:nvSpPr>
        <p:spPr>
          <a:xfrm>
            <a:off x="6516773" y="2789880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14702EF-FEAB-48CB-A988-EC1FFFD9C994}"/>
              </a:ext>
            </a:extLst>
          </p:cNvPr>
          <p:cNvSpPr/>
          <p:nvPr/>
        </p:nvSpPr>
        <p:spPr>
          <a:xfrm>
            <a:off x="2765760" y="3965392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00F4AC-592A-4539-AFBC-45FD574E48A2}"/>
              </a:ext>
            </a:extLst>
          </p:cNvPr>
          <p:cNvSpPr/>
          <p:nvPr/>
        </p:nvSpPr>
        <p:spPr>
          <a:xfrm>
            <a:off x="4368910" y="3984832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7BE75-82B1-45A5-8B1D-2AB269453DB9}"/>
              </a:ext>
            </a:extLst>
          </p:cNvPr>
          <p:cNvSpPr/>
          <p:nvPr/>
        </p:nvSpPr>
        <p:spPr>
          <a:xfrm>
            <a:off x="5796381" y="4019738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B86E03-A811-4EE6-A10D-326E1CE7D71C}"/>
              </a:ext>
            </a:extLst>
          </p:cNvPr>
          <p:cNvSpPr/>
          <p:nvPr/>
        </p:nvSpPr>
        <p:spPr>
          <a:xfrm>
            <a:off x="9134012" y="365478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E5E73E3-74EE-42BE-9EAE-2AE3BEE69778}"/>
              </a:ext>
            </a:extLst>
          </p:cNvPr>
          <p:cNvSpPr/>
          <p:nvPr/>
        </p:nvSpPr>
        <p:spPr>
          <a:xfrm>
            <a:off x="2343054" y="3182991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53EB6CB-CE29-4CA8-86A3-86DF6EAB7C1F}"/>
              </a:ext>
            </a:extLst>
          </p:cNvPr>
          <p:cNvSpPr/>
          <p:nvPr/>
        </p:nvSpPr>
        <p:spPr>
          <a:xfrm>
            <a:off x="3916179" y="3167390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FF59BB-2783-4500-B69A-443797D9173C}"/>
              </a:ext>
            </a:extLst>
          </p:cNvPr>
          <p:cNvSpPr/>
          <p:nvPr/>
        </p:nvSpPr>
        <p:spPr>
          <a:xfrm>
            <a:off x="5483575" y="3180982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A28046-F0E2-41A5-8421-5B8A4BD5EF41}"/>
              </a:ext>
            </a:extLst>
          </p:cNvPr>
          <p:cNvSpPr/>
          <p:nvPr/>
        </p:nvSpPr>
        <p:spPr>
          <a:xfrm>
            <a:off x="6945747" y="3160796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F5EFC4-418E-4BF4-B851-FAE65A019A59}"/>
              </a:ext>
            </a:extLst>
          </p:cNvPr>
          <p:cNvSpPr/>
          <p:nvPr/>
        </p:nvSpPr>
        <p:spPr>
          <a:xfrm>
            <a:off x="10140799" y="365478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D3B928-E67C-4D61-AE5D-054AFF96FC94}"/>
              </a:ext>
            </a:extLst>
          </p:cNvPr>
          <p:cNvSpPr/>
          <p:nvPr/>
        </p:nvSpPr>
        <p:spPr>
          <a:xfrm>
            <a:off x="8153481" y="3654783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10220400" y="1209600"/>
              <a:ext cx="714600" cy="10483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1040" y="1200240"/>
                <a:ext cx="733320" cy="10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1817900" y="360765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</p:cNvCxnSpPr>
          <p:nvPr/>
        </p:nvCxnSpPr>
        <p:spPr>
          <a:xfrm>
            <a:off x="1964752" y="324603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53613" y="40576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382187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</p:cNvCxnSpPr>
          <p:nvPr/>
        </p:nvCxnSpPr>
        <p:spPr>
          <a:xfrm flipV="1">
            <a:off x="2570466" y="3246034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17900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4946474" y="360805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82187" y="405805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6510760" y="359877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846473" y="404877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410760" y="403950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109537" y="2097706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546475" y="209326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1976884" y="2093263"/>
            <a:ext cx="665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6486272" y="2089660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488686" y="365478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E1B7FC-11C6-4571-BE2C-E0E07C9CA366}"/>
              </a:ext>
            </a:extLst>
          </p:cNvPr>
          <p:cNvSpPr/>
          <p:nvPr/>
        </p:nvSpPr>
        <p:spPr>
          <a:xfrm>
            <a:off x="1817900" y="2817541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D4F8AF4-3F43-43D4-A393-F4E7ED4902ED}"/>
              </a:ext>
            </a:extLst>
          </p:cNvPr>
          <p:cNvCxnSpPr>
            <a:cxnSpLocks/>
          </p:cNvCxnSpPr>
          <p:nvPr/>
        </p:nvCxnSpPr>
        <p:spPr>
          <a:xfrm>
            <a:off x="3528399" y="3250896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15C34E5-A724-4241-AE9C-374637D5CEB4}"/>
              </a:ext>
            </a:extLst>
          </p:cNvPr>
          <p:cNvCxnSpPr>
            <a:cxnSpLocks/>
          </p:cNvCxnSpPr>
          <p:nvPr/>
        </p:nvCxnSpPr>
        <p:spPr>
          <a:xfrm flipV="1">
            <a:off x="4134113" y="3250896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AEC8792-02FA-494B-9D24-944852918C9A}"/>
              </a:ext>
            </a:extLst>
          </p:cNvPr>
          <p:cNvSpPr/>
          <p:nvPr/>
        </p:nvSpPr>
        <p:spPr>
          <a:xfrm>
            <a:off x="3381547" y="2822403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07A2E2-1F5B-4687-9F96-FC027C05DED2}"/>
              </a:ext>
            </a:extLst>
          </p:cNvPr>
          <p:cNvCxnSpPr>
            <a:cxnSpLocks/>
          </p:cNvCxnSpPr>
          <p:nvPr/>
        </p:nvCxnSpPr>
        <p:spPr>
          <a:xfrm>
            <a:off x="5096012" y="3237938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A31F44-0056-40B7-9518-F3E243A2037A}"/>
              </a:ext>
            </a:extLst>
          </p:cNvPr>
          <p:cNvCxnSpPr>
            <a:cxnSpLocks/>
          </p:cNvCxnSpPr>
          <p:nvPr/>
        </p:nvCxnSpPr>
        <p:spPr>
          <a:xfrm flipV="1">
            <a:off x="5701726" y="3237938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3D25A9-1880-4D2A-A0F7-12708CFFAA75}"/>
              </a:ext>
            </a:extLst>
          </p:cNvPr>
          <p:cNvSpPr/>
          <p:nvPr/>
        </p:nvSpPr>
        <p:spPr>
          <a:xfrm>
            <a:off x="4949160" y="2809445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E77C582-8380-4712-8804-C5EAF2EC0962}"/>
              </a:ext>
            </a:extLst>
          </p:cNvPr>
          <p:cNvCxnSpPr>
            <a:cxnSpLocks/>
          </p:cNvCxnSpPr>
          <p:nvPr/>
        </p:nvCxnSpPr>
        <p:spPr>
          <a:xfrm>
            <a:off x="6663625" y="3218373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5597B18-0DC2-4AE2-812C-8AD08EEFCFC3}"/>
              </a:ext>
            </a:extLst>
          </p:cNvPr>
          <p:cNvCxnSpPr>
            <a:cxnSpLocks/>
          </p:cNvCxnSpPr>
          <p:nvPr/>
        </p:nvCxnSpPr>
        <p:spPr>
          <a:xfrm flipV="1">
            <a:off x="7269339" y="3218373"/>
            <a:ext cx="0" cy="352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DC556893-5FD2-4225-90F5-BF9A8524974B}"/>
              </a:ext>
            </a:extLst>
          </p:cNvPr>
          <p:cNvSpPr/>
          <p:nvPr/>
        </p:nvSpPr>
        <p:spPr>
          <a:xfrm>
            <a:off x="6516773" y="2789880"/>
            <a:ext cx="900000" cy="4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DFF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14702EF-FEAB-48CB-A988-EC1FFFD9C994}"/>
              </a:ext>
            </a:extLst>
          </p:cNvPr>
          <p:cNvSpPr/>
          <p:nvPr/>
        </p:nvSpPr>
        <p:spPr>
          <a:xfrm>
            <a:off x="2765760" y="3965392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00F4AC-592A-4539-AFBC-45FD574E48A2}"/>
              </a:ext>
            </a:extLst>
          </p:cNvPr>
          <p:cNvSpPr/>
          <p:nvPr/>
        </p:nvSpPr>
        <p:spPr>
          <a:xfrm>
            <a:off x="4368910" y="3984832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187BE75-82B1-45A5-8B1D-2AB269453DB9}"/>
              </a:ext>
            </a:extLst>
          </p:cNvPr>
          <p:cNvSpPr/>
          <p:nvPr/>
        </p:nvSpPr>
        <p:spPr>
          <a:xfrm>
            <a:off x="5917408" y="4019738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B86E03-A811-4EE6-A10D-326E1CE7D71C}"/>
              </a:ext>
            </a:extLst>
          </p:cNvPr>
          <p:cNvSpPr/>
          <p:nvPr/>
        </p:nvSpPr>
        <p:spPr>
          <a:xfrm>
            <a:off x="10283052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E5E73E3-74EE-42BE-9EAE-2AE3BEE69778}"/>
              </a:ext>
            </a:extLst>
          </p:cNvPr>
          <p:cNvSpPr/>
          <p:nvPr/>
        </p:nvSpPr>
        <p:spPr>
          <a:xfrm>
            <a:off x="2343054" y="3182991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53EB6CB-CE29-4CA8-86A3-86DF6EAB7C1F}"/>
              </a:ext>
            </a:extLst>
          </p:cNvPr>
          <p:cNvSpPr/>
          <p:nvPr/>
        </p:nvSpPr>
        <p:spPr>
          <a:xfrm>
            <a:off x="3916179" y="3167390"/>
            <a:ext cx="4908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FF59BB-2783-4500-B69A-443797D9173C}"/>
              </a:ext>
            </a:extLst>
          </p:cNvPr>
          <p:cNvSpPr/>
          <p:nvPr/>
        </p:nvSpPr>
        <p:spPr>
          <a:xfrm>
            <a:off x="5483575" y="3180982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A28046-F0E2-41A5-8421-5B8A4BD5EF41}"/>
              </a:ext>
            </a:extLst>
          </p:cNvPr>
          <p:cNvSpPr/>
          <p:nvPr/>
        </p:nvSpPr>
        <p:spPr>
          <a:xfrm>
            <a:off x="7066774" y="3160796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F5EFC4-418E-4BF4-B851-FAE65A019A59}"/>
              </a:ext>
            </a:extLst>
          </p:cNvPr>
          <p:cNvSpPr/>
          <p:nvPr/>
        </p:nvSpPr>
        <p:spPr>
          <a:xfrm>
            <a:off x="11289839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D3B928-E67C-4D61-AE5D-054AFF96FC94}"/>
              </a:ext>
            </a:extLst>
          </p:cNvPr>
          <p:cNvSpPr/>
          <p:nvPr/>
        </p:nvSpPr>
        <p:spPr>
          <a:xfrm>
            <a:off x="9302521" y="363501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20504E9-B284-42A9-BA76-30EACDF0B9B2}"/>
              </a:ext>
            </a:extLst>
          </p:cNvPr>
          <p:cNvSpPr/>
          <p:nvPr/>
        </p:nvSpPr>
        <p:spPr>
          <a:xfrm>
            <a:off x="8138934" y="3637630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6943680" y="1143000"/>
              <a:ext cx="4934520" cy="51627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4320" y="1133640"/>
                <a:ext cx="4953240" cy="51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2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1BBE6-22B1-4884-808F-3F8699C1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 Truth Table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16A622-27A2-41ED-B125-DB57DE47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26988"/>
            <a:ext cx="3248025" cy="2209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B570BA-A4FC-478F-98D7-31E1F4FE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346325"/>
            <a:ext cx="11099975" cy="37052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8B81DA-0AF7-4C20-82ED-158FA6715053}"/>
              </a:ext>
            </a:extLst>
          </p:cNvPr>
          <p:cNvSpPr txBox="1"/>
          <p:nvPr/>
        </p:nvSpPr>
        <p:spPr>
          <a:xfrm>
            <a:off x="2590800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寫入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A7386B-82DC-4A74-ABE3-B46A5E10DC41}"/>
              </a:ext>
            </a:extLst>
          </p:cNvPr>
          <p:cNvSpPr txBox="1"/>
          <p:nvPr/>
        </p:nvSpPr>
        <p:spPr>
          <a:xfrm>
            <a:off x="3337362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致能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91D079-5746-4F4E-B350-058931F75B30}"/>
              </a:ext>
            </a:extLst>
          </p:cNvPr>
          <p:cNvSpPr txBox="1"/>
          <p:nvPr/>
        </p:nvSpPr>
        <p:spPr>
          <a:xfrm>
            <a:off x="4083924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F0AE49-2EBD-4778-9111-4124C06BF53A}"/>
              </a:ext>
            </a:extLst>
          </p:cNvPr>
          <p:cNvSpPr txBox="1"/>
          <p:nvPr/>
        </p:nvSpPr>
        <p:spPr>
          <a:xfrm>
            <a:off x="4730255" y="2816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低位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27B8D5-C634-4320-BC74-8031B8A69126}"/>
              </a:ext>
            </a:extLst>
          </p:cNvPr>
          <p:cNvSpPr txBox="1"/>
          <p:nvPr/>
        </p:nvSpPr>
        <p:spPr>
          <a:xfrm>
            <a:off x="5357135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高位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2198C0-6962-4369-9399-09DD1E460915}"/>
              </a:ext>
            </a:extLst>
          </p:cNvPr>
          <p:cNvSpPr/>
          <p:nvPr/>
        </p:nvSpPr>
        <p:spPr>
          <a:xfrm>
            <a:off x="4209555" y="5054600"/>
            <a:ext cx="513855" cy="825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3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A518-98B1-4B84-9B63-C6A06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</a:t>
            </a:r>
            <a:r>
              <a:rPr kumimoji="1" lang="zh-TW" altLang="en-US" dirty="0">
                <a:solidFill>
                  <a:schemeClr val="bg1"/>
                </a:solidFill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</a:rPr>
              <a:t>Read Cycle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4AF71-D304-40EE-AF20-82F01124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690688"/>
            <a:ext cx="10009536" cy="44235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87DBD7-2CD1-423B-895F-F9182F449107}"/>
              </a:ext>
            </a:extLst>
          </p:cNvPr>
          <p:cNvSpPr/>
          <p:nvPr/>
        </p:nvSpPr>
        <p:spPr>
          <a:xfrm>
            <a:off x="1631951" y="4183857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A24BDF-C747-4014-BDF8-FDB1B20A5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3"/>
          <a:stretch/>
        </p:blipFill>
        <p:spPr>
          <a:xfrm>
            <a:off x="8853487" y="26988"/>
            <a:ext cx="3248025" cy="15859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DBB0E1-FC69-455C-82C0-179ABCA538A4}"/>
              </a:ext>
            </a:extLst>
          </p:cNvPr>
          <p:cNvSpPr/>
          <p:nvPr/>
        </p:nvSpPr>
        <p:spPr>
          <a:xfrm>
            <a:off x="4375151" y="3701257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771828-E018-43CF-8020-500D32062D55}"/>
              </a:ext>
            </a:extLst>
          </p:cNvPr>
          <p:cNvSpPr/>
          <p:nvPr/>
        </p:nvSpPr>
        <p:spPr>
          <a:xfrm>
            <a:off x="2584451" y="4926012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400ADB-9E4A-4A2F-98E0-5CDEFD87F3D3}"/>
              </a:ext>
            </a:extLst>
          </p:cNvPr>
          <p:cNvSpPr/>
          <p:nvPr/>
        </p:nvSpPr>
        <p:spPr>
          <a:xfrm>
            <a:off x="1631951" y="3211514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B80CA8D4-1359-44F9-A9D8-A891DA7FD599}"/>
              </a:ext>
            </a:extLst>
          </p:cNvPr>
          <p:cNvSpPr/>
          <p:nvPr/>
        </p:nvSpPr>
        <p:spPr>
          <a:xfrm>
            <a:off x="4767835" y="5879592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7EBD0A-5282-4E97-AF7E-AFBAA2BDF645}"/>
              </a:ext>
            </a:extLst>
          </p:cNvPr>
          <p:cNvSpPr txBox="1"/>
          <p:nvPr/>
        </p:nvSpPr>
        <p:spPr>
          <a:xfrm>
            <a:off x="8572782" y="6430534"/>
            <a:ext cx="27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 err="1">
                <a:solidFill>
                  <a:schemeClr val="bg1"/>
                </a:solidFill>
              </a:rPr>
              <a:t>issi</a:t>
            </a:r>
            <a:r>
              <a:rPr kumimoji="1" lang="en-US" altLang="zh-TW" dirty="0">
                <a:solidFill>
                  <a:schemeClr val="bg1"/>
                </a:solidFill>
              </a:rPr>
              <a:t>  </a:t>
            </a:r>
            <a:r>
              <a:rPr kumimoji="1" lang="en-US" altLang="zh-TW" dirty="0">
                <a:solidFill>
                  <a:schemeClr val="bg1"/>
                </a:solidFill>
                <a:hlinkClick r:id="rId4"/>
              </a:rPr>
              <a:t>61WV102416ALL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957FAD4-8B45-4D00-937F-3BB4F6A91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7969 -0.0009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EAB9B-81A6-4286-BDD8-B65B74F3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</a:t>
            </a:r>
            <a:r>
              <a:rPr kumimoji="1" lang="zh-TW" altLang="en-US" dirty="0">
                <a:solidFill>
                  <a:schemeClr val="bg1"/>
                </a:solidFill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</a:rPr>
              <a:t>Write Cycle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5F683F-14BF-42F6-9B16-CDDEFF789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3"/>
          <a:stretch/>
        </p:blipFill>
        <p:spPr>
          <a:xfrm>
            <a:off x="8853487" y="26988"/>
            <a:ext cx="3248025" cy="15859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B23832-B6CA-42D3-8EA0-FA2B97BF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56" y="1690688"/>
            <a:ext cx="8472487" cy="52402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003D08-142F-4345-B36A-2AFE8232C5BE}"/>
              </a:ext>
            </a:extLst>
          </p:cNvPr>
          <p:cNvSpPr/>
          <p:nvPr/>
        </p:nvSpPr>
        <p:spPr>
          <a:xfrm>
            <a:off x="2438402" y="3215594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6229BB-2162-450F-B674-F3EE2B65EAC8}"/>
              </a:ext>
            </a:extLst>
          </p:cNvPr>
          <p:cNvSpPr/>
          <p:nvPr/>
        </p:nvSpPr>
        <p:spPr>
          <a:xfrm>
            <a:off x="2438402" y="4212358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8BF1F1-64BA-4FD5-A452-AFB320A7C103}"/>
              </a:ext>
            </a:extLst>
          </p:cNvPr>
          <p:cNvSpPr/>
          <p:nvPr/>
        </p:nvSpPr>
        <p:spPr>
          <a:xfrm>
            <a:off x="5460999" y="4684712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4E32EA3-3D70-4DE3-B7F1-3806EEA2FAE1}"/>
              </a:ext>
            </a:extLst>
          </p:cNvPr>
          <p:cNvSpPr/>
          <p:nvPr/>
        </p:nvSpPr>
        <p:spPr>
          <a:xfrm>
            <a:off x="6313229" y="5711482"/>
            <a:ext cx="331334" cy="6689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1A5D71D-85E4-4F3E-BF18-F3DAB46E3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 Sorting Algorithm 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並列輸入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並列輸出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25E121-B320-405A-B110-F2439486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94" y="1443841"/>
            <a:ext cx="4767955" cy="4291159"/>
          </a:xfrm>
          <a:prstGeom prst="rect">
            <a:avLst/>
          </a:prstGeom>
        </p:spPr>
      </p:pic>
      <p:sp>
        <p:nvSpPr>
          <p:cNvPr id="13" name="文字方塊 3">
            <a:extLst>
              <a:ext uri="{FF2B5EF4-FFF2-40B4-BE49-F238E27FC236}">
                <a16:creationId xmlns:a16="http://schemas.microsoft.com/office/drawing/2014/main" id="{FE567699-2FD7-48B5-8C2C-F3701DFB1F9A}"/>
              </a:ext>
            </a:extLst>
          </p:cNvPr>
          <p:cNvSpPr txBox="1"/>
          <p:nvPr/>
        </p:nvSpPr>
        <p:spPr>
          <a:xfrm>
            <a:off x="134551" y="1443841"/>
            <a:ext cx="70741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所有存取都使用低 </a:t>
            </a:r>
            <a:r>
              <a:rPr lang="en-US" altLang="zh-TW" sz="2800" dirty="0">
                <a:solidFill>
                  <a:schemeClr val="bg1"/>
                </a:solidFill>
              </a:rPr>
              <a:t>8bits (UB disable)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2</a:t>
            </a:r>
            <a:r>
              <a:rPr lang="zh-TW" altLang="en-US" sz="2800" dirty="0">
                <a:solidFill>
                  <a:schemeClr val="bg1"/>
                </a:solidFill>
              </a:rPr>
              <a:t>個指撥開關設定</a:t>
            </a:r>
            <a:r>
              <a:rPr lang="en-US" altLang="zh-TW" sz="2800" dirty="0">
                <a:solidFill>
                  <a:schemeClr val="bg1"/>
                </a:solidFill>
              </a:rPr>
              <a:t>ram</a:t>
            </a:r>
            <a:r>
              <a:rPr lang="zh-TW" altLang="en-US" sz="2800" dirty="0">
                <a:solidFill>
                  <a:schemeClr val="bg1"/>
                </a:solidFill>
              </a:rPr>
              <a:t>位址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8</a:t>
            </a:r>
            <a:r>
              <a:rPr lang="zh-TW" altLang="en-US" sz="2800" dirty="0">
                <a:solidFill>
                  <a:schemeClr val="bg1"/>
                </a:solidFill>
              </a:rPr>
              <a:t>個指撥開關設定輸入數值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2</a:t>
            </a:r>
            <a:r>
              <a:rPr lang="zh-TW" altLang="en-US" sz="2800" dirty="0">
                <a:solidFill>
                  <a:schemeClr val="bg1"/>
                </a:solidFill>
              </a:rPr>
              <a:t>個指撥開關為控制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1</a:t>
            </a:r>
            <a:r>
              <a:rPr lang="zh-TW" altLang="en-US" sz="2800" dirty="0">
                <a:solidFill>
                  <a:schemeClr val="bg1"/>
                </a:solidFill>
              </a:rPr>
              <a:t>個按鈕為排序，當按鈕按下時，需自動將數值從</a:t>
            </a:r>
            <a:r>
              <a:rPr lang="en-US" altLang="zh-TW" sz="2800" dirty="0">
                <a:solidFill>
                  <a:schemeClr val="bg1"/>
                </a:solidFill>
              </a:rPr>
              <a:t>RAM</a:t>
            </a:r>
            <a:r>
              <a:rPr lang="zh-TW" altLang="en-US" sz="2800" dirty="0">
                <a:solidFill>
                  <a:schemeClr val="bg1"/>
                </a:solidFill>
              </a:rPr>
              <a:t>讀取，做完排序後再存回</a:t>
            </a:r>
            <a:r>
              <a:rPr lang="en-US" altLang="zh-TW" sz="2800" dirty="0">
                <a:solidFill>
                  <a:schemeClr val="bg1"/>
                </a:solidFill>
              </a:rPr>
              <a:t>RAM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2</a:t>
            </a:r>
            <a:r>
              <a:rPr lang="zh-TW" altLang="en-US" sz="2800" dirty="0">
                <a:solidFill>
                  <a:schemeClr val="bg1"/>
                </a:solidFill>
              </a:rPr>
              <a:t>個七段顯示輸出數值</a:t>
            </a:r>
            <a:r>
              <a:rPr lang="en-US" altLang="zh-TW" sz="2800" dirty="0">
                <a:solidFill>
                  <a:schemeClr val="bg1"/>
                </a:solidFill>
              </a:rPr>
              <a:t>(16</a:t>
            </a:r>
            <a:r>
              <a:rPr lang="zh-TW" altLang="en-US" sz="2800" dirty="0">
                <a:solidFill>
                  <a:schemeClr val="bg1"/>
                </a:solidFill>
              </a:rPr>
              <a:t>進位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1714320" y="5600880"/>
              <a:ext cx="972000" cy="95256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4960" y="5591520"/>
                <a:ext cx="990720" cy="9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3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400404" y="-10805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980010" y="-112498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2410420" y="-112499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07359" y="-11610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1012953" y="890503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2578324" y="244784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4141526" y="399956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485640" y="1104840"/>
              <a:ext cx="5772600" cy="54583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80" y="1095480"/>
                <a:ext cx="5791320" cy="54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5036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400404" y="-10805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3980010" y="-112498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3196643" y="881440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07359" y="-11610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2578324" y="244784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4141526" y="399956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7567575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B64B8C-C05D-4322-8994-EBB482E25E60}"/>
              </a:ext>
            </a:extLst>
          </p:cNvPr>
          <p:cNvSpPr/>
          <p:nvPr/>
        </p:nvSpPr>
        <p:spPr>
          <a:xfrm>
            <a:off x="2342167" y="843376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3A5A64-1475-4DAC-9B3B-69860183B39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88088" y="479394"/>
            <a:ext cx="4079" cy="363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A02787-480C-4F03-918B-BABFDBB8A6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7880" y="129337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0CB1E42-9CC3-4583-99E2-E4123FA723F8}"/>
              </a:ext>
            </a:extLst>
          </p:cNvPr>
          <p:cNvSpPr/>
          <p:nvPr/>
        </p:nvSpPr>
        <p:spPr>
          <a:xfrm>
            <a:off x="3906454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327B695-BA99-44E6-85BA-F462FE1D07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56454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55500B6-39A9-4791-82BF-9A2E34D5E4E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242167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53F100E-1675-427D-B4E0-FE289DFD5141}"/>
              </a:ext>
            </a:extLst>
          </p:cNvPr>
          <p:cNvSpPr/>
          <p:nvPr/>
        </p:nvSpPr>
        <p:spPr>
          <a:xfrm>
            <a:off x="3894500" y="238256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F1B0ED-26D9-45EC-9829-B8833288966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344500" y="1734498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854EDFB-B72F-4F2D-8954-90B307D35F3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30213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8DD1375-D564-47F2-A7D5-E867307D62C7}"/>
              </a:ext>
            </a:extLst>
          </p:cNvPr>
          <p:cNvCxnSpPr>
            <a:cxnSpLocks/>
          </p:cNvCxnSpPr>
          <p:nvPr/>
        </p:nvCxnSpPr>
        <p:spPr>
          <a:xfrm>
            <a:off x="4344500" y="327369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2D2B3FF-82E2-4266-9F7E-05F4E6C7DF1B}"/>
              </a:ext>
            </a:extLst>
          </p:cNvPr>
          <p:cNvSpPr/>
          <p:nvPr/>
        </p:nvSpPr>
        <p:spPr>
          <a:xfrm>
            <a:off x="5470741" y="84377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0322F8-5BFF-464B-90B8-05F697E4132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920740" y="479394"/>
            <a:ext cx="1" cy="364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76A60D8-BA51-4DA6-B758-4234231BB8B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806454" y="129377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54797C1-C5D6-4935-90C2-FB1AE761B9A3}"/>
              </a:ext>
            </a:extLst>
          </p:cNvPr>
          <p:cNvCxnSpPr>
            <a:cxnSpLocks/>
          </p:cNvCxnSpPr>
          <p:nvPr/>
        </p:nvCxnSpPr>
        <p:spPr>
          <a:xfrm>
            <a:off x="2788088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5EE6D01-4D48-41F9-A111-26E0A8E29F87}"/>
              </a:ext>
            </a:extLst>
          </p:cNvPr>
          <p:cNvSpPr/>
          <p:nvPr/>
        </p:nvSpPr>
        <p:spPr>
          <a:xfrm>
            <a:off x="7035027" y="834498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F602CB8-AE81-4071-B4BB-EB5873C572F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85027" y="479394"/>
            <a:ext cx="0" cy="355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1F83B42-6CCF-4905-9809-F18B5A0D071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70740" y="128449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88386A0-2711-4DAF-8155-D4DB26CAAED9}"/>
              </a:ext>
            </a:extLst>
          </p:cNvPr>
          <p:cNvSpPr/>
          <p:nvPr/>
        </p:nvSpPr>
        <p:spPr>
          <a:xfrm>
            <a:off x="5470741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D7D3759-0DC2-4571-935F-59CB5DDF15E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20741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D3AA35-7E3F-4C9E-96E4-CF04A5977D1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06454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68F23D-3351-481B-A7DB-05F271CE97CE}"/>
              </a:ext>
            </a:extLst>
          </p:cNvPr>
          <p:cNvSpPr/>
          <p:nvPr/>
        </p:nvSpPr>
        <p:spPr>
          <a:xfrm>
            <a:off x="7035027" y="2391842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C67865A-7783-4572-82AA-7B656F6CD30A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485027" y="1743772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8188476-9791-453C-A53A-838E1F511C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70740" y="2841842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14DAB76-5BF0-4E78-9F3B-71BB856ED3C8}"/>
              </a:ext>
            </a:extLst>
          </p:cNvPr>
          <p:cNvSpPr/>
          <p:nvPr/>
        </p:nvSpPr>
        <p:spPr>
          <a:xfrm>
            <a:off x="5470740" y="3934289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37CCAD9-9D7C-4789-9554-1EE6AA9FD8A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0740" y="3286219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CE221B4-A50F-4EEC-8714-736554F35A4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806453" y="4384289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7ECC988-A3AE-47E7-8682-8C49F0F5F841}"/>
              </a:ext>
            </a:extLst>
          </p:cNvPr>
          <p:cNvSpPr/>
          <p:nvPr/>
        </p:nvSpPr>
        <p:spPr>
          <a:xfrm>
            <a:off x="7035027" y="393863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28824FF-C3CA-4E86-BDD3-F9413DE0A8A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485027" y="3290560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C30CD7B-F1A3-4CA9-BB3A-B9CC69C7238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70740" y="4388630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69432D6-4503-40EC-B41C-865B5F7D313A}"/>
              </a:ext>
            </a:extLst>
          </p:cNvPr>
          <p:cNvSpPr/>
          <p:nvPr/>
        </p:nvSpPr>
        <p:spPr>
          <a:xfrm>
            <a:off x="7035027" y="5487244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241D729-EDED-46F7-968C-52FD8FB20CA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85027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8A5C958-157D-4E55-9FA9-E7C139CDEE4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0740" y="593724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83DF196-05F8-47DC-97FC-625739CDC7EB}"/>
              </a:ext>
            </a:extLst>
          </p:cNvPr>
          <p:cNvCxnSpPr>
            <a:cxnSpLocks/>
          </p:cNvCxnSpPr>
          <p:nvPr/>
        </p:nvCxnSpPr>
        <p:spPr>
          <a:xfrm>
            <a:off x="7935027" y="1275224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C8D58F7-D6C7-419D-87BA-5577F9CF032B}"/>
              </a:ext>
            </a:extLst>
          </p:cNvPr>
          <p:cNvCxnSpPr>
            <a:cxnSpLocks/>
          </p:cNvCxnSpPr>
          <p:nvPr/>
        </p:nvCxnSpPr>
        <p:spPr>
          <a:xfrm>
            <a:off x="7935027" y="283256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6420522-95CC-434C-977E-294DFBD4D0E8}"/>
              </a:ext>
            </a:extLst>
          </p:cNvPr>
          <p:cNvCxnSpPr>
            <a:cxnSpLocks/>
          </p:cNvCxnSpPr>
          <p:nvPr/>
        </p:nvCxnSpPr>
        <p:spPr>
          <a:xfrm>
            <a:off x="7935027" y="4379356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32164BB-B2B6-416C-B070-025C685DB557}"/>
              </a:ext>
            </a:extLst>
          </p:cNvPr>
          <p:cNvCxnSpPr>
            <a:cxnSpLocks/>
          </p:cNvCxnSpPr>
          <p:nvPr/>
        </p:nvCxnSpPr>
        <p:spPr>
          <a:xfrm>
            <a:off x="7935027" y="5914758"/>
            <a:ext cx="664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3C5CC8D-5AF4-4898-B884-8421B447BF68}"/>
              </a:ext>
            </a:extLst>
          </p:cNvPr>
          <p:cNvCxnSpPr>
            <a:cxnSpLocks/>
          </p:cNvCxnSpPr>
          <p:nvPr/>
        </p:nvCxnSpPr>
        <p:spPr>
          <a:xfrm>
            <a:off x="5923372" y="4839174"/>
            <a:ext cx="0" cy="6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EFB2759-BC45-4E1A-9DE2-E0A806E5BA0F}"/>
              </a:ext>
            </a:extLst>
          </p:cNvPr>
          <p:cNvCxnSpPr>
            <a:cxnSpLocks/>
          </p:cNvCxnSpPr>
          <p:nvPr/>
        </p:nvCxnSpPr>
        <p:spPr>
          <a:xfrm>
            <a:off x="7485027" y="6387244"/>
            <a:ext cx="0" cy="386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E0C1178-7CC5-4883-92A9-03C07D92F3A3}"/>
              </a:ext>
            </a:extLst>
          </p:cNvPr>
          <p:cNvSpPr/>
          <p:nvPr/>
        </p:nvSpPr>
        <p:spPr>
          <a:xfrm>
            <a:off x="5400404" y="-10805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230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D88E44-F4C1-49D7-A685-A257458BA911}"/>
              </a:ext>
            </a:extLst>
          </p:cNvPr>
          <p:cNvSpPr/>
          <p:nvPr/>
        </p:nvSpPr>
        <p:spPr>
          <a:xfrm>
            <a:off x="4780470" y="89977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5B4F8D-BC2C-4774-A47D-257D914B6375}"/>
              </a:ext>
            </a:extLst>
          </p:cNvPr>
          <p:cNvSpPr/>
          <p:nvPr/>
        </p:nvSpPr>
        <p:spPr>
          <a:xfrm>
            <a:off x="3997409" y="1622401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06C93F2-12A6-4863-999C-712B8EDCF57A}"/>
              </a:ext>
            </a:extLst>
          </p:cNvPr>
          <p:cNvSpPr/>
          <p:nvPr/>
        </p:nvSpPr>
        <p:spPr>
          <a:xfrm>
            <a:off x="7107359" y="-11610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69</a:t>
            </a:r>
            <a:endParaRPr lang="zh-TW" altLang="en-US" sz="4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A48393-5F2A-4CAC-90C4-00CA4FE365BD}"/>
              </a:ext>
            </a:extLst>
          </p:cNvPr>
          <p:cNvSpPr/>
          <p:nvPr/>
        </p:nvSpPr>
        <p:spPr>
          <a:xfrm>
            <a:off x="2462681" y="1554335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C2C686-A569-47B1-A1CE-4AC0DDD9B829}"/>
              </a:ext>
            </a:extLst>
          </p:cNvPr>
          <p:cNvSpPr/>
          <p:nvPr/>
        </p:nvSpPr>
        <p:spPr>
          <a:xfrm>
            <a:off x="2578324" y="2447847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5CB288C-685F-4F45-A00E-006C347D9820}"/>
              </a:ext>
            </a:extLst>
          </p:cNvPr>
          <p:cNvSpPr/>
          <p:nvPr/>
        </p:nvSpPr>
        <p:spPr>
          <a:xfrm>
            <a:off x="4141526" y="3999568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D1B941C-7932-47DA-B815-D02831246473}"/>
              </a:ext>
            </a:extLst>
          </p:cNvPr>
          <p:cNvSpPr/>
          <p:nvPr/>
        </p:nvSpPr>
        <p:spPr>
          <a:xfrm>
            <a:off x="5763216" y="5542014"/>
            <a:ext cx="665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467080" y="1028880"/>
              <a:ext cx="3714840" cy="22482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720" y="1019520"/>
                <a:ext cx="373356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8445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421</Words>
  <Application>Microsoft Office PowerPoint</Application>
  <PresentationFormat>寬螢幕</PresentationFormat>
  <Paragraphs>322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Times New Roman</vt:lpstr>
      <vt:lpstr>Office 佈景主題</vt:lpstr>
      <vt:lpstr>數位系統設計實習</vt:lpstr>
      <vt:lpstr>PowerPoint 簡報</vt:lpstr>
      <vt:lpstr>DE2-115 : SRAM Truth Table</vt:lpstr>
      <vt:lpstr>DE2-115 : SRAM Read Cycle</vt:lpstr>
      <vt:lpstr>DE2-115 : SRAM Write Cycle</vt:lpstr>
      <vt:lpstr>Homework 1 : Sorting Algorithm (並列輸入-並列輸出)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1 : Sorting Algorithm (並列輸入-並列輸出)</vt:lpstr>
      <vt:lpstr>Homework 2 : Insertion Sorting (串列輸入-並列輸出)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3 : Selection Sorting (並列輸入-串列輸出)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數位系統設計實習</dc:title>
  <dc:creator>碩子一甲-顏君翰</dc:creator>
  <cp:lastModifiedBy>User</cp:lastModifiedBy>
  <cp:revision>58</cp:revision>
  <dcterms:created xsi:type="dcterms:W3CDTF">2019-11-27T13:21:23Z</dcterms:created>
  <dcterms:modified xsi:type="dcterms:W3CDTF">2019-12-12T05:58:14Z</dcterms:modified>
</cp:coreProperties>
</file>