
<file path=[Content_Types].xml><?xml version="1.0" encoding="utf-8"?>
<Types xmlns="http://schemas.openxmlformats.org/package/2006/content-types">
  <Default Extension="xml" ContentType="application/xml"/>
  <Default Extension="mov" ContentType="video/quicktime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68" r:id="rId4"/>
    <p:sldId id="283" r:id="rId5"/>
    <p:sldId id="280" r:id="rId6"/>
    <p:sldId id="278" r:id="rId7"/>
    <p:sldId id="258" r:id="rId8"/>
    <p:sldId id="275" r:id="rId9"/>
    <p:sldId id="262" r:id="rId10"/>
    <p:sldId id="259" r:id="rId11"/>
    <p:sldId id="261" r:id="rId12"/>
    <p:sldId id="260" r:id="rId13"/>
    <p:sldId id="266" r:id="rId14"/>
    <p:sldId id="263" r:id="rId15"/>
    <p:sldId id="272" r:id="rId16"/>
    <p:sldId id="282" r:id="rId17"/>
    <p:sldId id="271" r:id="rId18"/>
    <p:sldId id="267" r:id="rId19"/>
    <p:sldId id="265" r:id="rId20"/>
    <p:sldId id="264" r:id="rId21"/>
    <p:sldId id="276" r:id="rId22"/>
    <p:sldId id="279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95"/>
    <p:restoredTop sz="94670"/>
  </p:normalViewPr>
  <p:slideViewPr>
    <p:cSldViewPr>
      <p:cViewPr varScale="1">
        <p:scale>
          <a:sx n="109" d="100"/>
          <a:sy n="109" d="100"/>
        </p:scale>
        <p:origin x="8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523C-CF58-944E-8864-0FAD02F9ADFC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C122-96F9-E645-AD23-2D7D68A16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590800"/>
            <a:ext cx="6096000" cy="100965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8100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2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7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0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0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12/2/17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0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12/2/17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0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A44B-992B-49B0-80F7-010B66244FFA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7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>
              <a:lumMod val="25000"/>
            </a:schemeClr>
          </a:fgClr>
          <a:bgClr>
            <a:schemeClr val="bg2">
              <a:lumMod val="1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AA44B-992B-49B0-80F7-010B66244FFA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307C-9AC7-448E-9FCE-3A20542C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9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CMPE 202</a:t>
            </a:r>
            <a:r>
              <a:rPr lang="mr-IN" dirty="0"/>
              <a:t>–</a:t>
            </a:r>
            <a:r>
              <a:rPr lang="en-US" dirty="0"/>
              <a:t> Team Inferno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4419600"/>
            <a:ext cx="6400800" cy="17526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Team Member</a:t>
            </a:r>
          </a:p>
          <a:p>
            <a:endParaRPr lang="en-US" dirty="0"/>
          </a:p>
          <a:p>
            <a:r>
              <a:rPr lang="en-US" dirty="0"/>
              <a:t>Vinit Singh</a:t>
            </a:r>
          </a:p>
          <a:p>
            <a:r>
              <a:rPr lang="en-US" dirty="0" err="1"/>
              <a:t>Pavan</a:t>
            </a:r>
            <a:r>
              <a:rPr lang="en-US" dirty="0"/>
              <a:t> </a:t>
            </a:r>
            <a:r>
              <a:rPr lang="en-US" dirty="0" err="1"/>
              <a:t>Kothawade</a:t>
            </a:r>
            <a:endParaRPr lang="en-US" dirty="0"/>
          </a:p>
          <a:p>
            <a:r>
              <a:rPr lang="en-US" dirty="0" err="1"/>
              <a:t>Shripal</a:t>
            </a:r>
            <a:r>
              <a:rPr lang="en-US" dirty="0"/>
              <a:t> </a:t>
            </a:r>
            <a:r>
              <a:rPr lang="en-US" dirty="0" err="1"/>
              <a:t>Modani</a:t>
            </a:r>
            <a:endParaRPr lang="en-US" dirty="0"/>
          </a:p>
          <a:p>
            <a:r>
              <a:rPr lang="en-US" dirty="0"/>
              <a:t>Amita </a:t>
            </a:r>
            <a:r>
              <a:rPr lang="en-US" dirty="0" err="1"/>
              <a:t>Mathkar</a:t>
            </a:r>
            <a:endParaRPr lang="en-US" dirty="0"/>
          </a:p>
          <a:p>
            <a:r>
              <a:rPr lang="en-US" dirty="0" err="1"/>
              <a:t>Pritam</a:t>
            </a:r>
            <a:r>
              <a:rPr lang="en-US" dirty="0"/>
              <a:t> </a:t>
            </a:r>
            <a:r>
              <a:rPr lang="en-US" dirty="0" err="1"/>
              <a:t>Meher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D727BA4-8175-4B15-9682-38532C49C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2" t="6873" r="6690" b="32538"/>
          <a:stretch/>
        </p:blipFill>
        <p:spPr>
          <a:xfrm>
            <a:off x="457200" y="228600"/>
            <a:ext cx="5562600" cy="30038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4DFEE2F-736D-405D-BE64-DCEAB184C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64744"/>
            <a:ext cx="2771775" cy="2259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F6832EB-8A08-4576-AF6C-6FC135AC7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429000"/>
            <a:ext cx="4162425" cy="1989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7C487F8-A9BF-4DE0-8579-FAF18C4F9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750" y="3403076"/>
            <a:ext cx="3173212" cy="1595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43CCFB-93B5-441F-970D-0F3EA10872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3750" y="5098311"/>
            <a:ext cx="3173212" cy="153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2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State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6438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4B5CD12-F638-4253-A07D-626E286F3734}"/>
              </a:ext>
            </a:extLst>
          </p:cNvPr>
          <p:cNvSpPr txBox="1"/>
          <p:nvPr/>
        </p:nvSpPr>
        <p:spPr>
          <a:xfrm>
            <a:off x="224487" y="381000"/>
            <a:ext cx="1809394" cy="631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public class AladdinHero 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{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AladdinState hasLives;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AladdinState noLives;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AladdinState aladdinstate;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int noOfLives=3;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	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public AladdinHero(){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hasLives= new HasLives(this);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noLives= new NoLives(this);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aladdinstate=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hasLives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;	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if(noOfLives == 0){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aladdinstate= noLives;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Void setAladdinState(AladdinState newAladdinState){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aladdinstate= newAladdinState;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public AladdinState getHasLivesState(){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System.out.println("In HasLivesState");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return hasLives;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} 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public AladdinState getNoLivesState(){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System.out.println("In NoLivesState");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return noLives;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	       } 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endParaRPr lang="en-US" sz="825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C86BB0D-1139-4003-8809-2F7E58CA607D}"/>
              </a:ext>
            </a:extLst>
          </p:cNvPr>
          <p:cNvSpPr txBox="1"/>
          <p:nvPr/>
        </p:nvSpPr>
        <p:spPr>
          <a:xfrm>
            <a:off x="2286000" y="4246109"/>
            <a:ext cx="2870885" cy="2162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public class NoLives implements AladdinState {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AladdinHero aladdinHero;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public NoLives(AladdinHero newAladdinHero) {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aladdinHero= newAladdinHero;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@Override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public void attackEnemy() {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System.out.println("Aladdin can not attack on Hurdles");	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	     }</a:t>
            </a:r>
          </a:p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endParaRPr lang="en-US" sz="135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75D41B-F527-44F4-BD25-9E157A37EFD6}"/>
              </a:ext>
            </a:extLst>
          </p:cNvPr>
          <p:cNvSpPr txBox="1"/>
          <p:nvPr/>
        </p:nvSpPr>
        <p:spPr>
          <a:xfrm>
            <a:off x="5409004" y="3728659"/>
            <a:ext cx="3096780" cy="319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25" dirty="0"/>
          </a:p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public class HasLives implements AladdinState {</a:t>
            </a:r>
          </a:p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AladdinHero aladdinHero;</a:t>
            </a:r>
          </a:p>
          <a:p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public HasLives(AladdinHero newAladdinHero) {</a:t>
            </a:r>
          </a:p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aladdinHero= newAladdinHero;</a:t>
            </a:r>
          </a:p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@Override</a:t>
            </a:r>
          </a:p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public void attackEnemy() {</a:t>
            </a:r>
          </a:p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System.out.println("Aladdin can attack on Hurdles");</a:t>
            </a:r>
          </a:p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		}</a:t>
            </a:r>
          </a:p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endParaRPr lang="en-US" sz="135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C5C5328-104B-4334-9F9A-4F400FBB3229}"/>
              </a:ext>
            </a:extLst>
          </p:cNvPr>
          <p:cNvSpPr txBox="1"/>
          <p:nvPr/>
        </p:nvSpPr>
        <p:spPr>
          <a:xfrm>
            <a:off x="6934200" y="1604571"/>
            <a:ext cx="2736542" cy="77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public interface AladdinState {</a:t>
            </a:r>
          </a:p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void attackEnemy();</a:t>
            </a:r>
          </a:p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endParaRPr lang="en-US" sz="825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0197421-C8B8-4D88-AA31-B49AD12D8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491" y="380999"/>
            <a:ext cx="5087909" cy="334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Observer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02610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" t="5696" r="6111" b="7985"/>
          <a:stretch/>
        </p:blipFill>
        <p:spPr>
          <a:xfrm>
            <a:off x="533400" y="914400"/>
            <a:ext cx="5486400" cy="4495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367" y="1301489"/>
            <a:ext cx="2743200" cy="1328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368" y="2713349"/>
            <a:ext cx="2121694" cy="885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089" y="3790067"/>
            <a:ext cx="2621756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Command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73240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F131D4-6046-47DF-B499-B9B2EDCA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1334455"/>
            <a:ext cx="7429499" cy="1108928"/>
          </a:xfrm>
        </p:spPr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51FD85B-6D8A-4A9E-BBE3-B7DA79F3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131" y="1068492"/>
            <a:ext cx="2396869" cy="16408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E978B59-8EA4-4E3F-99B7-AF2E2EAC5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945" y="647585"/>
            <a:ext cx="3912956" cy="2885855"/>
          </a:xfrm>
          <a:prstGeom prst="rect">
            <a:avLst/>
          </a:prstGeo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xmlns="" id="{C48BE35E-194D-4980-9613-48EBE13B9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-51100" y="1288677"/>
            <a:ext cx="2755258" cy="194982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21C6C35-82BF-4732-AF1F-7E541E002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605" y="4336208"/>
            <a:ext cx="2522096" cy="1421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A619357-314F-497D-8F4E-2DE776320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93" y="4201194"/>
            <a:ext cx="3137297" cy="16918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89085B1-BB7E-4BE7-AEDB-093AC9B76C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2513" y="4014788"/>
            <a:ext cx="2891488" cy="199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 and Status</a:t>
            </a:r>
          </a:p>
        </p:txBody>
      </p:sp>
      <p:sp>
        <p:nvSpPr>
          <p:cNvPr id="4" name="AutoShape 24"/>
          <p:cNvSpPr>
            <a:spLocks noChangeArrowheads="1"/>
          </p:cNvSpPr>
          <p:nvPr/>
        </p:nvSpPr>
        <p:spPr bwMode="auto">
          <a:xfrm>
            <a:off x="435429" y="1489413"/>
            <a:ext cx="2383971" cy="948985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pPr eaLnBrk="1" hangingPunct="1"/>
            <a:r>
              <a:rPr lang="en-US" sz="2000">
                <a:solidFill>
                  <a:schemeClr val="bg1"/>
                </a:solidFill>
                <a:cs typeface="Arial" pitchFamily="34" charset="0"/>
              </a:rPr>
              <a:t>Sprint 1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2416629" y="1489413"/>
            <a:ext cx="2383971" cy="948985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Sprint 2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4419600" y="1489413"/>
            <a:ext cx="2383971" cy="948985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Sprint 3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6400800" y="1489415"/>
            <a:ext cx="2383971" cy="948985"/>
          </a:xfrm>
          <a:prstGeom prst="chevron">
            <a:avLst>
              <a:gd name="adj" fmla="val 6520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9144" rIns="9144" bIns="9144" anchor="ctr"/>
          <a:lstStyle/>
          <a:p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Sprint 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429" y="2743200"/>
            <a:ext cx="1850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Level 1 Prototype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92829" y="27402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Level 1 Implementation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0229" y="2537936"/>
            <a:ext cx="1774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Design Pattern and Level 2 Implementation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5858" y="2677180"/>
            <a:ext cx="177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Integration and Testing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5429" y="3283803"/>
            <a:ext cx="1774371" cy="830997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10000"/>
                  <a:alpha val="0"/>
                </a:schemeClr>
              </a:gs>
            </a:gsLst>
            <a:lin ang="5400000" scaled="0"/>
          </a:gradFill>
        </p:spPr>
        <p:txBody>
          <a:bodyPr wrap="square" lIns="91440" rtlCol="0">
            <a:spAutoFit/>
          </a:bodyPr>
          <a:lstStyle/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Creation of User Stories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Animation of Game and Actors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Hurdle Creation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92829" y="3200400"/>
            <a:ext cx="1774371" cy="101566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10000"/>
                  <a:alpha val="0"/>
                </a:schemeClr>
              </a:gs>
            </a:gsLst>
            <a:lin ang="5400000" scaled="0"/>
          </a:gradFill>
        </p:spPr>
        <p:txBody>
          <a:bodyPr wrap="square" lIns="91440" rtlCol="0">
            <a:spAutoFit/>
          </a:bodyPr>
          <a:lstStyle>
            <a:defPPr>
              <a:defRPr lang="en-US"/>
            </a:defPPr>
            <a:lvl1pPr marL="91440" indent="-91440">
              <a:buFont typeface="Arial" pitchFamily="34" charset="0"/>
              <a:buChar char="•"/>
              <a:defRPr sz="1200"/>
            </a:lvl1pPr>
          </a:lstStyle>
          <a:p>
            <a:r>
              <a:rPr lang="en-US" dirty="0"/>
              <a:t>UI modification</a:t>
            </a:r>
          </a:p>
          <a:p>
            <a:r>
              <a:rPr lang="en-US" dirty="0"/>
              <a:t>User story for Music</a:t>
            </a:r>
          </a:p>
          <a:p>
            <a:r>
              <a:rPr lang="en-US" dirty="0"/>
              <a:t>User story for Score</a:t>
            </a:r>
          </a:p>
          <a:p>
            <a:r>
              <a:rPr lang="en-US" dirty="0"/>
              <a:t>User story for level 1 completion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50229" y="3283803"/>
            <a:ext cx="1850571" cy="1200329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10000"/>
                  <a:alpha val="0"/>
                </a:schemeClr>
              </a:gs>
            </a:gsLst>
            <a:lin ang="5400000" scaled="0"/>
          </a:gradFill>
        </p:spPr>
        <p:txBody>
          <a:bodyPr wrap="square" lIns="91440" rtlCol="0">
            <a:spAutoFit/>
          </a:bodyPr>
          <a:lstStyle>
            <a:defPPr>
              <a:defRPr lang="en-US"/>
            </a:defPPr>
            <a:lvl1pPr marL="91440" indent="-91440">
              <a:buFont typeface="Arial" pitchFamily="34" charset="0"/>
              <a:buChar char="•"/>
              <a:defRPr sz="1200"/>
            </a:lvl1pPr>
          </a:lstStyle>
          <a:p>
            <a:r>
              <a:rPr lang="en-US" dirty="0"/>
              <a:t>Incorporation of Design Pattern</a:t>
            </a:r>
          </a:p>
          <a:p>
            <a:r>
              <a:rPr lang="en-US" dirty="0"/>
              <a:t>Level 1 Testing</a:t>
            </a:r>
          </a:p>
          <a:p>
            <a:r>
              <a:rPr lang="en-US" dirty="0"/>
              <a:t>UI refactoring</a:t>
            </a:r>
          </a:p>
          <a:p>
            <a:r>
              <a:rPr lang="en-US" dirty="0"/>
              <a:t>Level 2 Design and Development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07629" y="3327737"/>
            <a:ext cx="1774371" cy="830997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10000"/>
                  <a:alpha val="0"/>
                </a:schemeClr>
              </a:gs>
            </a:gsLst>
            <a:lin ang="5400000" scaled="0"/>
          </a:gradFill>
        </p:spPr>
        <p:txBody>
          <a:bodyPr wrap="square" lIns="91440" rtlCol="0">
            <a:spAutoFit/>
          </a:bodyPr>
          <a:lstStyle>
            <a:defPPr>
              <a:defRPr lang="en-US"/>
            </a:defPPr>
            <a:lvl1pPr marL="91440" indent="-91440">
              <a:buFont typeface="Arial" pitchFamily="34" charset="0"/>
              <a:buChar char="•"/>
              <a:defRPr sz="1200"/>
            </a:lvl1pPr>
          </a:lstStyle>
          <a:p>
            <a:r>
              <a:rPr lang="en-US" dirty="0"/>
              <a:t>Level 2 implementation</a:t>
            </a:r>
          </a:p>
          <a:p>
            <a:r>
              <a:rPr lang="en-US" dirty="0"/>
              <a:t>User story for jafar</a:t>
            </a:r>
          </a:p>
          <a:p>
            <a:r>
              <a:rPr lang="en-US" dirty="0"/>
              <a:t>Testing final game</a:t>
            </a:r>
          </a:p>
          <a:p>
            <a:r>
              <a:rPr lang="en-US" dirty="0"/>
              <a:t>Code Refactoring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 rot="16200000">
            <a:off x="-756071" y="3367654"/>
            <a:ext cx="1939638" cy="27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Activities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39739" y="4572000"/>
            <a:ext cx="8247061" cy="0"/>
          </a:xfrm>
          <a:prstGeom prst="line">
            <a:avLst/>
          </a:prstGeom>
          <a:ln w="22225">
            <a:solidFill>
              <a:schemeClr val="bg1">
                <a:alpha val="74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8"/>
          <p:cNvSpPr>
            <a:spLocks noChangeArrowheads="1"/>
          </p:cNvSpPr>
          <p:nvPr/>
        </p:nvSpPr>
        <p:spPr bwMode="auto">
          <a:xfrm rot="16200000">
            <a:off x="-756072" y="5141034"/>
            <a:ext cx="1939638" cy="275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  <a:cs typeface="Arial" pitchFamily="34" charset="0"/>
              </a:rPr>
              <a:t>Outcomes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5430" y="4724400"/>
            <a:ext cx="1752600" cy="1015663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User Stories for Aladdin, Hurdle created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UI Finalized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Level 1 Prototype Delivered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92829" y="4800600"/>
            <a:ext cx="1774371" cy="1015663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Implemented User Story for Music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Implemented User Story for Music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Level 1 delivered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06687" y="4724400"/>
            <a:ext cx="1774371" cy="1200329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5 Design patterns implemented.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Level 1 testing completed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UI refactored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Level 2 implemented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85858" y="4810352"/>
            <a:ext cx="1774371" cy="1015663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Level integration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Implemented user story for Jafar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sz="1200" dirty="0"/>
              <a:t>Released final version of Game 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39739" y="5943600"/>
            <a:ext cx="8247061" cy="0"/>
          </a:xfrm>
          <a:prstGeom prst="line">
            <a:avLst/>
          </a:prstGeom>
          <a:ln w="22225" cmpd="thickThin">
            <a:solidFill>
              <a:schemeClr val="bg1">
                <a:alpha val="7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Sprint Details</a:t>
            </a:r>
          </a:p>
        </p:txBody>
      </p:sp>
    </p:spTree>
    <p:extLst>
      <p:ext uri="{BB962C8B-B14F-4D97-AF65-F5344CB8AC3E}">
        <p14:creationId xmlns:p14="http://schemas.microsoft.com/office/powerpoint/2010/main" val="98028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Game Overview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0"/>
            <a:ext cx="7086600" cy="426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76400" y="304800"/>
            <a:ext cx="591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Sprint Burn Down Chart</a:t>
            </a:r>
          </a:p>
        </p:txBody>
      </p:sp>
    </p:spTree>
    <p:extLst>
      <p:ext uri="{BB962C8B-B14F-4D97-AF65-F5344CB8AC3E}">
        <p14:creationId xmlns:p14="http://schemas.microsoft.com/office/powerpoint/2010/main" val="3097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886200" cy="251460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What did we do well?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Finalized the game Design at an early stage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Maintaining product backlog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Weekly Meeting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Team Work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Sprint - Definition of Done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Honesty of Team members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7862" y="1447800"/>
            <a:ext cx="4413738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 smtClean="0"/>
              <a:t>What needs improvement?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Start the coding using Design Patterns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Game play documentation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Managing Team Schedule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Planning schedule by keeping next step in mind.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92562"/>
            <a:ext cx="4413738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 smtClean="0"/>
              <a:t>What should we keep doing?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Work as a Team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Agile helped us understand blockages which later helped us fix the issues.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Weekly Team Meeting</a:t>
            </a:r>
          </a:p>
          <a:p>
            <a:pPr>
              <a:spcBef>
                <a:spcPts val="0"/>
              </a:spcBef>
            </a:pPr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12324" y="3941517"/>
            <a:ext cx="4413738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dirty="0" smtClean="0"/>
              <a:t>What went wrong during Sprint Cycle?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Achieving Sprint goals as per definition of done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Integration Testing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User Story selection as per Team Schedule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440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Game Demo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5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750403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/>
              <a:t>Thank You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5547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MPE-202-Aladdin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Class Diagram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Patterns in the Game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4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Factory Method Design Pattern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99" b="11305"/>
          <a:stretch/>
        </p:blipFill>
        <p:spPr>
          <a:xfrm>
            <a:off x="0" y="4343400"/>
            <a:ext cx="44196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"/>
          <a:stretch/>
        </p:blipFill>
        <p:spPr>
          <a:xfrm>
            <a:off x="4790161" y="4343400"/>
            <a:ext cx="4339225" cy="1485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/>
          <a:stretch/>
        </p:blipFill>
        <p:spPr>
          <a:xfrm>
            <a:off x="2059488" y="457200"/>
            <a:ext cx="5105400" cy="3657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62600" y="609600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Concrete Classes Implemented</a:t>
            </a: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for Object Creation</a:t>
            </a:r>
          </a:p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SnakeHurdle</a:t>
            </a:r>
          </a:p>
          <a:p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ParrotHurdle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Template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1429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FFFFFF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1839</TotalTime>
  <Words>395</Words>
  <Application>Microsoft Macintosh PowerPoint</Application>
  <PresentationFormat>On-screen Show (4:3)</PresentationFormat>
  <Paragraphs>138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Mangal</vt:lpstr>
      <vt:lpstr>Arial</vt:lpstr>
      <vt:lpstr>Office Theme</vt:lpstr>
      <vt:lpstr>CMPE 202– Team Inferno </vt:lpstr>
      <vt:lpstr>Game Overview </vt:lpstr>
      <vt:lpstr>PowerPoint Presentation</vt:lpstr>
      <vt:lpstr>Game Class Diagram </vt:lpstr>
      <vt:lpstr>PowerPoint Presentation</vt:lpstr>
      <vt:lpstr>Design Patterns in the Game </vt:lpstr>
      <vt:lpstr>Factory Method Design Pattern </vt:lpstr>
      <vt:lpstr>PowerPoint Presentation</vt:lpstr>
      <vt:lpstr>Template Design Pattern</vt:lpstr>
      <vt:lpstr>PowerPoint Presentation</vt:lpstr>
      <vt:lpstr>State Design Pattern</vt:lpstr>
      <vt:lpstr>PowerPoint Presentation</vt:lpstr>
      <vt:lpstr>Observer Design Pattern</vt:lpstr>
      <vt:lpstr>PowerPoint Presentation</vt:lpstr>
      <vt:lpstr>Command Design Pattern</vt:lpstr>
      <vt:lpstr>PowerPoint Presentation</vt:lpstr>
      <vt:lpstr>Sprint Planning and Status</vt:lpstr>
      <vt:lpstr>Sprint Details</vt:lpstr>
      <vt:lpstr>PowerPoint Presentation</vt:lpstr>
      <vt:lpstr>PowerPoint Presentation</vt:lpstr>
      <vt:lpstr>Team Retrospective</vt:lpstr>
      <vt:lpstr>Game Demo  </vt:lpstr>
      <vt:lpstr>PowerPoint Presentation</vt:lpstr>
    </vt:vector>
  </TitlesOfParts>
  <Company>Microsoft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Vinit Singh</cp:lastModifiedBy>
  <cp:revision>130</cp:revision>
  <dcterms:created xsi:type="dcterms:W3CDTF">2012-02-06T13:30:20Z</dcterms:created>
  <dcterms:modified xsi:type="dcterms:W3CDTF">2017-12-02T20:28:26Z</dcterms:modified>
</cp:coreProperties>
</file>