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90" d="100"/>
          <a:sy n="90" d="100"/>
        </p:scale>
        <p:origin x="76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11/5/18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41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82B6A-4630-477E-8175-19CF1DB12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</a:t>
            </a:r>
            <a:r>
              <a:rPr lang="en-US" dirty="0" smtClean="0"/>
              <a:t>safe </a:t>
            </a:r>
            <a:r>
              <a:rPr lang="en-US" dirty="0" err="1" smtClean="0"/>
              <a:t>LoCK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2D2A6DC-17DE-4F07-8FBA-3521E3783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8440" y="3850292"/>
            <a:ext cx="9355120" cy="2031396"/>
          </a:xfrm>
        </p:spPr>
        <p:txBody>
          <a:bodyPr>
            <a:normAutofit/>
          </a:bodyPr>
          <a:lstStyle/>
          <a:p>
            <a:r>
              <a:rPr lang="en-US" dirty="0"/>
              <a:t>BY</a:t>
            </a:r>
          </a:p>
          <a:p>
            <a:r>
              <a:rPr lang="en-US" dirty="0" smtClean="0"/>
              <a:t>Vinit  </a:t>
            </a:r>
            <a:r>
              <a:rPr lang="en-US" dirty="0"/>
              <a:t>Singh (CLASS ID: 36)</a:t>
            </a:r>
          </a:p>
          <a:p>
            <a:r>
              <a:rPr lang="en-US" dirty="0" err="1" smtClean="0"/>
              <a:t>Akhil</a:t>
            </a:r>
            <a:r>
              <a:rPr lang="en-US" dirty="0" smtClean="0"/>
              <a:t> </a:t>
            </a:r>
            <a:r>
              <a:rPr lang="en-US" dirty="0" err="1" smtClean="0"/>
              <a:t>Bhavirisetty</a:t>
            </a:r>
            <a:r>
              <a:rPr lang="en-US" dirty="0" smtClean="0"/>
              <a:t> </a:t>
            </a:r>
            <a:r>
              <a:rPr lang="en-US" dirty="0"/>
              <a:t>(CLASS ID: 3)</a:t>
            </a:r>
          </a:p>
          <a:p>
            <a:r>
              <a:rPr lang="en-US" dirty="0" err="1" smtClean="0"/>
              <a:t>Saiteja</a:t>
            </a:r>
            <a:r>
              <a:rPr lang="en-US" dirty="0" smtClean="0"/>
              <a:t> </a:t>
            </a:r>
            <a:r>
              <a:rPr lang="en-US" dirty="0" err="1" smtClean="0"/>
              <a:t>Desu</a:t>
            </a:r>
            <a:r>
              <a:rPr lang="en-US" dirty="0" smtClean="0"/>
              <a:t> </a:t>
            </a:r>
            <a:r>
              <a:rPr lang="en-US" dirty="0"/>
              <a:t>(CLASS ID: 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4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76FF43-D54B-4388-BC6E-94462E33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D70A5D-FB6D-4514-8079-2D9E031BB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Unlocking a </a:t>
            </a:r>
            <a:r>
              <a:rPr lang="en-US" dirty="0" smtClean="0"/>
              <a:t>digital safe </a:t>
            </a:r>
            <a:r>
              <a:rPr lang="en-US" dirty="0"/>
              <a:t>lock is quite </a:t>
            </a:r>
            <a:r>
              <a:rPr lang="en-US" dirty="0" smtClean="0"/>
              <a:t>challenging</a:t>
            </a:r>
            <a:endParaRPr lang="en-US" dirty="0"/>
          </a:p>
          <a:p>
            <a:r>
              <a:rPr lang="en-US" dirty="0"/>
              <a:t>Cannot track suspicious persons </a:t>
            </a:r>
          </a:p>
          <a:p>
            <a:r>
              <a:rPr lang="en-US" dirty="0"/>
              <a:t>Virtual assistant with raspberry pi can solve this problem</a:t>
            </a:r>
          </a:p>
          <a:p>
            <a:r>
              <a:rPr lang="en-US" dirty="0"/>
              <a:t>Set up is portable and </a:t>
            </a:r>
            <a:r>
              <a:rPr lang="en-US" dirty="0" smtClean="0"/>
              <a:t>can be used </a:t>
            </a:r>
            <a:r>
              <a:rPr lang="en-US" dirty="0"/>
              <a:t>in any application</a:t>
            </a:r>
          </a:p>
        </p:txBody>
      </p:sp>
    </p:spTree>
    <p:extLst>
      <p:ext uri="{BB962C8B-B14F-4D97-AF65-F5344CB8AC3E}">
        <p14:creationId xmlns:p14="http://schemas.microsoft.com/office/powerpoint/2010/main" val="345193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F5F5DD-0EDA-45DC-9667-9B6319EE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9C9C65-4E4E-433F-ABC1-BFFBAD460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unlock </a:t>
            </a:r>
          </a:p>
          <a:p>
            <a:r>
              <a:rPr lang="en-US" dirty="0"/>
              <a:t>Need not to </a:t>
            </a:r>
            <a:r>
              <a:rPr lang="en-US" dirty="0" smtClean="0"/>
              <a:t>remember Password, security based on OTP</a:t>
            </a:r>
            <a:endParaRPr lang="en-US" dirty="0"/>
          </a:p>
          <a:p>
            <a:r>
              <a:rPr lang="en-US" dirty="0"/>
              <a:t>Take images of </a:t>
            </a:r>
            <a:r>
              <a:rPr lang="en-US" dirty="0" smtClean="0"/>
              <a:t>intruders</a:t>
            </a:r>
            <a:endParaRPr lang="en-US" dirty="0"/>
          </a:p>
          <a:p>
            <a:r>
              <a:rPr lang="en-US" dirty="0" smtClean="0"/>
              <a:t>Send email </a:t>
            </a:r>
            <a:r>
              <a:rPr lang="en-US" dirty="0"/>
              <a:t>alerts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1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3914FF-1A45-4E7A-A10C-CCD4BA7B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/ Hardware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73F306-2DA0-4E8F-89E0-5F134DBA8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Raspberry Pi 2</a:t>
            </a:r>
          </a:p>
          <a:p>
            <a:r>
              <a:rPr lang="en-US" dirty="0" smtClean="0"/>
              <a:t>USB Microphone</a:t>
            </a:r>
            <a:endParaRPr lang="en-US" dirty="0"/>
          </a:p>
          <a:p>
            <a:r>
              <a:rPr lang="en-US" dirty="0"/>
              <a:t>Speaker</a:t>
            </a:r>
          </a:p>
          <a:p>
            <a:r>
              <a:rPr lang="en-US" dirty="0"/>
              <a:t>Python Scripting</a:t>
            </a:r>
          </a:p>
          <a:p>
            <a:r>
              <a:rPr lang="en-US" dirty="0"/>
              <a:t>Pi Camera</a:t>
            </a:r>
          </a:p>
          <a:p>
            <a:r>
              <a:rPr lang="en-US" dirty="0"/>
              <a:t>Email(IMAP Protocol)</a:t>
            </a:r>
          </a:p>
        </p:txBody>
      </p:sp>
    </p:spTree>
    <p:extLst>
      <p:ext uri="{BB962C8B-B14F-4D97-AF65-F5344CB8AC3E}">
        <p14:creationId xmlns:p14="http://schemas.microsoft.com/office/powerpoint/2010/main" val="368953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6A185B4F-12AE-4016-8B00-0ACC8C69E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0303A53-8DD4-43D1-87C7-38DAA4E74C01}"/>
              </a:ext>
            </a:extLst>
          </p:cNvPr>
          <p:cNvSpPr txBox="1"/>
          <p:nvPr/>
        </p:nvSpPr>
        <p:spPr>
          <a:xfrm>
            <a:off x="276225" y="280996"/>
            <a:ext cx="401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248792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BA61BE-FFA3-4E23-AD0F-2B31EE0B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404" y="2379765"/>
            <a:ext cx="9603275" cy="1049235"/>
          </a:xfrm>
        </p:spPr>
        <p:txBody>
          <a:bodyPr>
            <a:noAutofit/>
          </a:bodyPr>
          <a:lstStyle/>
          <a:p>
            <a:r>
              <a:rPr lang="en-US" sz="8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2705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2832B7-8BB7-45F6-9353-A2F5D179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AC16AD-24AB-4AEB-8EDF-28CAE5E12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Defective Hardware</a:t>
            </a:r>
          </a:p>
          <a:p>
            <a:r>
              <a:rPr lang="en-US" dirty="0"/>
              <a:t>Delicate set </a:t>
            </a:r>
            <a:r>
              <a:rPr lang="en-US" dirty="0" smtClean="0"/>
              <a:t>up</a:t>
            </a:r>
          </a:p>
          <a:p>
            <a:r>
              <a:rPr lang="en-US" dirty="0" smtClean="0"/>
              <a:t>Voice Recognition</a:t>
            </a:r>
          </a:p>
          <a:p>
            <a:r>
              <a:rPr lang="en-US" dirty="0" smtClean="0"/>
              <a:t>Performance </a:t>
            </a:r>
          </a:p>
          <a:p>
            <a:r>
              <a:rPr lang="en-US" dirty="0" smtClean="0"/>
              <a:t>Configuring Email and Message Notification service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3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48364C-6C4A-4F60-8D95-9A0106D4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2E2AFC-66F2-4E5D-833D-BA8E4CBFC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Unlocking safe lock set up</a:t>
            </a:r>
          </a:p>
          <a:p>
            <a:r>
              <a:rPr lang="en-US" dirty="0"/>
              <a:t>Can be able to authorize by face/voice</a:t>
            </a:r>
          </a:p>
          <a:p>
            <a:r>
              <a:rPr lang="en-US" dirty="0"/>
              <a:t>Live streaming of room when not at home</a:t>
            </a:r>
          </a:p>
          <a:p>
            <a:r>
              <a:rPr lang="en-US" dirty="0" smtClean="0"/>
              <a:t>Making </a:t>
            </a:r>
            <a:r>
              <a:rPr lang="en-US" dirty="0"/>
              <a:t>it </a:t>
            </a:r>
            <a:r>
              <a:rPr lang="en-US" dirty="0" smtClean="0"/>
              <a:t>more compact and portable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3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2737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</TotalTime>
  <Words>146</Words>
  <Application>Microsoft Macintosh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Gill Sans MT</vt:lpstr>
      <vt:lpstr>Arial</vt:lpstr>
      <vt:lpstr>Gallery</vt:lpstr>
      <vt:lpstr>Smart safe LoCK</vt:lpstr>
      <vt:lpstr>Introduction</vt:lpstr>
      <vt:lpstr>Features</vt:lpstr>
      <vt:lpstr>Technologies / Hardware</vt:lpstr>
      <vt:lpstr>PowerPoint Presentation</vt:lpstr>
      <vt:lpstr>demo</vt:lpstr>
      <vt:lpstr>challenges</vt:lpstr>
      <vt:lpstr>Future work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Personal assistant</dc:title>
  <dc:creator>desu saiteja</dc:creator>
  <cp:lastModifiedBy>Vinit Singh</cp:lastModifiedBy>
  <cp:revision>27</cp:revision>
  <dcterms:created xsi:type="dcterms:W3CDTF">2018-11-05T22:03:13Z</dcterms:created>
  <dcterms:modified xsi:type="dcterms:W3CDTF">2018-11-06T00:35:16Z</dcterms:modified>
</cp:coreProperties>
</file>