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sldIdLst>
    <p:sldId id="256" r:id="rId3"/>
    <p:sldId id="257" r:id="rId4"/>
    <p:sldId id="258" r:id="rId5"/>
    <p:sldId id="259" r:id="rId6"/>
    <p:sldId id="264" r:id="rId7"/>
    <p:sldId id="260" r:id="rId8"/>
    <p:sldId id="262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3" r:id="rId17"/>
    <p:sldId id="274" r:id="rId18"/>
    <p:sldId id="275" r:id="rId19"/>
    <p:sldId id="271" r:id="rId20"/>
    <p:sldId id="272" r:id="rId21"/>
    <p:sldId id="279" r:id="rId22"/>
    <p:sldId id="280" r:id="rId23"/>
    <p:sldId id="281" r:id="rId24"/>
    <p:sldId id="277" r:id="rId25"/>
    <p:sldId id="278" r:id="rId26"/>
    <p:sldId id="276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9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3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77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620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48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98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7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99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284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7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72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40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299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73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662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34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23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92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240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7835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95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4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3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26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21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16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81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36D5-6A19-4443-91D8-3A9D1D8D2DE1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49DA-FD49-413D-893D-B1D71FFD4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762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kknews.cc/zh-tw/tech/4ybyrv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C1291-2859-48D2-B0C9-352D9C3D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024" y="1838288"/>
            <a:ext cx="9144000" cy="1301860"/>
          </a:xfrm>
        </p:spPr>
        <p:txBody>
          <a:bodyPr>
            <a:normAutofit/>
          </a:bodyPr>
          <a:lstStyle/>
          <a:p>
            <a:r>
              <a:rPr lang="en-US" altLang="zh-TW" sz="8000" cap="none" dirty="0"/>
              <a:t>Python</a:t>
            </a:r>
            <a:r>
              <a:rPr lang="en-US" altLang="zh-TW" sz="8000" dirty="0"/>
              <a:t> 3  UART</a:t>
            </a:r>
            <a:endParaRPr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7B06A4-5585-43C3-87AA-C557ABDE6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197" y="3520152"/>
            <a:ext cx="9996600" cy="1655762"/>
          </a:xfrm>
        </p:spPr>
        <p:txBody>
          <a:bodyPr/>
          <a:lstStyle/>
          <a:p>
            <a:r>
              <a:rPr lang="zh-TW" altLang="en-US" cap="none" dirty="0"/>
              <a:t>                      </a:t>
            </a:r>
            <a:r>
              <a:rPr lang="en-US" altLang="zh-TW" sz="2400" cap="none" dirty="0"/>
              <a:t>Python 2.X</a:t>
            </a:r>
            <a:r>
              <a:rPr lang="zh-TW" altLang="en-US" sz="2400" cap="none" dirty="0"/>
              <a:t> 和 </a:t>
            </a:r>
            <a:r>
              <a:rPr lang="en-US" altLang="zh-TW" sz="2400" cap="none" dirty="0"/>
              <a:t>Python 3.X </a:t>
            </a:r>
            <a:r>
              <a:rPr lang="zh-TW" altLang="en-US" sz="2400" cap="none" dirty="0"/>
              <a:t>語法有些許差異 無法互相相容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9353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AE0E5-7E79-4F20-8882-BEA8D9BE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16174"/>
            <a:ext cx="9905998" cy="1478570"/>
          </a:xfrm>
        </p:spPr>
        <p:txBody>
          <a:bodyPr/>
          <a:lstStyle/>
          <a:p>
            <a:r>
              <a:rPr lang="zh-TW" altLang="en-US" dirty="0"/>
              <a:t>中斷連線按鈕功能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55CDCE-CB78-4728-8467-9AEFB333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54" y="2117069"/>
            <a:ext cx="8339457" cy="31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7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FA748-18A2-4683-B5BD-379DC333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數值設定按鈕的程式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940E32B-9E69-4C33-B3C7-7D891D7A6BAE}"/>
              </a:ext>
            </a:extLst>
          </p:cNvPr>
          <p:cNvSpPr txBox="1">
            <a:spLocks/>
          </p:cNvSpPr>
          <p:nvPr/>
        </p:nvSpPr>
        <p:spPr>
          <a:xfrm>
            <a:off x="1141413" y="330945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rgbClr val="FF0000"/>
                </a:solidFill>
              </a:rPr>
              <a:t>傳送按鈕的程式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E856AA-0A31-49D4-90BA-4AFBB0160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81" y="1747348"/>
            <a:ext cx="11386507" cy="18392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F60C9C3-19B1-4FE0-A5E0-8D730EBF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66" y="4561437"/>
            <a:ext cx="10924542" cy="14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5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3DD25-46A4-4A63-8FFC-76FBD91A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1367"/>
            <a:ext cx="9905998" cy="1478570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接收數值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3F368B-80FA-4D4E-BE66-6CFE98897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3" y="1475649"/>
            <a:ext cx="11582578" cy="3724623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7F83559-AEFC-453B-B1DF-17AEFF772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222" y="5420937"/>
            <a:ext cx="5471021" cy="1237316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ABD7BF1A-F39C-45F6-A6A5-45A8AE055F2E}"/>
              </a:ext>
            </a:extLst>
          </p:cNvPr>
          <p:cNvSpPr/>
          <p:nvPr/>
        </p:nvSpPr>
        <p:spPr>
          <a:xfrm>
            <a:off x="4261282" y="6223247"/>
            <a:ext cx="1944209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3C2AA-5B6D-4B3F-ACD3-ADBED6053B6C}"/>
              </a:ext>
            </a:extLst>
          </p:cNvPr>
          <p:cNvSpPr txBox="1"/>
          <p:nvPr/>
        </p:nvSpPr>
        <p:spPr>
          <a:xfrm>
            <a:off x="1917577" y="6209917"/>
            <a:ext cx="2590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讀入數值顯示區</a:t>
            </a:r>
          </a:p>
        </p:txBody>
      </p:sp>
    </p:spTree>
    <p:extLst>
      <p:ext uri="{BB962C8B-B14F-4D97-AF65-F5344CB8AC3E}">
        <p14:creationId xmlns:p14="http://schemas.microsoft.com/office/powerpoint/2010/main" val="215313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26D46-0F19-4562-B1C1-12157FE6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關閉視窗後所要執行的動作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58F8FA-895A-4D84-88A1-CB560940B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3" y="2097088"/>
            <a:ext cx="8814440" cy="4481136"/>
          </a:xfrm>
        </p:spPr>
      </p:pic>
    </p:spTree>
    <p:extLst>
      <p:ext uri="{BB962C8B-B14F-4D97-AF65-F5344CB8AC3E}">
        <p14:creationId xmlns:p14="http://schemas.microsoft.com/office/powerpoint/2010/main" val="252229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B763F-DE96-4352-991F-D1E80E89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1066"/>
            <a:ext cx="9905998" cy="1478570"/>
          </a:xfrm>
        </p:spPr>
        <p:txBody>
          <a:bodyPr/>
          <a:lstStyle/>
          <a:p>
            <a:r>
              <a:rPr lang="zh-TW" altLang="en-US" dirty="0"/>
              <a:t>外觀設計</a:t>
            </a:r>
            <a:r>
              <a:rPr lang="en-US" altLang="zh-TW" dirty="0"/>
              <a:t>-</a:t>
            </a:r>
            <a:r>
              <a:rPr lang="zh-TW" altLang="en-US" dirty="0"/>
              <a:t>創建及擺放視窗內的物件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8C83D0-E86D-4D4D-8986-7BA383F91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839636"/>
            <a:ext cx="9778122" cy="3454547"/>
          </a:xfrm>
        </p:spPr>
      </p:pic>
    </p:spTree>
    <p:extLst>
      <p:ext uri="{BB962C8B-B14F-4D97-AF65-F5344CB8AC3E}">
        <p14:creationId xmlns:p14="http://schemas.microsoft.com/office/powerpoint/2010/main" val="310377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29CF7-6CE0-489D-868C-E9DFF14E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創建主視窗和擺放連線操作介面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F926D3-5188-4AA2-BAD3-8ACB0ABCA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9205758" cy="2888230"/>
          </a:xfrm>
        </p:spPr>
      </p:pic>
    </p:spTree>
    <p:extLst>
      <p:ext uri="{BB962C8B-B14F-4D97-AF65-F5344CB8AC3E}">
        <p14:creationId xmlns:p14="http://schemas.microsoft.com/office/powerpoint/2010/main" val="395807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171F8-0362-4FA0-89B0-079579D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擺放數值接收和傳送介面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10B5EB-2C32-4ACB-ABC0-824482CBD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1" y="2097088"/>
            <a:ext cx="10680442" cy="3584914"/>
          </a:xfrm>
        </p:spPr>
      </p:pic>
    </p:spTree>
    <p:extLst>
      <p:ext uri="{BB962C8B-B14F-4D97-AF65-F5344CB8AC3E}">
        <p14:creationId xmlns:p14="http://schemas.microsoft.com/office/powerpoint/2010/main" val="403358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5A879-7737-4140-A9B6-23CDED50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最後動作</a:t>
            </a:r>
            <a:r>
              <a:rPr lang="zh-TW" altLang="en-US" cap="none" dirty="0"/>
              <a:t>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7333FE-4F1E-41CB-BC5F-43C9D01CE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43" y="2097088"/>
            <a:ext cx="7704751" cy="1464665"/>
          </a:xfrm>
        </p:spPr>
      </p:pic>
    </p:spTree>
    <p:extLst>
      <p:ext uri="{BB962C8B-B14F-4D97-AF65-F5344CB8AC3E}">
        <p14:creationId xmlns:p14="http://schemas.microsoft.com/office/powerpoint/2010/main" val="312131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146DD4-430C-4A46-84C3-A8814555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FBF4465-0B98-4379-AA8D-CBC9AB9B5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" y="1990556"/>
            <a:ext cx="5264881" cy="313227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2AC0097-6AB0-4070-9A46-8B6E6910B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85" y="3556691"/>
            <a:ext cx="5282875" cy="30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8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DB662-8603-4880-99DE-F2E40746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944" y="1925013"/>
            <a:ext cx="10319659" cy="2646985"/>
          </a:xfrm>
        </p:spPr>
        <p:txBody>
          <a:bodyPr>
            <a:normAutofit/>
          </a:bodyPr>
          <a:lstStyle/>
          <a:p>
            <a:r>
              <a:rPr lang="zh-TW" altLang="en-US" dirty="0"/>
              <a:t>修改程式－將數值輸出入改為字串輸出入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只需將前幾頁紅色標題地方替換掉即可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90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5D579-660C-466F-9A96-E0AB058D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安裝 </a:t>
            </a:r>
            <a:r>
              <a:rPr lang="en-US" altLang="zh-TW" cap="none" dirty="0"/>
              <a:t>Python 3</a:t>
            </a:r>
            <a:r>
              <a:rPr lang="zh-TW" altLang="en-US" cap="none" dirty="0"/>
              <a:t> </a:t>
            </a:r>
            <a:r>
              <a:rPr lang="en-US" altLang="zh-TW" cap="none" dirty="0"/>
              <a:t>–</a:t>
            </a:r>
            <a:r>
              <a:rPr lang="zh-TW" altLang="en-US" cap="none" dirty="0"/>
              <a:t> 下載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AD281-C9B2-44EE-8F95-48849565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至 </a:t>
            </a:r>
            <a:r>
              <a:rPr lang="en-US" altLang="zh-TW" dirty="0">
                <a:hlinkClick r:id="rId2"/>
              </a:rPr>
              <a:t>https://www.python.org</a:t>
            </a:r>
            <a:r>
              <a:rPr lang="en-US" altLang="zh-TW" dirty="0"/>
              <a:t> </a:t>
            </a:r>
            <a:r>
              <a:rPr lang="zh-TW" altLang="en-US" dirty="0"/>
              <a:t>點擊 </a:t>
            </a:r>
            <a:r>
              <a:rPr lang="en-US" altLang="zh-TW" dirty="0"/>
              <a:t>Download </a:t>
            </a:r>
            <a:r>
              <a:rPr lang="zh-TW" altLang="en-US" dirty="0"/>
              <a:t>並下載 </a:t>
            </a:r>
            <a:r>
              <a:rPr lang="en-US" altLang="zh-TW" dirty="0"/>
              <a:t>Python3.X</a:t>
            </a:r>
            <a:r>
              <a:rPr lang="zh-TW" altLang="en-US" dirty="0"/>
              <a:t> 版本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C156D4-A9F4-4838-A4DB-19B2FE0C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2900774"/>
            <a:ext cx="8305800" cy="37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9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0F88E-C983-47D1-8016-5C0F4269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傳送按鈕和清除按鈕的程式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58133E92-1486-480C-BF63-8DCAEFF85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97088"/>
            <a:ext cx="8297761" cy="43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2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4D08A-EB59-45C2-878D-D2256B00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接收數值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6FBCC8-B4B4-49D0-9B70-247BD0B5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51" y="2191110"/>
            <a:ext cx="8812336" cy="3030803"/>
          </a:xfrm>
        </p:spPr>
      </p:pic>
    </p:spTree>
    <p:extLst>
      <p:ext uri="{BB962C8B-B14F-4D97-AF65-F5344CB8AC3E}">
        <p14:creationId xmlns:p14="http://schemas.microsoft.com/office/powerpoint/2010/main" val="2488825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2B2D5-4759-424C-9D45-6136C030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設定欲傳送數值是否加上</a:t>
            </a:r>
            <a:r>
              <a:rPr lang="en-US" altLang="zh-TW" dirty="0"/>
              <a:t>NL</a:t>
            </a:r>
            <a:r>
              <a:rPr lang="zh-TW" altLang="en-US" dirty="0"/>
              <a:t>或</a:t>
            </a:r>
            <a:r>
              <a:rPr lang="en-US" altLang="zh-TW" dirty="0"/>
              <a:t>CR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839BD7D-D489-45AF-B682-014A65777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520" y="2185768"/>
            <a:ext cx="7923783" cy="3753371"/>
          </a:xfrm>
        </p:spPr>
      </p:pic>
    </p:spTree>
    <p:extLst>
      <p:ext uri="{BB962C8B-B14F-4D97-AF65-F5344CB8AC3E}">
        <p14:creationId xmlns:p14="http://schemas.microsoft.com/office/powerpoint/2010/main" val="1720481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26E27-5E94-4B23-83AD-49524EFC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1267"/>
            <a:ext cx="9905998" cy="1478570"/>
          </a:xfrm>
        </p:spPr>
        <p:txBody>
          <a:bodyPr/>
          <a:lstStyle/>
          <a:p>
            <a:r>
              <a:rPr lang="zh-TW" altLang="en-US" dirty="0"/>
              <a:t>外觀設計</a:t>
            </a:r>
            <a:r>
              <a:rPr lang="en-US" altLang="zh-TW" dirty="0"/>
              <a:t>-</a:t>
            </a:r>
            <a:r>
              <a:rPr lang="zh-TW" altLang="en-US" dirty="0"/>
              <a:t>創建及擺放視窗內的物件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EA28053-6E2E-4C37-9F11-8D5A3B3F9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" y="1912135"/>
            <a:ext cx="10594868" cy="4511097"/>
          </a:xfrm>
        </p:spPr>
      </p:pic>
    </p:spTree>
    <p:extLst>
      <p:ext uri="{BB962C8B-B14F-4D97-AF65-F5344CB8AC3E}">
        <p14:creationId xmlns:p14="http://schemas.microsoft.com/office/powerpoint/2010/main" val="4112353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1747F-7821-4592-9697-3FAC5097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69" y="0"/>
            <a:ext cx="9905998" cy="1478570"/>
          </a:xfrm>
        </p:spPr>
        <p:txBody>
          <a:bodyPr/>
          <a:lstStyle/>
          <a:p>
            <a:r>
              <a:rPr lang="zh-TW" altLang="en-US" dirty="0"/>
              <a:t>擺放數值接收和傳送介面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286464-51AE-4310-BBD5-36BB4EDB7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" y="1191565"/>
            <a:ext cx="9218828" cy="5509149"/>
          </a:xfrm>
        </p:spPr>
      </p:pic>
    </p:spTree>
    <p:extLst>
      <p:ext uri="{BB962C8B-B14F-4D97-AF65-F5344CB8AC3E}">
        <p14:creationId xmlns:p14="http://schemas.microsoft.com/office/powerpoint/2010/main" val="197500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0F024-C887-47E2-BFD5-C83D5C20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434" y="156879"/>
            <a:ext cx="9905998" cy="1478570"/>
          </a:xfrm>
        </p:spPr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80D08F-528D-4D28-BB93-C478AC4AB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4" y="1753595"/>
            <a:ext cx="5936634" cy="475717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EB0978-23AB-4739-8760-803C8F0DA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753594"/>
            <a:ext cx="5907599" cy="47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07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12184-0800-4D9E-B2BA-40CB791E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製成</a:t>
            </a:r>
            <a:r>
              <a:rPr lang="en-US" altLang="zh-TW" dirty="0"/>
              <a:t>exe</a:t>
            </a:r>
            <a:r>
              <a:rPr lang="zh-TW" altLang="en-US" dirty="0"/>
              <a:t>檔</a:t>
            </a:r>
            <a:br>
              <a:rPr lang="en-US" altLang="zh-TW" dirty="0"/>
            </a:br>
            <a:r>
              <a:rPr lang="en-US" altLang="zh-TW" sz="2800" dirty="0"/>
              <a:t>(</a:t>
            </a:r>
            <a:r>
              <a:rPr lang="zh-TW" altLang="en-US" sz="2800" dirty="0"/>
              <a:t>參考資料：</a:t>
            </a:r>
            <a:r>
              <a:rPr lang="en-US" altLang="zh-TW" sz="2800" dirty="0">
                <a:hlinkClick r:id="rId2"/>
              </a:rPr>
              <a:t>https://kknews.cc/zh-tw/tech/4ybyrv.html</a:t>
            </a:r>
            <a:r>
              <a:rPr lang="en-US" altLang="zh-TW" sz="2800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437EA6-18EB-437D-883C-CC1E7876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07430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PyInstaller</a:t>
            </a:r>
            <a:r>
              <a:rPr lang="zh-TW" altLang="en-US" dirty="0"/>
              <a:t>：開啟</a:t>
            </a:r>
            <a:r>
              <a:rPr lang="en-US" altLang="zh-TW" dirty="0" err="1"/>
              <a:t>cmd</a:t>
            </a:r>
            <a:r>
              <a:rPr lang="zh-TW" altLang="en-US" dirty="0"/>
              <a:t>執行指令 </a:t>
            </a:r>
            <a:r>
              <a:rPr lang="en-US" altLang="zh-TW" dirty="0"/>
              <a:t>[pip install </a:t>
            </a:r>
            <a:r>
              <a:rPr lang="en-US" altLang="zh-TW" dirty="0" err="1"/>
              <a:t>PyInstaller</a:t>
            </a:r>
            <a:r>
              <a:rPr lang="en-US" altLang="zh-TW" dirty="0"/>
              <a:t>]</a:t>
            </a:r>
          </a:p>
          <a:p>
            <a:r>
              <a:rPr lang="zh-TW" altLang="en-US" dirty="0"/>
              <a:t>安裝完成後使用 </a:t>
            </a:r>
            <a:r>
              <a:rPr lang="en-US" altLang="zh-TW" dirty="0"/>
              <a:t>[cd </a:t>
            </a:r>
            <a:r>
              <a:rPr lang="en-US" altLang="zh-TW" dirty="0" err="1">
                <a:solidFill>
                  <a:srgbClr val="FF0000"/>
                </a:solidFill>
              </a:rPr>
              <a:t>py</a:t>
            </a:r>
            <a:r>
              <a:rPr lang="zh-TW" altLang="en-US" dirty="0">
                <a:solidFill>
                  <a:srgbClr val="FF0000"/>
                </a:solidFill>
              </a:rPr>
              <a:t>檔的路徑</a:t>
            </a:r>
            <a:r>
              <a:rPr lang="en-US" altLang="zh-TW" dirty="0"/>
              <a:t>]</a:t>
            </a:r>
            <a:r>
              <a:rPr lang="zh-TW" altLang="en-US" dirty="0"/>
              <a:t> 改變命令提示字元的工作路徑</a:t>
            </a:r>
            <a:endParaRPr lang="en-US" altLang="zh-TW" dirty="0"/>
          </a:p>
          <a:p>
            <a:r>
              <a:rPr lang="zh-TW" altLang="en-US" dirty="0"/>
              <a:t>如我</a:t>
            </a:r>
            <a:r>
              <a:rPr lang="en-US" altLang="zh-TW" dirty="0" err="1"/>
              <a:t>py</a:t>
            </a:r>
            <a:r>
              <a:rPr lang="zh-TW" altLang="en-US" dirty="0"/>
              <a:t>檔放在 </a:t>
            </a:r>
            <a:r>
              <a:rPr lang="en-US" altLang="zh-TW" dirty="0"/>
              <a:t>D:\data </a:t>
            </a:r>
            <a:r>
              <a:rPr lang="zh-TW" altLang="en-US" dirty="0"/>
              <a:t>資料夾裡 則輸入：</a:t>
            </a:r>
            <a:r>
              <a:rPr lang="en-US" altLang="zh-TW" dirty="0"/>
              <a:t>[cd D:\data]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[</a:t>
            </a:r>
            <a:r>
              <a:rPr lang="en-US" altLang="zh-TW" dirty="0" err="1"/>
              <a:t>PyInstaller</a:t>
            </a:r>
            <a:r>
              <a:rPr lang="en-US" altLang="zh-TW" dirty="0"/>
              <a:t> –F </a:t>
            </a:r>
            <a:r>
              <a:rPr lang="en-US" altLang="zh-TW" dirty="0" err="1">
                <a:solidFill>
                  <a:srgbClr val="FF0000"/>
                </a:solidFill>
              </a:rPr>
              <a:t>py</a:t>
            </a:r>
            <a:r>
              <a:rPr lang="zh-TW" altLang="en-US" dirty="0">
                <a:solidFill>
                  <a:srgbClr val="FF0000"/>
                </a:solidFill>
              </a:rPr>
              <a:t>檔的名稱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包含附檔名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]</a:t>
            </a:r>
            <a:r>
              <a:rPr lang="zh-TW" altLang="en-US" dirty="0"/>
              <a:t>開始將檔案輸出成</a:t>
            </a:r>
            <a:r>
              <a:rPr lang="en-US" altLang="zh-TW" dirty="0"/>
              <a:t>exe</a:t>
            </a:r>
            <a:r>
              <a:rPr lang="zh-TW" altLang="en-US" dirty="0"/>
              <a:t>檔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而加上</a:t>
            </a:r>
            <a:r>
              <a:rPr lang="en-US" altLang="zh-TW" dirty="0"/>
              <a:t>[-F]</a:t>
            </a:r>
            <a:r>
              <a:rPr lang="zh-TW" altLang="en-US" dirty="0"/>
              <a:t>是為了不使輸出檔案太多</a:t>
            </a:r>
            <a:r>
              <a:rPr lang="en-US" altLang="zh-TW" dirty="0"/>
              <a:t>(</a:t>
            </a:r>
            <a:r>
              <a:rPr lang="zh-TW" altLang="en-US" dirty="0"/>
              <a:t>因為只要</a:t>
            </a:r>
            <a:r>
              <a:rPr lang="en-US" altLang="zh-TW" dirty="0"/>
              <a:t>exe</a:t>
            </a:r>
            <a:r>
              <a:rPr lang="zh-TW" altLang="en-US" dirty="0"/>
              <a:t>執行檔</a:t>
            </a:r>
            <a:r>
              <a:rPr lang="en-US" altLang="zh-TW" dirty="0"/>
              <a:t>)</a:t>
            </a:r>
            <a:r>
              <a:rPr lang="zh-TW" altLang="en-US" dirty="0"/>
              <a:t>，而輸出完以後會出現幾個資料夾，而我們要的執行檔就在同路徑的</a:t>
            </a:r>
            <a:r>
              <a:rPr lang="en-US" altLang="zh-TW" dirty="0"/>
              <a:t>[</a:t>
            </a:r>
            <a:r>
              <a:rPr lang="en-US" altLang="zh-TW" dirty="0" err="1"/>
              <a:t>dist</a:t>
            </a:r>
            <a:r>
              <a:rPr lang="en-US" altLang="zh-TW" dirty="0"/>
              <a:t>]</a:t>
            </a:r>
            <a:r>
              <a:rPr lang="zh-TW" altLang="en-US"/>
              <a:t>裡，將其複製</a:t>
            </a:r>
            <a:r>
              <a:rPr lang="zh-TW" altLang="en-US" dirty="0"/>
              <a:t>出來就可以</a:t>
            </a:r>
            <a:r>
              <a:rPr lang="zh-TW" altLang="en-US"/>
              <a:t>使用了。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763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60B6A-99C1-48DF-B381-CFADA2C5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安裝 </a:t>
            </a:r>
            <a:r>
              <a:rPr lang="en-US" altLang="zh-TW" cap="none" dirty="0"/>
              <a:t>Python 3</a:t>
            </a:r>
            <a:r>
              <a:rPr lang="zh-TW" altLang="en-US" cap="none" dirty="0"/>
              <a:t> </a:t>
            </a:r>
            <a:r>
              <a:rPr lang="en-US" altLang="zh-TW" cap="none" dirty="0"/>
              <a:t>–</a:t>
            </a:r>
            <a:r>
              <a:rPr lang="zh-TW" altLang="en-US" cap="none" dirty="0"/>
              <a:t> 執行安裝程式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CC8F9-2FEB-457E-B8EA-20B8C59F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點開下載的程式並安裝 結束後直接關閉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3C9C48D-7767-4455-8EDF-4352F365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13" y="3158664"/>
            <a:ext cx="5119929" cy="314177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B05532E-22AE-429F-B686-B1EE77685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7" y="3152074"/>
            <a:ext cx="5075360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746AE-0EF6-4C47-99A8-507691C1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cap="none" dirty="0"/>
              <a:t>Python 3.x </a:t>
            </a:r>
            <a:r>
              <a:rPr lang="zh-TW" altLang="en-US" cap="none" dirty="0"/>
              <a:t>安裝 </a:t>
            </a:r>
            <a:r>
              <a:rPr lang="en-US" altLang="zh-TW" cap="none" dirty="0" err="1"/>
              <a:t>pyserial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CCEF45-F6CB-4A13-BBD7-685A1D70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7" y="1916981"/>
            <a:ext cx="10529657" cy="4051560"/>
          </a:xfrm>
        </p:spPr>
        <p:txBody>
          <a:bodyPr>
            <a:normAutofit/>
          </a:bodyPr>
          <a:lstStyle/>
          <a:p>
            <a:r>
              <a:rPr lang="zh-TW" altLang="en-US" dirty="0"/>
              <a:t>打開命令提示字元</a:t>
            </a:r>
            <a:r>
              <a:rPr lang="en-US" altLang="zh-TW" dirty="0"/>
              <a:t>(CMD)</a:t>
            </a:r>
            <a:r>
              <a:rPr lang="zh-TW" altLang="en-US" dirty="0"/>
              <a:t> 並輸入 </a:t>
            </a:r>
            <a:r>
              <a:rPr lang="en-US" altLang="zh-TW" dirty="0"/>
              <a:t>pip install -U </a:t>
            </a:r>
            <a:r>
              <a:rPr lang="en-US" altLang="zh-TW" dirty="0" err="1"/>
              <a:t>pyserial</a:t>
            </a:r>
            <a:r>
              <a:rPr lang="en-US" altLang="zh-TW" dirty="0"/>
              <a:t> </a:t>
            </a:r>
            <a:r>
              <a:rPr lang="zh-TW" altLang="en-US" dirty="0"/>
              <a:t>並等待安裝完成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</a:t>
            </a:r>
            <a:r>
              <a:rPr lang="en-US" altLang="zh-TW" dirty="0"/>
              <a:t>pip</a:t>
            </a:r>
            <a:r>
              <a:rPr lang="zh-TW" altLang="en-US" dirty="0"/>
              <a:t>無效</a:t>
            </a:r>
            <a:r>
              <a:rPr lang="en-US" altLang="zh-TW" dirty="0"/>
              <a:t>(</a:t>
            </a:r>
            <a:r>
              <a:rPr lang="zh-TW" altLang="en-US" dirty="0"/>
              <a:t>如下</a:t>
            </a:r>
            <a:r>
              <a:rPr lang="en-US" altLang="zh-TW" dirty="0"/>
              <a:t>)</a:t>
            </a:r>
            <a:r>
              <a:rPr lang="zh-TW" altLang="en-US" dirty="0"/>
              <a:t> 請設定環境變數中的</a:t>
            </a:r>
            <a:r>
              <a:rPr lang="en-US" altLang="zh-TW" dirty="0"/>
              <a:t>PATH</a:t>
            </a:r>
            <a:r>
              <a:rPr lang="zh-TW" altLang="en-US" dirty="0"/>
              <a:t> 將</a:t>
            </a:r>
            <a:r>
              <a:rPr lang="en-US" altLang="zh-TW" dirty="0"/>
              <a:t>Python</a:t>
            </a:r>
            <a:r>
              <a:rPr lang="zh-TW" altLang="en-US" dirty="0"/>
              <a:t>的安裝目錄和</a:t>
            </a:r>
            <a:r>
              <a:rPr lang="en-US" altLang="zh-TW" dirty="0"/>
              <a:t>Scripts</a:t>
            </a:r>
            <a:r>
              <a:rPr lang="zh-TW" altLang="en-US" dirty="0"/>
              <a:t>目錄的位置加入至裡面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314C9D-D645-44F5-8B4A-BAF22B22A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28038"/>
            <a:ext cx="10147271" cy="1735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1EACC8-BB5D-4478-8055-C779D473A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96" y="5207086"/>
            <a:ext cx="7420697" cy="129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1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0EE1A-58B7-40FE-A117-3ACAC0F4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0368"/>
            <a:ext cx="9905998" cy="1478570"/>
          </a:xfrm>
        </p:spPr>
        <p:txBody>
          <a:bodyPr/>
          <a:lstStyle/>
          <a:p>
            <a:r>
              <a:rPr lang="zh-TW" altLang="en-US" dirty="0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233EA-6EBA-4AA4-855A-17370501D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8912"/>
            <a:ext cx="9905999" cy="3541714"/>
          </a:xfrm>
        </p:spPr>
        <p:txBody>
          <a:bodyPr/>
          <a:lstStyle/>
          <a:p>
            <a:r>
              <a:rPr lang="zh-TW" altLang="en-US" dirty="0"/>
              <a:t>點開</a:t>
            </a:r>
            <a:r>
              <a:rPr lang="en-US" altLang="zh-TW" dirty="0"/>
              <a:t>IDLE (Python 3.6 32-bit)</a:t>
            </a:r>
            <a:r>
              <a:rPr lang="zh-TW" altLang="en-US" dirty="0"/>
              <a:t>會出現如下方視窗</a:t>
            </a:r>
            <a:endParaRPr lang="en-US" altLang="zh-TW" dirty="0"/>
          </a:p>
          <a:p>
            <a:r>
              <a:rPr lang="zh-TW" altLang="en-US" dirty="0"/>
              <a:t>之後點上方的</a:t>
            </a:r>
            <a:r>
              <a:rPr lang="en-US" altLang="zh-TW" dirty="0"/>
              <a:t>[File]</a:t>
            </a:r>
            <a:r>
              <a:rPr lang="zh-TW" altLang="en-US" dirty="0"/>
              <a:t>中的</a:t>
            </a:r>
            <a:r>
              <a:rPr lang="en-US" altLang="zh-TW" dirty="0"/>
              <a:t>[New File]</a:t>
            </a:r>
            <a:r>
              <a:rPr lang="zh-TW" altLang="en-US" dirty="0"/>
              <a:t>就可以開始撰寫</a:t>
            </a:r>
            <a:r>
              <a:rPr lang="en-US" altLang="zh-TW" dirty="0"/>
              <a:t>python</a:t>
            </a:r>
            <a:r>
              <a:rPr lang="zh-TW" altLang="en-US" dirty="0"/>
              <a:t>程式了</a:t>
            </a:r>
            <a:endParaRPr lang="en-US" altLang="zh-TW" dirty="0"/>
          </a:p>
          <a:p>
            <a:r>
              <a:rPr lang="zh-TW" altLang="en-US" dirty="0"/>
              <a:t>編譯完直接按</a:t>
            </a:r>
            <a:r>
              <a:rPr lang="en-US" altLang="zh-TW" dirty="0"/>
              <a:t>F5</a:t>
            </a:r>
            <a:r>
              <a:rPr lang="zh-TW" altLang="en-US" dirty="0"/>
              <a:t>便可儲存後直接執行</a:t>
            </a:r>
            <a:r>
              <a:rPr lang="en-US" altLang="zh-TW" dirty="0"/>
              <a:t>(</a:t>
            </a:r>
            <a:r>
              <a:rPr lang="zh-TW" altLang="en-US" dirty="0"/>
              <a:t>儲存檔案副檔名建議使用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E13E4A-5471-4D46-9081-FB9350A33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279778"/>
            <a:ext cx="6324600" cy="346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6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CAC04-A06C-4FC4-A06D-CA40E5B5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5593"/>
            <a:ext cx="9905998" cy="1478570"/>
          </a:xfrm>
        </p:spPr>
        <p:txBody>
          <a:bodyPr/>
          <a:lstStyle/>
          <a:p>
            <a:r>
              <a:rPr lang="zh-TW" altLang="en-US" dirty="0"/>
              <a:t>代入程式庫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55683E-C576-493F-B55E-BF9421029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01" y="1294398"/>
            <a:ext cx="9828221" cy="1846262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C57999A-DD7B-4AD7-BD3A-C450FE421AD8}"/>
              </a:ext>
            </a:extLst>
          </p:cNvPr>
          <p:cNvSpPr txBox="1">
            <a:spLocks/>
          </p:cNvSpPr>
          <p:nvPr/>
        </p:nvSpPr>
        <p:spPr>
          <a:xfrm>
            <a:off x="1194939" y="322064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設定</a:t>
            </a:r>
            <a:r>
              <a:rPr lang="en-US" altLang="zh-TW" dirty="0"/>
              <a:t>UART</a:t>
            </a:r>
            <a:r>
              <a:rPr lang="zh-TW" altLang="en-US" dirty="0"/>
              <a:t>參數的初始值</a:t>
            </a:r>
            <a:endParaRPr lang="en-US" altLang="zh-TW" dirty="0"/>
          </a:p>
          <a:p>
            <a:r>
              <a:rPr lang="zh-TW" altLang="en-US" dirty="0"/>
              <a:t>按下</a:t>
            </a:r>
            <a:r>
              <a:rPr lang="en-US" altLang="zh-TW" dirty="0"/>
              <a:t>[</a:t>
            </a:r>
            <a:r>
              <a:rPr lang="zh-TW" altLang="en-US" dirty="0"/>
              <a:t>開始連線</a:t>
            </a:r>
            <a:r>
              <a:rPr lang="en-US" altLang="zh-TW" dirty="0"/>
              <a:t>]</a:t>
            </a:r>
            <a:r>
              <a:rPr lang="zh-TW" altLang="en-US" dirty="0"/>
              <a:t>時會套用這些數值</a:t>
            </a:r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18D52CCC-4007-48E4-B7AE-F6E9691B4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675525"/>
            <a:ext cx="9905998" cy="17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4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4C3C2-E81B-418A-8FC0-78EF98BB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875"/>
            <a:ext cx="9905998" cy="1011238"/>
          </a:xfrm>
        </p:spPr>
        <p:txBody>
          <a:bodyPr/>
          <a:lstStyle/>
          <a:p>
            <a:pPr algn="ctr"/>
            <a:r>
              <a:rPr lang="zh-TW" altLang="en-US" dirty="0"/>
              <a:t>檢查連接中</a:t>
            </a:r>
            <a:r>
              <a:rPr lang="en-US" altLang="zh-TW" dirty="0"/>
              <a:t>UART</a:t>
            </a:r>
            <a:r>
              <a:rPr lang="zh-TW" altLang="en-US" dirty="0"/>
              <a:t>裝置</a:t>
            </a:r>
            <a:r>
              <a:rPr lang="en-US" altLang="zh-TW" dirty="0"/>
              <a:t>(USB)</a:t>
            </a:r>
            <a:r>
              <a:rPr lang="zh-TW" altLang="en-US" dirty="0"/>
              <a:t>是否被拔除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97650A-415D-4E60-8456-B0997408C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3" y="1042397"/>
            <a:ext cx="6980525" cy="338357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959A097-AA65-4378-A04E-22C4E33D1991}"/>
              </a:ext>
            </a:extLst>
          </p:cNvPr>
          <p:cNvSpPr txBox="1"/>
          <p:nvPr/>
        </p:nvSpPr>
        <p:spPr>
          <a:xfrm>
            <a:off x="736848" y="4785722"/>
            <a:ext cx="10559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　</a:t>
            </a:r>
            <a:r>
              <a:rPr lang="zh-TW" altLang="en-US" sz="2400" dirty="0"/>
              <a:t>　</a:t>
            </a:r>
            <a:r>
              <a:rPr lang="en-US" altLang="zh-TW" sz="2400" dirty="0" err="1"/>
              <a:t>comlist.index</a:t>
            </a:r>
            <a:r>
              <a:rPr lang="en-US" altLang="zh-TW" sz="2400" dirty="0"/>
              <a:t>(</a:t>
            </a:r>
            <a:r>
              <a:rPr lang="en-US" altLang="zh-TW" sz="2400" dirty="0" err="1"/>
              <a:t>ser.port</a:t>
            </a:r>
            <a:r>
              <a:rPr lang="en-US" altLang="zh-TW" sz="2400" dirty="0"/>
              <a:t>)</a:t>
            </a:r>
            <a:r>
              <a:rPr lang="zh-TW" altLang="en-US" sz="2400" dirty="0"/>
              <a:t>：尋找</a:t>
            </a:r>
            <a:r>
              <a:rPr lang="en-US" altLang="zh-TW" sz="2400" dirty="0" err="1"/>
              <a:t>comlist</a:t>
            </a:r>
            <a:r>
              <a:rPr lang="zh-TW" altLang="en-US" sz="2400" dirty="0"/>
              <a:t>陣列中</a:t>
            </a:r>
            <a:r>
              <a:rPr lang="en-US" altLang="zh-TW" sz="2400" dirty="0" err="1"/>
              <a:t>ser.port</a:t>
            </a:r>
            <a:r>
              <a:rPr lang="zh-TW" altLang="en-US" sz="2400" dirty="0"/>
              <a:t>數值在裡面的第幾個有出現。</a:t>
            </a:r>
            <a:endParaRPr lang="en-US" altLang="zh-TW" sz="2400" dirty="0"/>
          </a:p>
          <a:p>
            <a:r>
              <a:rPr lang="zh-TW" altLang="en-US" sz="2400" dirty="0"/>
              <a:t>　　利用</a:t>
            </a:r>
            <a:r>
              <a:rPr lang="en-US" altLang="zh-TW" sz="2400" dirty="0"/>
              <a:t>index</a:t>
            </a:r>
            <a:r>
              <a:rPr lang="zh-TW" altLang="en-US" sz="2400" dirty="0"/>
              <a:t>的指令去尋找連接中的</a:t>
            </a:r>
            <a:r>
              <a:rPr lang="en-US" altLang="zh-TW" sz="2400" dirty="0"/>
              <a:t>COM</a:t>
            </a:r>
            <a:r>
              <a:rPr lang="zh-TW" altLang="en-US" sz="2400" dirty="0"/>
              <a:t>是否有再裝置列表裡面，如果沒有就代表已被拔除，而如果使用</a:t>
            </a:r>
            <a:r>
              <a:rPr lang="en-US" altLang="zh-TW" sz="2400" dirty="0"/>
              <a:t>index</a:t>
            </a:r>
            <a:r>
              <a:rPr lang="zh-TW" altLang="en-US" sz="2400" dirty="0"/>
              <a:t>尋找不到數值將會產生</a:t>
            </a:r>
            <a:r>
              <a:rPr lang="en-US" altLang="zh-TW" sz="2400" dirty="0"/>
              <a:t>ERROR</a:t>
            </a:r>
            <a:r>
              <a:rPr lang="zh-TW" altLang="en-US" sz="2400" dirty="0"/>
              <a:t>，而</a:t>
            </a:r>
            <a:r>
              <a:rPr lang="en-US" altLang="zh-TW" sz="2400" dirty="0" err="1"/>
              <a:t>ser</a:t>
            </a:r>
            <a:r>
              <a:rPr lang="zh-TW" altLang="en-US" sz="2400" dirty="0"/>
              <a:t>還未設定也同樣會產生</a:t>
            </a:r>
            <a:r>
              <a:rPr lang="en-US" altLang="zh-TW" sz="2400" dirty="0"/>
              <a:t>ERROR</a:t>
            </a:r>
            <a:r>
              <a:rPr lang="zh-TW" altLang="en-US" sz="2400" dirty="0"/>
              <a:t>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DB700A-AFA9-4F23-B2DF-5B6F25E15BFB}"/>
              </a:ext>
            </a:extLst>
          </p:cNvPr>
          <p:cNvSpPr txBox="1"/>
          <p:nvPr/>
        </p:nvSpPr>
        <p:spPr>
          <a:xfrm>
            <a:off x="7344957" y="909230"/>
            <a:ext cx="48381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try:</a:t>
            </a:r>
          </a:p>
          <a:p>
            <a:r>
              <a:rPr lang="en-US" altLang="zh-TW" sz="2400" dirty="0"/>
              <a:t>     ………</a:t>
            </a:r>
          </a:p>
          <a:p>
            <a:r>
              <a:rPr lang="en-US" altLang="zh-TW" sz="2400" dirty="0"/>
              <a:t>except Exception as e:</a:t>
            </a:r>
          </a:p>
          <a:p>
            <a:r>
              <a:rPr lang="en-US" altLang="zh-TW" sz="2400" dirty="0"/>
              <a:t>     ………</a:t>
            </a:r>
          </a:p>
          <a:p>
            <a:r>
              <a:rPr lang="zh-TW" altLang="en-US" sz="2400" dirty="0"/>
              <a:t>當</a:t>
            </a:r>
            <a:r>
              <a:rPr lang="en-US" altLang="zh-TW" sz="2400" dirty="0"/>
              <a:t>try:</a:t>
            </a:r>
            <a:r>
              <a:rPr lang="zh-TW" altLang="en-US" sz="2400" dirty="0"/>
              <a:t>裡的程式碼發生錯誤時，就會直接執行</a:t>
            </a:r>
            <a:r>
              <a:rPr lang="en-US" altLang="zh-TW" sz="2400" dirty="0"/>
              <a:t>except Exception as e:</a:t>
            </a:r>
          </a:p>
          <a:p>
            <a:r>
              <a:rPr lang="zh-TW" altLang="en-US" sz="2400" dirty="0"/>
              <a:t>裡的程式碼，如果</a:t>
            </a:r>
            <a:r>
              <a:rPr lang="en-US" altLang="zh-TW" sz="2400" dirty="0"/>
              <a:t>try</a:t>
            </a:r>
            <a:r>
              <a:rPr lang="zh-TW" altLang="en-US" sz="2400" dirty="0"/>
              <a:t>沒發生錯誤</a:t>
            </a:r>
            <a:r>
              <a:rPr lang="en-US" altLang="zh-TW" sz="2400" dirty="0"/>
              <a:t>except Exception as e:</a:t>
            </a:r>
          </a:p>
          <a:p>
            <a:r>
              <a:rPr lang="zh-TW" altLang="en-US" sz="2400" dirty="0"/>
              <a:t>裡的程式碼就不會被執行。</a:t>
            </a:r>
            <a:endParaRPr lang="en-US" altLang="zh-TW" sz="2400" dirty="0"/>
          </a:p>
          <a:p>
            <a:r>
              <a:rPr lang="en-US" altLang="zh-TW" sz="2400" dirty="0"/>
              <a:t>(e</a:t>
            </a:r>
            <a:r>
              <a:rPr lang="zh-TW" altLang="en-US" sz="2400" dirty="0"/>
              <a:t>代表錯誤資訊 可直接</a:t>
            </a:r>
            <a:r>
              <a:rPr lang="en-US" altLang="zh-TW" sz="2400" dirty="0"/>
              <a:t>print(e)</a:t>
            </a:r>
            <a:r>
              <a:rPr lang="zh-TW" altLang="en-US" sz="2400" dirty="0"/>
              <a:t>顯示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89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2E6B4-45B3-4671-A881-417CF910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921"/>
            <a:ext cx="9905998" cy="1478570"/>
          </a:xfrm>
        </p:spPr>
        <p:txBody>
          <a:bodyPr/>
          <a:lstStyle/>
          <a:p>
            <a:r>
              <a:rPr lang="zh-TW" altLang="en-US" dirty="0"/>
              <a:t>列出所有的</a:t>
            </a:r>
            <a:r>
              <a:rPr lang="en-US" altLang="zh-TW" dirty="0"/>
              <a:t>COM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D4715C-F97D-418D-805E-6C0D53376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1" y="1185896"/>
            <a:ext cx="9875953" cy="2977732"/>
          </a:xfrm>
        </p:spPr>
      </p:pic>
    </p:spTree>
    <p:extLst>
      <p:ext uri="{BB962C8B-B14F-4D97-AF65-F5344CB8AC3E}">
        <p14:creationId xmlns:p14="http://schemas.microsoft.com/office/powerpoint/2010/main" val="210701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1BE0C-ECB3-4A0C-BDC5-D471828E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136" y="126149"/>
            <a:ext cx="9905998" cy="1478570"/>
          </a:xfrm>
        </p:spPr>
        <p:txBody>
          <a:bodyPr/>
          <a:lstStyle/>
          <a:p>
            <a:r>
              <a:rPr lang="zh-TW" altLang="en-US" dirty="0"/>
              <a:t>開啟連線按鈕功能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B5E0F5-464A-4CD4-8F98-59A381A9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8" y="1194411"/>
            <a:ext cx="8522498" cy="4397496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B44E1AF-B9B0-4371-BBC8-1575AD1D9CF7}"/>
              </a:ext>
            </a:extLst>
          </p:cNvPr>
          <p:cNvSpPr txBox="1"/>
          <p:nvPr/>
        </p:nvSpPr>
        <p:spPr>
          <a:xfrm>
            <a:off x="9026771" y="1336431"/>
            <a:ext cx="29424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守護線程：</a:t>
            </a:r>
            <a:endParaRPr lang="en-US" altLang="zh-TW" sz="2400" dirty="0"/>
          </a:p>
          <a:p>
            <a:r>
              <a:rPr lang="zh-TW" altLang="en-US" sz="2400" dirty="0"/>
              <a:t>　　表示此線程為次要，如果主程式執行結束，而此線程未執行完畢，仍強行停止執行此線程並結束程式。</a:t>
            </a:r>
            <a:endParaRPr lang="en-US" altLang="zh-TW" sz="2400" dirty="0"/>
          </a:p>
          <a:p>
            <a:r>
              <a:rPr lang="zh-TW" altLang="en-US" sz="2400" dirty="0"/>
              <a:t>　　預設為非守護線程，表示要等待所有線程函式跑完才會使程式結束。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9283439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2511</TotalTime>
  <Words>449</Words>
  <Application>Microsoft Office PowerPoint</Application>
  <PresentationFormat>寬螢幕</PresentationFormat>
  <Paragraphs>59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Trebuchet MS</vt:lpstr>
      <vt:lpstr>Tw Cen MT</vt:lpstr>
      <vt:lpstr>Wingdings 2</vt:lpstr>
      <vt:lpstr>HDOfficeLightV0</vt:lpstr>
      <vt:lpstr>電路</vt:lpstr>
      <vt:lpstr>Python 3  UART</vt:lpstr>
      <vt:lpstr>安裝 Python 3 – 下載</vt:lpstr>
      <vt:lpstr>安裝 Python 3 – 執行安裝程式</vt:lpstr>
      <vt:lpstr>在Python 3.x 安裝 pyserial</vt:lpstr>
      <vt:lpstr>新增專案</vt:lpstr>
      <vt:lpstr>代入程式庫</vt:lpstr>
      <vt:lpstr>檢查連接中UART裝置(USB)是否被拔除</vt:lpstr>
      <vt:lpstr>列出所有的COM</vt:lpstr>
      <vt:lpstr>開啟連線按鈕功能</vt:lpstr>
      <vt:lpstr>中斷連線按鈕功能</vt:lpstr>
      <vt:lpstr>數值設定按鈕的程式</vt:lpstr>
      <vt:lpstr>接收數值</vt:lpstr>
      <vt:lpstr>關閉視窗後所要執行的動作</vt:lpstr>
      <vt:lpstr>外觀設計-創建及擺放視窗內的物件</vt:lpstr>
      <vt:lpstr>創建主視窗和擺放連線操作介面</vt:lpstr>
      <vt:lpstr>擺放數值接收和傳送介面</vt:lpstr>
      <vt:lpstr>最後動作 </vt:lpstr>
      <vt:lpstr>執行結果</vt:lpstr>
      <vt:lpstr>修改程式－將數值輸出入改為字串輸出入   (只需將前幾頁紅色標題地方替換掉即可)</vt:lpstr>
      <vt:lpstr>傳送按鈕和清除按鈕的程式</vt:lpstr>
      <vt:lpstr>接收數值</vt:lpstr>
      <vt:lpstr>設定欲傳送數值是否加上NL或CR</vt:lpstr>
      <vt:lpstr>外觀設計-創建及擺放視窗內的物件</vt:lpstr>
      <vt:lpstr>擺放數值接收和傳送介面</vt:lpstr>
      <vt:lpstr>執行結果</vt:lpstr>
      <vt:lpstr>製成exe檔 (參考資料：https://kknews.cc/zh-tw/tech/4ybyrv.html)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  UART</dc:title>
  <dc:creator>吳奇隆</dc:creator>
  <cp:lastModifiedBy>吳奇隆</cp:lastModifiedBy>
  <cp:revision>96</cp:revision>
  <dcterms:created xsi:type="dcterms:W3CDTF">2017-10-18T08:27:12Z</dcterms:created>
  <dcterms:modified xsi:type="dcterms:W3CDTF">2017-11-29T01:47:32Z</dcterms:modified>
</cp:coreProperties>
</file>