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2" autoAdjust="0"/>
    <p:restoredTop sz="86411" autoAdjust="0"/>
  </p:normalViewPr>
  <p:slideViewPr>
    <p:cSldViewPr snapToGrid="0">
      <p:cViewPr varScale="1">
        <p:scale>
          <a:sx n="94" d="100"/>
          <a:sy n="94" d="100"/>
        </p:scale>
        <p:origin x="108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2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6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97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72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06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78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5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2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8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55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dk.java.net/archiv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azecast.github.io/jSerialCom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8456D-2561-4DA8-9B37-1B9B23513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 err="1"/>
              <a:t>uart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6E9511-1671-4DE4-931F-21AAEF6B6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Intellij</a:t>
            </a:r>
            <a:r>
              <a:rPr lang="en-US" altLang="zh-TW" dirty="0"/>
              <a:t> IDEA</a:t>
            </a:r>
            <a:r>
              <a:rPr lang="zh-TW" altLang="en-US"/>
              <a:t> 和 環境配置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38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131F1-A2D1-4005-A4D4-3E6CED0BF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351A93-0BBF-4A70-99C8-66BD35F7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拉桿 </a:t>
            </a:r>
            <a:r>
              <a:rPr lang="en-US" altLang="zh-TW" dirty="0">
                <a:solidFill>
                  <a:srgbClr val="FFFFFF"/>
                </a:solidFill>
              </a:rPr>
              <a:t>Text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81A7082F-8898-45F9-9051-28EFBA30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3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25E7B2B-1833-4829-9267-ECB2C42A5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90" y="981358"/>
            <a:ext cx="3200400" cy="2790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1150601-20EC-4534-A661-492ACD322256}"/>
              </a:ext>
            </a:extLst>
          </p:cNvPr>
          <p:cNvSpPr/>
          <p:nvPr/>
        </p:nvSpPr>
        <p:spPr>
          <a:xfrm>
            <a:off x="220791" y="1584568"/>
            <a:ext cx="3200399" cy="1902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142FA2-08FB-4106-A9AF-8DFAF22A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10" y="454330"/>
            <a:ext cx="3123457" cy="2050704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50A7E85-A348-4C1C-9322-FAEC6CD444BD}"/>
              </a:ext>
            </a:extLst>
          </p:cNvPr>
          <p:cNvSpPr/>
          <p:nvPr/>
        </p:nvSpPr>
        <p:spPr>
          <a:xfrm>
            <a:off x="6362962" y="771970"/>
            <a:ext cx="548805" cy="2035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522EA5-073B-48C0-A040-AA3C7FAA2F92}"/>
              </a:ext>
            </a:extLst>
          </p:cNvPr>
          <p:cNvSpPr/>
          <p:nvPr/>
        </p:nvSpPr>
        <p:spPr>
          <a:xfrm>
            <a:off x="6153680" y="344906"/>
            <a:ext cx="24476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拖移 </a:t>
            </a:r>
            <a:r>
              <a:rPr lang="en-US" altLang="zh-TW" sz="2000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JScorllPane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66149168-4997-4BF2-BAC2-A68494F6341A}"/>
              </a:ext>
            </a:extLst>
          </p:cNvPr>
          <p:cNvSpPr/>
          <p:nvPr/>
        </p:nvSpPr>
        <p:spPr>
          <a:xfrm rot="5400000">
            <a:off x="5923820" y="667090"/>
            <a:ext cx="399905" cy="40691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B1D7D34-9168-4CB1-BC9D-6528B9939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310" y="2614458"/>
            <a:ext cx="3293467" cy="1893977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7F4D758-4AEE-40E5-8D83-AE41859506BB}"/>
              </a:ext>
            </a:extLst>
          </p:cNvPr>
          <p:cNvSpPr/>
          <p:nvPr/>
        </p:nvSpPr>
        <p:spPr>
          <a:xfrm>
            <a:off x="6153680" y="3656009"/>
            <a:ext cx="548805" cy="2035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6BF86D-2882-4804-8103-C96BC4CA475F}"/>
              </a:ext>
            </a:extLst>
          </p:cNvPr>
          <p:cNvSpPr/>
          <p:nvPr/>
        </p:nvSpPr>
        <p:spPr>
          <a:xfrm>
            <a:off x="5944398" y="3228945"/>
            <a:ext cx="24476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再拖移 </a:t>
            </a:r>
            <a:r>
              <a:rPr lang="en-US" altLang="zh-TW" sz="20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JTextArea</a:t>
            </a:r>
            <a:endParaRPr lang="zh-TW" altLang="en-US" sz="20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9C42E4E-58A9-41A9-B4E2-1A0CB180FF25}"/>
              </a:ext>
            </a:extLst>
          </p:cNvPr>
          <p:cNvSpPr/>
          <p:nvPr/>
        </p:nvSpPr>
        <p:spPr>
          <a:xfrm rot="5400000">
            <a:off x="5714538" y="3551129"/>
            <a:ext cx="399905" cy="40691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36EA94E-BE3B-4ABA-A783-CC8119EC1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770" y="1394193"/>
            <a:ext cx="2133898" cy="905001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AF391C9C-6349-4A51-AFD6-311D57FD7BE2}"/>
              </a:ext>
            </a:extLst>
          </p:cNvPr>
          <p:cNvSpPr/>
          <p:nvPr/>
        </p:nvSpPr>
        <p:spPr>
          <a:xfrm>
            <a:off x="9750015" y="1827519"/>
            <a:ext cx="1792653" cy="471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9B3F78-D603-4241-AD66-4C677CB3B83C}"/>
              </a:ext>
            </a:extLst>
          </p:cNvPr>
          <p:cNvSpPr/>
          <p:nvPr/>
        </p:nvSpPr>
        <p:spPr>
          <a:xfrm>
            <a:off x="8872323" y="2376771"/>
            <a:ext cx="3316502" cy="711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JTextArea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TW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 </a:t>
            </a:r>
            <a:r>
              <a:rPr lang="en-US" altLang="zh-TW" sz="2000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JScrollPane</a:t>
            </a:r>
            <a:r>
              <a:rPr lang="zh-TW" altLang="en-US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底下就可以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DF3871BA-DF31-402C-A7B9-06BFE13B63B3}"/>
              </a:ext>
            </a:extLst>
          </p:cNvPr>
          <p:cNvSpPr/>
          <p:nvPr/>
        </p:nvSpPr>
        <p:spPr>
          <a:xfrm rot="16200000">
            <a:off x="7753765" y="1698164"/>
            <a:ext cx="905001" cy="10718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21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131F1-A2D1-4005-A4D4-3E6CED0BF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4A7BE82-D019-415D-924C-0F66718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新增</a:t>
            </a:r>
            <a:r>
              <a:rPr lang="en-US" altLang="zh-TW" dirty="0">
                <a:solidFill>
                  <a:srgbClr val="FFFFFF"/>
                </a:solidFill>
              </a:rPr>
              <a:t>button</a:t>
            </a:r>
            <a:r>
              <a:rPr lang="zh-TW" altLang="en-US" dirty="0">
                <a:solidFill>
                  <a:srgbClr val="FFFFFF"/>
                </a:solidFill>
              </a:rPr>
              <a:t> 點擊事件</a:t>
            </a:r>
          </a:p>
        </p:txBody>
      </p:sp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81A7082F-8898-45F9-9051-28EFBA30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3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83BD9A-6754-461F-A8D8-DC4AE506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4" y="903723"/>
            <a:ext cx="2886478" cy="3515216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682931EB-F4BA-43B8-8953-87CC4EB6A41D}"/>
              </a:ext>
            </a:extLst>
          </p:cNvPr>
          <p:cNvSpPr/>
          <p:nvPr/>
        </p:nvSpPr>
        <p:spPr>
          <a:xfrm>
            <a:off x="273530" y="903723"/>
            <a:ext cx="631540" cy="2460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5C6B0A-488F-4E55-A5CD-DF44B7C5D84C}"/>
              </a:ext>
            </a:extLst>
          </p:cNvPr>
          <p:cNvSpPr/>
          <p:nvPr/>
        </p:nvSpPr>
        <p:spPr>
          <a:xfrm>
            <a:off x="-255549" y="276603"/>
            <a:ext cx="43516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物件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zh-TW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右鍵點擊 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Listener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9F7A36A-A6C5-4213-9D2A-E0AD0383B36A}"/>
              </a:ext>
            </a:extLst>
          </p:cNvPr>
          <p:cNvSpPr/>
          <p:nvPr/>
        </p:nvSpPr>
        <p:spPr>
          <a:xfrm>
            <a:off x="1097734" y="4147593"/>
            <a:ext cx="2065448" cy="2460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AD4DAD-97B2-4E01-8E7C-EB15BA74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76" y="1040374"/>
            <a:ext cx="1676634" cy="3353268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EABA2C8-4643-491E-B7F4-C2B71D3E0027}"/>
              </a:ext>
            </a:extLst>
          </p:cNvPr>
          <p:cNvSpPr/>
          <p:nvPr/>
        </p:nvSpPr>
        <p:spPr>
          <a:xfrm>
            <a:off x="4189951" y="1307933"/>
            <a:ext cx="1004763" cy="240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6FFC9D7-1193-4AEC-9DEB-9B55E605F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306" y="797164"/>
            <a:ext cx="3581400" cy="1800225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9F83CF9-8885-43F6-828F-0C3A23DF0976}"/>
              </a:ext>
            </a:extLst>
          </p:cNvPr>
          <p:cNvSpPr/>
          <p:nvPr/>
        </p:nvSpPr>
        <p:spPr>
          <a:xfrm rot="16200000">
            <a:off x="3471879" y="2457874"/>
            <a:ext cx="399905" cy="40691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4066337D-DEE7-49A6-8707-AECBA55A4D75}"/>
              </a:ext>
            </a:extLst>
          </p:cNvPr>
          <p:cNvSpPr/>
          <p:nvPr/>
        </p:nvSpPr>
        <p:spPr>
          <a:xfrm rot="16200000">
            <a:off x="6049612" y="1545260"/>
            <a:ext cx="399905" cy="40691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DB7B12F-AA02-4DFF-A4F6-9B02CBA2EDAA}"/>
              </a:ext>
            </a:extLst>
          </p:cNvPr>
          <p:cNvSpPr/>
          <p:nvPr/>
        </p:nvSpPr>
        <p:spPr>
          <a:xfrm>
            <a:off x="8525304" y="2225810"/>
            <a:ext cx="742833" cy="240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24EE471-BDAB-4174-95A3-A4528F56C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135" y="3309417"/>
            <a:ext cx="3343742" cy="1171739"/>
          </a:xfrm>
          <a:prstGeom prst="rect">
            <a:avLst/>
          </a:prstGeom>
        </p:spPr>
      </p:pic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787479F7-5474-45FA-9DC3-7C5E1C6BEF4E}"/>
              </a:ext>
            </a:extLst>
          </p:cNvPr>
          <p:cNvSpPr/>
          <p:nvPr/>
        </p:nvSpPr>
        <p:spPr>
          <a:xfrm>
            <a:off x="8325351" y="2718054"/>
            <a:ext cx="399905" cy="40691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69AA376-6D7F-4CD1-BEA5-E6867A674625}"/>
              </a:ext>
            </a:extLst>
          </p:cNvPr>
          <p:cNvSpPr/>
          <p:nvPr/>
        </p:nvSpPr>
        <p:spPr>
          <a:xfrm>
            <a:off x="10300030" y="3248561"/>
            <a:ext cx="30887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編寫功能</a:t>
            </a:r>
          </a:p>
        </p:txBody>
      </p:sp>
    </p:spTree>
    <p:extLst>
      <p:ext uri="{BB962C8B-B14F-4D97-AF65-F5344CB8AC3E}">
        <p14:creationId xmlns:p14="http://schemas.microsoft.com/office/powerpoint/2010/main" val="138311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131F1-A2D1-4005-A4D4-3E6CED0BF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674EB4-2BC1-4874-911C-FA6077C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 altLang="zh-TW" dirty="0" err="1">
                <a:solidFill>
                  <a:srgbClr val="FFFFFF"/>
                </a:solidFill>
              </a:rPr>
              <a:t>Jcombobox</a:t>
            </a:r>
            <a:r>
              <a:rPr lang="zh-TW" altLang="en-US" dirty="0">
                <a:solidFill>
                  <a:srgbClr val="FFFFFF"/>
                </a:solidFill>
              </a:rPr>
              <a:t> 點選事件</a:t>
            </a:r>
            <a:r>
              <a:rPr lang="en-US" altLang="zh-TW" dirty="0">
                <a:solidFill>
                  <a:srgbClr val="FFFFFF"/>
                </a:solidFill>
              </a:rPr>
              <a:t> 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81A7082F-8898-45F9-9051-28EFBA30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3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14FC871-A9C4-434C-A5DA-7BB0EAC9A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48" y="694871"/>
            <a:ext cx="1638529" cy="3419952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E896ED0-30CD-419E-85EE-AE248647E4AB}"/>
              </a:ext>
            </a:extLst>
          </p:cNvPr>
          <p:cNvSpPr/>
          <p:nvPr/>
        </p:nvSpPr>
        <p:spPr>
          <a:xfrm>
            <a:off x="474548" y="3859255"/>
            <a:ext cx="1638529" cy="2460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91E4F36-C7CC-4327-9754-B184ACEE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757" y="1456691"/>
            <a:ext cx="3981450" cy="22288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AA6568D-28C3-4EF6-B1A0-03A1D0579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888" y="985178"/>
            <a:ext cx="4382112" cy="3153215"/>
          </a:xfrm>
          <a:prstGeom prst="rect">
            <a:avLst/>
          </a:prstGeom>
        </p:spPr>
      </p:pic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088C5A9D-5007-4B72-8F69-75791EAFBEBA}"/>
              </a:ext>
            </a:extLst>
          </p:cNvPr>
          <p:cNvSpPr/>
          <p:nvPr/>
        </p:nvSpPr>
        <p:spPr>
          <a:xfrm rot="16200000">
            <a:off x="2387671" y="2358328"/>
            <a:ext cx="399905" cy="40691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718AF5A6-8E8D-4309-8FEF-C91D5E6EE349}"/>
              </a:ext>
            </a:extLst>
          </p:cNvPr>
          <p:cNvSpPr/>
          <p:nvPr/>
        </p:nvSpPr>
        <p:spPr>
          <a:xfrm rot="16200000">
            <a:off x="7135388" y="2367659"/>
            <a:ext cx="399905" cy="40691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F4FAB-3CF1-4D38-9687-C00AF478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安裝 </a:t>
            </a:r>
            <a:r>
              <a:rPr lang="en-US" altLang="zh-TW" dirty="0">
                <a:solidFill>
                  <a:srgbClr val="FFFFFF"/>
                </a:solidFill>
              </a:rPr>
              <a:t>IntelliJ IDEA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10C43B-D81B-4423-9AAD-274A5DFB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53" y="-746726"/>
            <a:ext cx="9763294" cy="3615267"/>
          </a:xfrm>
        </p:spPr>
        <p:txBody>
          <a:bodyPr>
            <a:normAutofit/>
          </a:bodyPr>
          <a:lstStyle/>
          <a:p>
            <a:r>
              <a:rPr lang="zh-TW" altLang="en-US" dirty="0"/>
              <a:t>下載網址：</a:t>
            </a:r>
            <a:r>
              <a:rPr lang="en-US" altLang="zh-TW" dirty="0">
                <a:hlinkClick r:id="rId2"/>
              </a:rPr>
              <a:t>https://www.jetbrains.com/idea/download/#section=windows</a:t>
            </a:r>
            <a:endParaRPr lang="en-US" altLang="zh-TW" dirty="0"/>
          </a:p>
          <a:p>
            <a:r>
              <a:rPr lang="zh-TW" altLang="en-US" dirty="0"/>
              <a:t>點擊 </a:t>
            </a:r>
            <a:r>
              <a:rPr lang="en-US" altLang="zh-TW" dirty="0"/>
              <a:t>Community</a:t>
            </a:r>
            <a:r>
              <a:rPr lang="zh-TW" altLang="en-US" dirty="0"/>
              <a:t> 免費版本 </a:t>
            </a:r>
            <a:r>
              <a:rPr lang="en-US" altLang="zh-TW" dirty="0"/>
              <a:t>Download</a:t>
            </a:r>
            <a:r>
              <a:rPr lang="zh-TW" altLang="en-US" dirty="0"/>
              <a:t>下載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BBDBE2-9D67-40AF-82AC-7E55655EE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7" b="4986"/>
          <a:stretch/>
        </p:blipFill>
        <p:spPr>
          <a:xfrm>
            <a:off x="398351" y="1711482"/>
            <a:ext cx="6563641" cy="2768138"/>
          </a:xfrm>
          <a:prstGeom prst="rect">
            <a:avLst/>
          </a:prstGeom>
        </p:spPr>
      </p:pic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47029D72-73DE-473C-A49C-A7B4F2C3424A}"/>
              </a:ext>
            </a:extLst>
          </p:cNvPr>
          <p:cNvSpPr/>
          <p:nvPr/>
        </p:nvSpPr>
        <p:spPr>
          <a:xfrm>
            <a:off x="4276981" y="2783824"/>
            <a:ext cx="2685011" cy="1695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4" name="內容版面配置區 3">
            <a:extLst>
              <a:ext uri="{FF2B5EF4-FFF2-40B4-BE49-F238E27FC236}">
                <a16:creationId xmlns:a16="http://schemas.microsoft.com/office/drawing/2014/main" id="{83937BCE-774F-435D-81E5-C98A895A8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374" y="1197538"/>
            <a:ext cx="4646193" cy="361473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8D32BEBA-C062-481A-8406-69EA78A86C70}"/>
              </a:ext>
            </a:extLst>
          </p:cNvPr>
          <p:cNvSpPr/>
          <p:nvPr/>
        </p:nvSpPr>
        <p:spPr>
          <a:xfrm>
            <a:off x="9047614" y="1866712"/>
            <a:ext cx="28913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新增環境變數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93E335B-61E9-4ED7-A6C8-2FDCAF329009}"/>
              </a:ext>
            </a:extLst>
          </p:cNvPr>
          <p:cNvSpPr/>
          <p:nvPr/>
        </p:nvSpPr>
        <p:spPr>
          <a:xfrm>
            <a:off x="6961992" y="3740683"/>
            <a:ext cx="28913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增加擋型預設值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98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E284B-37D7-40FD-B371-87FB254A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下載 </a:t>
            </a:r>
            <a:r>
              <a:rPr lang="en-US" altLang="zh-TW" dirty="0" err="1">
                <a:solidFill>
                  <a:srgbClr val="FFFFFF"/>
                </a:solidFill>
              </a:rPr>
              <a:t>openjdk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9ECA3D-2578-4EC1-A7BD-45A6F14BF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30" y="0"/>
            <a:ext cx="9763294" cy="3615267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Openjdk</a:t>
            </a:r>
            <a:r>
              <a:rPr lang="en-US" altLang="zh-TW" dirty="0"/>
              <a:t> </a:t>
            </a:r>
            <a:r>
              <a:rPr lang="zh-TW" altLang="en-US" dirty="0"/>
              <a:t>載點：</a:t>
            </a:r>
            <a:r>
              <a:rPr lang="en-US" altLang="zh-TW" dirty="0">
                <a:hlinkClick r:id="rId2"/>
              </a:rPr>
              <a:t>https://jdk.java.net/archive/</a:t>
            </a:r>
            <a:endParaRPr lang="en-US" altLang="zh-TW" dirty="0"/>
          </a:p>
          <a:p>
            <a:r>
              <a:rPr lang="zh-TW" altLang="en-US" dirty="0"/>
              <a:t>選擇要下載版本 </a:t>
            </a:r>
            <a:r>
              <a:rPr lang="en-US" altLang="zh-TW" dirty="0"/>
              <a:t>(11.0.2</a:t>
            </a:r>
            <a:r>
              <a:rPr lang="zh-TW" altLang="en-US" dirty="0"/>
              <a:t> 確定可以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解壓縮到資料夾 例</a:t>
            </a:r>
            <a:r>
              <a:rPr lang="en-US" altLang="zh-TW" dirty="0"/>
              <a:t>:</a:t>
            </a:r>
            <a:r>
              <a:rPr lang="pt-BR" altLang="zh-TW" dirty="0"/>
              <a:t>C:\Program Files\Java\jdk-11.0.2</a:t>
            </a:r>
          </a:p>
        </p:txBody>
      </p:sp>
    </p:spTree>
    <p:extLst>
      <p:ext uri="{BB962C8B-B14F-4D97-AF65-F5344CB8AC3E}">
        <p14:creationId xmlns:p14="http://schemas.microsoft.com/office/powerpoint/2010/main" val="3418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22CE7-330D-49DB-8B65-E6C9EF3A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 </a:t>
            </a:r>
            <a:r>
              <a:rPr lang="en-US" altLang="zh-TW" dirty="0" err="1"/>
              <a:t>jSerialComm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EA993-3E40-41D1-A0DA-7762AAA05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16" y="-331236"/>
            <a:ext cx="8534400" cy="3615267"/>
          </a:xfrm>
        </p:spPr>
        <p:txBody>
          <a:bodyPr/>
          <a:lstStyle/>
          <a:p>
            <a:r>
              <a:rPr lang="zh-TW" altLang="en-US" dirty="0"/>
              <a:t>載點：</a:t>
            </a:r>
            <a:r>
              <a:rPr lang="en-US" altLang="zh-TW" dirty="0">
                <a:hlinkClick r:id="rId2"/>
              </a:rPr>
              <a:t>https://fazecast.github.io/jSerialComm/</a:t>
            </a:r>
            <a:endParaRPr lang="en-US" altLang="zh-TW" dirty="0"/>
          </a:p>
          <a:p>
            <a:r>
              <a:rPr lang="zh-TW" altLang="en-US" dirty="0"/>
              <a:t>下載 </a:t>
            </a:r>
            <a:r>
              <a:rPr lang="en-US" altLang="zh-TW" dirty="0"/>
              <a:t>.jar</a:t>
            </a:r>
            <a:r>
              <a:rPr lang="zh-TW" altLang="en-US" dirty="0"/>
              <a:t> 隨便放在一個目錄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D77BCC-30C7-413D-BEB9-9D7BA150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370668"/>
            <a:ext cx="7754432" cy="1981477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3E7513A8-CFF8-49E1-8167-7453BBADB3DA}"/>
              </a:ext>
            </a:extLst>
          </p:cNvPr>
          <p:cNvSpPr/>
          <p:nvPr/>
        </p:nvSpPr>
        <p:spPr>
          <a:xfrm>
            <a:off x="5439747" y="3429000"/>
            <a:ext cx="1212980" cy="8724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91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BCB5C-A2E0-4623-81EC-05ADADBB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新建專案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A859F7-4D26-423C-9F81-C6BBC028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27" y="754554"/>
            <a:ext cx="4067682" cy="323895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58E3319-BFE6-4101-AD3A-0212C44C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6" y="754554"/>
            <a:ext cx="2686425" cy="3238952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27A11DC7-2D88-4D35-A205-40514D69D46F}"/>
              </a:ext>
            </a:extLst>
          </p:cNvPr>
          <p:cNvSpPr/>
          <p:nvPr/>
        </p:nvSpPr>
        <p:spPr>
          <a:xfrm>
            <a:off x="527390" y="2584579"/>
            <a:ext cx="1642188" cy="3452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228CA92-EA23-4A2D-9F95-84FD688E57BF}"/>
              </a:ext>
            </a:extLst>
          </p:cNvPr>
          <p:cNvSpPr/>
          <p:nvPr/>
        </p:nvSpPr>
        <p:spPr>
          <a:xfrm>
            <a:off x="3516777" y="998376"/>
            <a:ext cx="1203649" cy="214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33C6E65-E206-4B53-9E7C-8DC78C699193}"/>
              </a:ext>
            </a:extLst>
          </p:cNvPr>
          <p:cNvSpPr/>
          <p:nvPr/>
        </p:nvSpPr>
        <p:spPr>
          <a:xfrm>
            <a:off x="4775378" y="998376"/>
            <a:ext cx="2650925" cy="3079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159AF1-54A7-4FAE-8668-48CA2AC8E0DD}"/>
              </a:ext>
            </a:extLst>
          </p:cNvPr>
          <p:cNvSpPr/>
          <p:nvPr/>
        </p:nvSpPr>
        <p:spPr>
          <a:xfrm>
            <a:off x="2990671" y="754554"/>
            <a:ext cx="5261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6CFFAD-AD32-4F93-AFCE-767006384524}"/>
              </a:ext>
            </a:extLst>
          </p:cNvPr>
          <p:cNvSpPr/>
          <p:nvPr/>
        </p:nvSpPr>
        <p:spPr>
          <a:xfrm>
            <a:off x="4932537" y="169779"/>
            <a:ext cx="20313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zh-TW" altLang="en-US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選擇</a:t>
            </a:r>
            <a:r>
              <a:rPr lang="en-US" altLang="zh-TW" sz="3200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FE6532D-0CA9-4C35-AF72-6490E8DC4F6C}"/>
              </a:ext>
            </a:extLst>
          </p:cNvPr>
          <p:cNvSpPr/>
          <p:nvPr/>
        </p:nvSpPr>
        <p:spPr>
          <a:xfrm>
            <a:off x="5655462" y="3720781"/>
            <a:ext cx="590487" cy="214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6C1444-D56C-4249-B9FA-D4989CC81DE1}"/>
              </a:ext>
            </a:extLst>
          </p:cNvPr>
          <p:cNvSpPr/>
          <p:nvPr/>
        </p:nvSpPr>
        <p:spPr>
          <a:xfrm>
            <a:off x="5113187" y="3463500"/>
            <a:ext cx="5261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07E2E24-B76B-4E62-8BDD-F2F9DEAAC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236" y="754554"/>
            <a:ext cx="4067682" cy="3238952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7E2AE5E-768C-430A-A041-982B7CEA05A6}"/>
              </a:ext>
            </a:extLst>
          </p:cNvPr>
          <p:cNvSpPr/>
          <p:nvPr/>
        </p:nvSpPr>
        <p:spPr>
          <a:xfrm>
            <a:off x="10072291" y="3737315"/>
            <a:ext cx="590487" cy="214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42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66D5624-6C32-4D7C-97A2-98849904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0" y="1733314"/>
            <a:ext cx="4259101" cy="33913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8B12A9-5AA0-407D-B491-7297E2FDEA7A}"/>
              </a:ext>
            </a:extLst>
          </p:cNvPr>
          <p:cNvSpPr/>
          <p:nvPr/>
        </p:nvSpPr>
        <p:spPr>
          <a:xfrm>
            <a:off x="782622" y="2471386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選擇專案路徑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62C7E-F03F-429F-8DFE-7F6662E1CE6D}"/>
              </a:ext>
            </a:extLst>
          </p:cNvPr>
          <p:cNvSpPr/>
          <p:nvPr/>
        </p:nvSpPr>
        <p:spPr>
          <a:xfrm>
            <a:off x="879039" y="1440926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選擇專案名稱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30A2294-4F36-4912-BEF0-38E3214F29DF}"/>
              </a:ext>
            </a:extLst>
          </p:cNvPr>
          <p:cNvSpPr/>
          <p:nvPr/>
        </p:nvSpPr>
        <p:spPr>
          <a:xfrm>
            <a:off x="2548369" y="4841631"/>
            <a:ext cx="590487" cy="214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608435D-0ECF-4DEE-AEE6-A2D44C62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46" y="2093170"/>
            <a:ext cx="1733792" cy="590632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14AAC5B0-592C-451C-BE38-7379FBF50DE9}"/>
              </a:ext>
            </a:extLst>
          </p:cNvPr>
          <p:cNvSpPr/>
          <p:nvPr/>
        </p:nvSpPr>
        <p:spPr>
          <a:xfrm>
            <a:off x="6300948" y="2388486"/>
            <a:ext cx="230155" cy="218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F1EB1C-8735-4E7A-B998-AAFD88BC4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454" y="3551075"/>
            <a:ext cx="2819794" cy="150516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68036A2-1448-4A63-BA1C-1140FBDE9FF8}"/>
              </a:ext>
            </a:extLst>
          </p:cNvPr>
          <p:cNvSpPr/>
          <p:nvPr/>
        </p:nvSpPr>
        <p:spPr>
          <a:xfrm>
            <a:off x="5757513" y="2196346"/>
            <a:ext cx="5261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445C43F-48F9-492A-82D1-9E5EC73F4803}"/>
              </a:ext>
            </a:extLst>
          </p:cNvPr>
          <p:cNvSpPr/>
          <p:nvPr/>
        </p:nvSpPr>
        <p:spPr>
          <a:xfrm>
            <a:off x="4961719" y="4771651"/>
            <a:ext cx="595552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D0EEFA-D572-4D0B-A80E-B31D0B0A8AAE}"/>
              </a:ext>
            </a:extLst>
          </p:cNvPr>
          <p:cNvSpPr/>
          <p:nvPr/>
        </p:nvSpPr>
        <p:spPr>
          <a:xfrm>
            <a:off x="4418284" y="4587796"/>
            <a:ext cx="5261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E02B140-86CE-4291-BB86-AE8CEFEAAD77}"/>
              </a:ext>
            </a:extLst>
          </p:cNvPr>
          <p:cNvSpPr/>
          <p:nvPr/>
        </p:nvSpPr>
        <p:spPr>
          <a:xfrm>
            <a:off x="6254438" y="4303655"/>
            <a:ext cx="1313481" cy="1947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2ECFD0-0DEB-451B-9299-57124C0E61AB}"/>
              </a:ext>
            </a:extLst>
          </p:cNvPr>
          <p:cNvSpPr/>
          <p:nvPr/>
        </p:nvSpPr>
        <p:spPr>
          <a:xfrm>
            <a:off x="5728332" y="4095521"/>
            <a:ext cx="5261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04C49B3-B67A-4DBE-98CF-39BE8D5F2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354" y="2998103"/>
            <a:ext cx="3982067" cy="3364386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83330E3-FF6A-4132-84C2-F69AF7AF2D46}"/>
              </a:ext>
            </a:extLst>
          </p:cNvPr>
          <p:cNvSpPr/>
          <p:nvPr/>
        </p:nvSpPr>
        <p:spPr>
          <a:xfrm>
            <a:off x="8756681" y="4617909"/>
            <a:ext cx="1179713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40A502-3A62-4EFB-94FC-D8D1F109C6F8}"/>
              </a:ext>
            </a:extLst>
          </p:cNvPr>
          <p:cNvSpPr/>
          <p:nvPr/>
        </p:nvSpPr>
        <p:spPr>
          <a:xfrm>
            <a:off x="8296200" y="4387908"/>
            <a:ext cx="5261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EE99015-BD17-49AC-ADFC-2203F726D54F}"/>
              </a:ext>
            </a:extLst>
          </p:cNvPr>
          <p:cNvSpPr/>
          <p:nvPr/>
        </p:nvSpPr>
        <p:spPr>
          <a:xfrm>
            <a:off x="10913708" y="6041724"/>
            <a:ext cx="599561" cy="279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226A0A-5F5D-46F6-BA7E-E2F225D063E0}"/>
              </a:ext>
            </a:extLst>
          </p:cNvPr>
          <p:cNvSpPr/>
          <p:nvPr/>
        </p:nvSpPr>
        <p:spPr>
          <a:xfrm>
            <a:off x="10453227" y="5864645"/>
            <a:ext cx="5261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BDB39FB1-33C8-42AE-958B-AD97EA243584}"/>
              </a:ext>
            </a:extLst>
          </p:cNvPr>
          <p:cNvSpPr/>
          <p:nvPr/>
        </p:nvSpPr>
        <p:spPr>
          <a:xfrm>
            <a:off x="4622456" y="2106487"/>
            <a:ext cx="591239" cy="5173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F578C85C-7A97-413E-A090-D48EE5BD4C43}"/>
              </a:ext>
            </a:extLst>
          </p:cNvPr>
          <p:cNvSpPr/>
          <p:nvPr/>
        </p:nvSpPr>
        <p:spPr>
          <a:xfrm rot="5400000">
            <a:off x="5806309" y="2905030"/>
            <a:ext cx="591239" cy="5173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47FF3832-9405-4A06-83F3-59A695558BE5}"/>
              </a:ext>
            </a:extLst>
          </p:cNvPr>
          <p:cNvSpPr/>
          <p:nvPr/>
        </p:nvSpPr>
        <p:spPr>
          <a:xfrm>
            <a:off x="7615768" y="4129230"/>
            <a:ext cx="392467" cy="4585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EE33EF7C-B8CF-4CAC-8F82-86D8EAD69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6200" y="864952"/>
            <a:ext cx="3447184" cy="1151948"/>
          </a:xfrm>
          <a:prstGeom prst="rect">
            <a:avLst/>
          </a:prstGeom>
        </p:spPr>
      </p:pic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2A3A1E08-E6E7-4C63-BAC5-709D536BFBC9}"/>
              </a:ext>
            </a:extLst>
          </p:cNvPr>
          <p:cNvSpPr/>
          <p:nvPr/>
        </p:nvSpPr>
        <p:spPr>
          <a:xfrm>
            <a:off x="8380985" y="1351590"/>
            <a:ext cx="3279272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AE6FDC-77D2-4375-A9A3-955A3E548138}"/>
              </a:ext>
            </a:extLst>
          </p:cNvPr>
          <p:cNvSpPr/>
          <p:nvPr/>
        </p:nvSpPr>
        <p:spPr>
          <a:xfrm>
            <a:off x="7920504" y="1121589"/>
            <a:ext cx="5261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B2A7A07C-FE74-41B2-AA31-0F079B210292}"/>
              </a:ext>
            </a:extLst>
          </p:cNvPr>
          <p:cNvSpPr/>
          <p:nvPr/>
        </p:nvSpPr>
        <p:spPr>
          <a:xfrm rot="5400000">
            <a:off x="9982851" y="2269450"/>
            <a:ext cx="591239" cy="5173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弧形左彎 29">
            <a:hlinkClick r:id="rId7" action="ppaction://hlinksldjump"/>
            <a:extLst>
              <a:ext uri="{FF2B5EF4-FFF2-40B4-BE49-F238E27FC236}">
                <a16:creationId xmlns:a16="http://schemas.microsoft.com/office/drawing/2014/main" id="{2E7CCCC0-E1E5-4BC6-9B55-E57934674BE2}"/>
              </a:ext>
            </a:extLst>
          </p:cNvPr>
          <p:cNvSpPr/>
          <p:nvPr/>
        </p:nvSpPr>
        <p:spPr>
          <a:xfrm>
            <a:off x="8566830" y="216131"/>
            <a:ext cx="379701" cy="521092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hlinkClick r:id="rId7" action="ppaction://hlinksldjump"/>
            <a:extLst>
              <a:ext uri="{FF2B5EF4-FFF2-40B4-BE49-F238E27FC236}">
                <a16:creationId xmlns:a16="http://schemas.microsoft.com/office/drawing/2014/main" id="{9B9A5307-DC2F-454E-8C6F-7479B45D131E}"/>
              </a:ext>
            </a:extLst>
          </p:cNvPr>
          <p:cNvSpPr/>
          <p:nvPr/>
        </p:nvSpPr>
        <p:spPr>
          <a:xfrm>
            <a:off x="8946531" y="125922"/>
            <a:ext cx="26789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jSerialComm</a:t>
            </a:r>
            <a:endParaRPr lang="zh-TW" altLang="en-US" sz="3200" b="0" cap="none" spc="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446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21EA8B-65CD-449E-85CB-9A19745E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013" y="-638490"/>
            <a:ext cx="4429135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/>
              <a:t>新增</a:t>
            </a:r>
            <a:r>
              <a:rPr lang="en-US" altLang="zh-TW" sz="4800" dirty="0"/>
              <a:t>GUI Form</a:t>
            </a:r>
          </a:p>
        </p:txBody>
      </p:sp>
      <p:sp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E84F129-9B64-49DB-9481-398509FE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282" b="1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92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F2A8F5A-3614-4DB4-9518-47C8D762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6" y="1327440"/>
            <a:ext cx="7706801" cy="442021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C7A05B72-3CF5-44DF-8044-B5F919A7D00B}"/>
              </a:ext>
            </a:extLst>
          </p:cNvPr>
          <p:cNvSpPr/>
          <p:nvPr/>
        </p:nvSpPr>
        <p:spPr>
          <a:xfrm>
            <a:off x="460481" y="1330431"/>
            <a:ext cx="1586126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7DB427-F47A-4E19-9CAA-999F1B61C822}"/>
              </a:ext>
            </a:extLst>
          </p:cNvPr>
          <p:cNvSpPr/>
          <p:nvPr/>
        </p:nvSpPr>
        <p:spPr>
          <a:xfrm>
            <a:off x="0" y="1100430"/>
            <a:ext cx="5261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A84C79F-197D-420E-AEEC-E01320F15B80}"/>
              </a:ext>
            </a:extLst>
          </p:cNvPr>
          <p:cNvSpPr/>
          <p:nvPr/>
        </p:nvSpPr>
        <p:spPr>
          <a:xfrm>
            <a:off x="723534" y="1760432"/>
            <a:ext cx="523893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64DD9F-5E2D-4C14-AD9F-4FB24ADC3456}"/>
              </a:ext>
            </a:extLst>
          </p:cNvPr>
          <p:cNvSpPr/>
          <p:nvPr/>
        </p:nvSpPr>
        <p:spPr>
          <a:xfrm>
            <a:off x="263053" y="1530431"/>
            <a:ext cx="5261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4222C2E-3DF3-411C-AE47-3299FAD91FFD}"/>
              </a:ext>
            </a:extLst>
          </p:cNvPr>
          <p:cNvSpPr/>
          <p:nvPr/>
        </p:nvSpPr>
        <p:spPr>
          <a:xfrm>
            <a:off x="4335795" y="5070944"/>
            <a:ext cx="1586126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4807B7-C5B7-44B7-9AE7-5E7D059392E8}"/>
              </a:ext>
            </a:extLst>
          </p:cNvPr>
          <p:cNvSpPr/>
          <p:nvPr/>
        </p:nvSpPr>
        <p:spPr>
          <a:xfrm>
            <a:off x="3875314" y="4840943"/>
            <a:ext cx="5261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FF12736-0710-49AC-9E9A-1A77A541A7A5}"/>
              </a:ext>
            </a:extLst>
          </p:cNvPr>
          <p:cNvSpPr/>
          <p:nvPr/>
        </p:nvSpPr>
        <p:spPr>
          <a:xfrm>
            <a:off x="6685295" y="5070944"/>
            <a:ext cx="1586126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48B52C-67CB-4EA2-BC80-7D731238ADA4}"/>
              </a:ext>
            </a:extLst>
          </p:cNvPr>
          <p:cNvSpPr/>
          <p:nvPr/>
        </p:nvSpPr>
        <p:spPr>
          <a:xfrm>
            <a:off x="6224814" y="4840943"/>
            <a:ext cx="5261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24AF7BC-F486-47CB-A08D-AE7610F9AB9A}"/>
              </a:ext>
            </a:extLst>
          </p:cNvPr>
          <p:cNvSpPr/>
          <p:nvPr/>
        </p:nvSpPr>
        <p:spPr>
          <a:xfrm>
            <a:off x="1349574" y="1873954"/>
            <a:ext cx="3051846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074CB4-3170-460E-B1DD-2A9291066B7C}"/>
              </a:ext>
            </a:extLst>
          </p:cNvPr>
          <p:cNvSpPr/>
          <p:nvPr/>
        </p:nvSpPr>
        <p:spPr>
          <a:xfrm>
            <a:off x="2529040" y="1327440"/>
            <a:ext cx="5261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39112C-D089-4752-8B0F-7245FC52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546" y="1443953"/>
            <a:ext cx="3282174" cy="1742077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2F155C8-3F5F-4253-9F96-8767E9D3A266}"/>
              </a:ext>
            </a:extLst>
          </p:cNvPr>
          <p:cNvSpPr/>
          <p:nvPr/>
        </p:nvSpPr>
        <p:spPr>
          <a:xfrm>
            <a:off x="10202385" y="2875077"/>
            <a:ext cx="657924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49114A2-6C4A-46D1-BFCE-A4B5C7FBFACD}"/>
              </a:ext>
            </a:extLst>
          </p:cNvPr>
          <p:cNvSpPr/>
          <p:nvPr/>
        </p:nvSpPr>
        <p:spPr>
          <a:xfrm>
            <a:off x="9741904" y="2645076"/>
            <a:ext cx="5261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750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332DBB1-13FE-4189-9A1A-8A7003662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4" y="1203955"/>
            <a:ext cx="4667901" cy="1371791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F1C6DD44-8691-4852-955F-AE7BEFD7DE03}"/>
              </a:ext>
            </a:extLst>
          </p:cNvPr>
          <p:cNvSpPr/>
          <p:nvPr/>
        </p:nvSpPr>
        <p:spPr>
          <a:xfrm>
            <a:off x="639745" y="2038208"/>
            <a:ext cx="814983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A355E3-1CC4-4E58-A68A-AE70C324BC9B}"/>
              </a:ext>
            </a:extLst>
          </p:cNvPr>
          <p:cNvSpPr/>
          <p:nvPr/>
        </p:nvSpPr>
        <p:spPr>
          <a:xfrm>
            <a:off x="179264" y="1808207"/>
            <a:ext cx="5261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A4122F8-9E7D-476F-98D2-A157E8F3027A}"/>
              </a:ext>
            </a:extLst>
          </p:cNvPr>
          <p:cNvSpPr/>
          <p:nvPr/>
        </p:nvSpPr>
        <p:spPr>
          <a:xfrm>
            <a:off x="2138535" y="1484026"/>
            <a:ext cx="1038309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D5BDC2-699E-4791-89C8-1459011977BD}"/>
              </a:ext>
            </a:extLst>
          </p:cNvPr>
          <p:cNvSpPr/>
          <p:nvPr/>
        </p:nvSpPr>
        <p:spPr>
          <a:xfrm>
            <a:off x="1678054" y="1254025"/>
            <a:ext cx="5261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C63AB23-06EB-42FA-994F-EE3AFFDF5293}"/>
              </a:ext>
            </a:extLst>
          </p:cNvPr>
          <p:cNvSpPr/>
          <p:nvPr/>
        </p:nvSpPr>
        <p:spPr>
          <a:xfrm>
            <a:off x="3310901" y="2279459"/>
            <a:ext cx="1461317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77FDFA-58E6-46F9-8960-8F6B08BF4DBD}"/>
              </a:ext>
            </a:extLst>
          </p:cNvPr>
          <p:cNvSpPr/>
          <p:nvPr/>
        </p:nvSpPr>
        <p:spPr>
          <a:xfrm>
            <a:off x="2850420" y="2049458"/>
            <a:ext cx="5261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46ECFA-C33F-42C1-A94A-65BC6A31C475}"/>
              </a:ext>
            </a:extLst>
          </p:cNvPr>
          <p:cNvSpPr/>
          <p:nvPr/>
        </p:nvSpPr>
        <p:spPr>
          <a:xfrm>
            <a:off x="-371470" y="466828"/>
            <a:ext cx="57693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設定畫布名稱 </a:t>
            </a:r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TW" alt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一定要設定</a:t>
            </a:r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1AE8439-EE41-4A29-9087-5F5DE6B61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5" y="4242528"/>
            <a:ext cx="3620005" cy="55252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4E1FA81-4921-43D8-A544-9F6523ECFC1C}"/>
              </a:ext>
            </a:extLst>
          </p:cNvPr>
          <p:cNvSpPr/>
          <p:nvPr/>
        </p:nvSpPr>
        <p:spPr>
          <a:xfrm>
            <a:off x="-371470" y="3429000"/>
            <a:ext cx="576936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 -&gt; Jump to </a:t>
            </a:r>
            <a:r>
              <a:rPr lang="en-US" altLang="zh-TW" sz="32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Soure</a:t>
            </a:r>
            <a:endParaRPr lang="en-US" altLang="zh-TW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7DA7E45A-49EE-4769-A642-3479C6C57E6E}"/>
              </a:ext>
            </a:extLst>
          </p:cNvPr>
          <p:cNvSpPr/>
          <p:nvPr/>
        </p:nvSpPr>
        <p:spPr>
          <a:xfrm>
            <a:off x="2138534" y="2855817"/>
            <a:ext cx="529851" cy="46797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FAFE67F-E716-45BB-8D3E-EBCCF3E6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827" y="1838103"/>
            <a:ext cx="2276793" cy="3181794"/>
          </a:xfrm>
          <a:prstGeom prst="rect">
            <a:avLst/>
          </a:prstGeom>
        </p:spPr>
      </p:pic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2DF0E6E0-0C50-4D88-B1C4-101E4FF0D753}"/>
              </a:ext>
            </a:extLst>
          </p:cNvPr>
          <p:cNvSpPr/>
          <p:nvPr/>
        </p:nvSpPr>
        <p:spPr>
          <a:xfrm rot="16200000">
            <a:off x="4803937" y="4298060"/>
            <a:ext cx="529851" cy="46797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2383FF-BA44-4746-A0B8-2A6C986A6683}"/>
              </a:ext>
            </a:extLst>
          </p:cNvPr>
          <p:cNvSpPr/>
          <p:nvPr/>
        </p:nvSpPr>
        <p:spPr>
          <a:xfrm>
            <a:off x="5134859" y="686113"/>
            <a:ext cx="352365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 </a:t>
            </a: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</a:t>
            </a:r>
            <a:r>
              <a:rPr lang="zh-TW" altLang="en-US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UART</a:t>
            </a:r>
            <a:r>
              <a:rPr lang="zh-TW" altLang="en-US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內 </a:t>
            </a:r>
            <a:b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 + Insert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41313E-6644-42B2-B578-F5F794CC0C8D}"/>
              </a:ext>
            </a:extLst>
          </p:cNvPr>
          <p:cNvSpPr/>
          <p:nvPr/>
        </p:nvSpPr>
        <p:spPr>
          <a:xfrm>
            <a:off x="6042270" y="4792852"/>
            <a:ext cx="1964350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C8E10E-3C7B-4C28-96B4-9F2FDF82FABE}"/>
              </a:ext>
            </a:extLst>
          </p:cNvPr>
          <p:cNvSpPr/>
          <p:nvPr/>
        </p:nvSpPr>
        <p:spPr>
          <a:xfrm>
            <a:off x="5826483" y="5019897"/>
            <a:ext cx="22767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點 </a:t>
            </a:r>
            <a:r>
              <a:rPr lang="en-US" altLang="zh-TW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main()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D1A13BD9-8641-49C7-B3DA-38B731663402}"/>
              </a:ext>
            </a:extLst>
          </p:cNvPr>
          <p:cNvSpPr/>
          <p:nvPr/>
        </p:nvSpPr>
        <p:spPr>
          <a:xfrm rot="16200000">
            <a:off x="8307613" y="2520246"/>
            <a:ext cx="529851" cy="46797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2405270F-C6C2-44D0-89E5-ABA578417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282" y="1818161"/>
            <a:ext cx="3187336" cy="1541630"/>
          </a:xfrm>
          <a:prstGeom prst="rect">
            <a:avLst/>
          </a:prstGeom>
        </p:spPr>
      </p:pic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107ACF3-6497-42F0-A87F-B087C1E08F95}"/>
              </a:ext>
            </a:extLst>
          </p:cNvPr>
          <p:cNvSpPr/>
          <p:nvPr/>
        </p:nvSpPr>
        <p:spPr>
          <a:xfrm>
            <a:off x="8957542" y="2279459"/>
            <a:ext cx="948287" cy="227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EC8589A-4DF4-4E88-A7E3-A999C6B4CB8B}"/>
              </a:ext>
            </a:extLst>
          </p:cNvPr>
          <p:cNvSpPr/>
          <p:nvPr/>
        </p:nvSpPr>
        <p:spPr>
          <a:xfrm>
            <a:off x="8741270" y="1331694"/>
            <a:ext cx="19353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點選運行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203283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211</Words>
  <Application>Microsoft Office PowerPoint</Application>
  <PresentationFormat>寬螢幕</PresentationFormat>
  <Paragraphs>50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切割線</vt:lpstr>
      <vt:lpstr>JAVA uart</vt:lpstr>
      <vt:lpstr>安裝 IntelliJ IDEA</vt:lpstr>
      <vt:lpstr>下載 openjdk</vt:lpstr>
      <vt:lpstr>下載 jSerialComm</vt:lpstr>
      <vt:lpstr>新建專案</vt:lpstr>
      <vt:lpstr>PowerPoint 簡報</vt:lpstr>
      <vt:lpstr>新增GUI Form</vt:lpstr>
      <vt:lpstr>PowerPoint 簡報</vt:lpstr>
      <vt:lpstr>PowerPoint 簡報</vt:lpstr>
      <vt:lpstr>拉桿 Text</vt:lpstr>
      <vt:lpstr>新增button 點擊事件</vt:lpstr>
      <vt:lpstr>Jcombobox 點選事件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uart</dc:title>
  <dc:creator>黃柏竣</dc:creator>
  <cp:lastModifiedBy>黃柏竣</cp:lastModifiedBy>
  <cp:revision>2</cp:revision>
  <dcterms:created xsi:type="dcterms:W3CDTF">2019-11-11T14:26:55Z</dcterms:created>
  <dcterms:modified xsi:type="dcterms:W3CDTF">2019-11-11T14:40:07Z</dcterms:modified>
</cp:coreProperties>
</file>