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8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85750" y="209550"/>
            <a:ext cx="7429500" cy="64769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>
              <a:defRPr b="1" sz="3200">
                <a:solidFill>
                  <a:srgbClr val="000000"/>
                </a:solidFill>
                <a:latin typeface="Arial"/>
              </a:defRPr>
            </a:pPr>
            <a:r>
              <a:t>...if not, Sci-Hub would not exist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5750" y="1371600"/>
            <a:ext cx="9144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defRPr sz="1200">
                <a:solidFill>
                  <a:srgbClr val="000000"/>
                </a:solidFill>
                <a:latin typeface="Arial"/>
              </a:defRPr>
            </a:pPr>
            <a:r>
              <a:t>2016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0" y="1645920"/>
            <a:ext cx="3200400" cy="4572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4572000" y="1828800"/>
            <a:ext cx="2743200" cy="4572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Rectangle 6"/>
          <p:cNvSpPr/>
          <p:nvPr/>
        </p:nvSpPr>
        <p:spPr>
          <a:xfrm>
            <a:off x="4572000" y="2011680"/>
            <a:ext cx="2286000" cy="4572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Rectangle 7"/>
          <p:cNvSpPr/>
          <p:nvPr/>
        </p:nvSpPr>
        <p:spPr>
          <a:xfrm>
            <a:off x="4572000" y="2194560"/>
            <a:ext cx="1828800" cy="4572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Rectangle 8"/>
          <p:cNvSpPr/>
          <p:nvPr/>
        </p:nvSpPr>
        <p:spPr>
          <a:xfrm>
            <a:off x="4572000" y="2377440"/>
            <a:ext cx="1371600" cy="4572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6858000" y="5029200"/>
            <a:ext cx="18288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r">
              <a:defRPr sz="1200">
                <a:solidFill>
                  <a:srgbClr val="000000"/>
                </a:solidFill>
                <a:latin typeface="Arial"/>
              </a:defRPr>
            </a:pPr>
            <a:r>
              <a:t>March 10, 2018</a:t>
            </a:r>
          </a:p>
        </p:txBody>
      </p:sp>
      <p:pic>
        <p:nvPicPr>
          <p:cNvPr id="11" name="Picture 10" descr="image_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133" y="1400645"/>
            <a:ext cx="5836777" cy="2948298"/>
          </a:xfrm>
          <a:prstGeom prst="rect">
            <a:avLst/>
          </a:prstGeom>
        </p:spPr>
      </p:pic>
      <p:pic>
        <p:nvPicPr>
          <p:cNvPr id="12" name="Picture 11" descr="image_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090" y="1400645"/>
            <a:ext cx="1358781" cy="291385"/>
          </a:xfrm>
          <a:prstGeom prst="rect">
            <a:avLst/>
          </a:prstGeom>
        </p:spPr>
      </p:pic>
      <p:pic>
        <p:nvPicPr>
          <p:cNvPr id="13" name="Picture 12" descr="image_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4827" y="781246"/>
            <a:ext cx="2270399" cy="1222932"/>
          </a:xfrm>
          <a:prstGeom prst="rect">
            <a:avLst/>
          </a:prstGeom>
        </p:spPr>
      </p:pic>
      <p:pic>
        <p:nvPicPr>
          <p:cNvPr id="14" name="Picture 13" descr="image_4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88553" y="3662645"/>
            <a:ext cx="4185313" cy="316172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