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DEA"/>
    <a:srgbClr val="F2E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94730"/>
  </p:normalViewPr>
  <p:slideViewPr>
    <p:cSldViewPr snapToGrid="0" snapToObjects="1">
      <p:cViewPr>
        <p:scale>
          <a:sx n="101" d="100"/>
          <a:sy n="101" d="100"/>
        </p:scale>
        <p:origin x="4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35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3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5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66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6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63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47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30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8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3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D7BA-016C-4E40-B0B4-83A6672E57FE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C293-DDF1-9545-99BC-28816C9DE3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41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rouper 880"/>
          <p:cNvGrpSpPr/>
          <p:nvPr/>
        </p:nvGrpSpPr>
        <p:grpSpPr>
          <a:xfrm>
            <a:off x="35148" y="799249"/>
            <a:ext cx="11974778" cy="5403490"/>
            <a:chOff x="24988" y="799249"/>
            <a:chExt cx="11974778" cy="5403490"/>
          </a:xfrm>
        </p:grpSpPr>
        <p:sp>
          <p:nvSpPr>
            <p:cNvPr id="9" name="Flèche vers la droite 8"/>
            <p:cNvSpPr/>
            <p:nvPr/>
          </p:nvSpPr>
          <p:spPr>
            <a:xfrm>
              <a:off x="254000" y="2936240"/>
              <a:ext cx="11694160" cy="2438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220547" y="2966763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 flipV="1">
              <a:off x="350320" y="1851805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1100760" y="2966763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0" name="Connecteur droit avec flèche 109"/>
            <p:cNvCxnSpPr/>
            <p:nvPr/>
          </p:nvCxnSpPr>
          <p:spPr>
            <a:xfrm flipV="1">
              <a:off x="1201619" y="1865649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Ellipse 204"/>
            <p:cNvSpPr/>
            <p:nvPr/>
          </p:nvSpPr>
          <p:spPr>
            <a:xfrm>
              <a:off x="1919521" y="2962463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6" name="Grouper 205"/>
            <p:cNvGrpSpPr/>
            <p:nvPr/>
          </p:nvGrpSpPr>
          <p:grpSpPr>
            <a:xfrm>
              <a:off x="1899291" y="2397641"/>
              <a:ext cx="278545" cy="350496"/>
              <a:chOff x="211468" y="2188524"/>
              <a:chExt cx="465319" cy="563913"/>
            </a:xfrm>
          </p:grpSpPr>
          <p:grpSp>
            <p:nvGrpSpPr>
              <p:cNvPr id="207" name="Grouper 206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211" name="Rectangle avec coin rogné  210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2" name="Triangle rectangle 211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08" name="Grouper 207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209" name="Rectangle avec coin rogné  208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10" name="Triangle rectangle 209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213" name="Connecteur droit avec flèche 212"/>
            <p:cNvCxnSpPr/>
            <p:nvPr/>
          </p:nvCxnSpPr>
          <p:spPr>
            <a:xfrm flipV="1">
              <a:off x="2049294" y="1847505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Ellipse 213"/>
            <p:cNvSpPr/>
            <p:nvPr/>
          </p:nvSpPr>
          <p:spPr>
            <a:xfrm>
              <a:off x="2799734" y="2962463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17" name="Grouper 216"/>
            <p:cNvGrpSpPr/>
            <p:nvPr/>
          </p:nvGrpSpPr>
          <p:grpSpPr>
            <a:xfrm>
              <a:off x="2817775" y="2397640"/>
              <a:ext cx="206784" cy="271847"/>
              <a:chOff x="396240" y="2204225"/>
              <a:chExt cx="345440" cy="437375"/>
            </a:xfrm>
          </p:grpSpPr>
          <p:sp>
            <p:nvSpPr>
              <p:cNvPr id="218" name="Rectangle avec coin rogné  217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9" name="Triangle rectangle 218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2" name="Connecteur droit avec flèche 221"/>
            <p:cNvCxnSpPr/>
            <p:nvPr/>
          </p:nvCxnSpPr>
          <p:spPr>
            <a:xfrm flipV="1">
              <a:off x="2900593" y="1861349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Ellipse 222"/>
            <p:cNvSpPr/>
            <p:nvPr/>
          </p:nvSpPr>
          <p:spPr>
            <a:xfrm>
              <a:off x="3699335" y="296318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24" name="Grouper 223"/>
            <p:cNvGrpSpPr/>
            <p:nvPr/>
          </p:nvGrpSpPr>
          <p:grpSpPr>
            <a:xfrm>
              <a:off x="3679105" y="2388420"/>
              <a:ext cx="278545" cy="350496"/>
              <a:chOff x="211468" y="2188524"/>
              <a:chExt cx="465319" cy="563913"/>
            </a:xfrm>
          </p:grpSpPr>
          <p:grpSp>
            <p:nvGrpSpPr>
              <p:cNvPr id="225" name="Grouper 224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229" name="Rectangle avec coin rogné  228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0" name="Triangle rectangle 229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26" name="Grouper 225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227" name="Rectangle avec coin rogné  226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28" name="Triangle rectangle 227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231" name="Connecteur droit avec flèche 230"/>
            <p:cNvCxnSpPr/>
            <p:nvPr/>
          </p:nvCxnSpPr>
          <p:spPr>
            <a:xfrm flipV="1">
              <a:off x="3829108" y="183828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Ellipse 231"/>
            <p:cNvSpPr/>
            <p:nvPr/>
          </p:nvSpPr>
          <p:spPr>
            <a:xfrm>
              <a:off x="4575255" y="296318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0" name="Connecteur droit avec flèche 239"/>
            <p:cNvCxnSpPr/>
            <p:nvPr/>
          </p:nvCxnSpPr>
          <p:spPr>
            <a:xfrm flipV="1">
              <a:off x="4680407" y="1852128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Ellipse 240"/>
            <p:cNvSpPr/>
            <p:nvPr/>
          </p:nvSpPr>
          <p:spPr>
            <a:xfrm>
              <a:off x="5398309" y="295888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2" name="Grouper 241"/>
            <p:cNvGrpSpPr/>
            <p:nvPr/>
          </p:nvGrpSpPr>
          <p:grpSpPr>
            <a:xfrm>
              <a:off x="5378079" y="2384120"/>
              <a:ext cx="278545" cy="350496"/>
              <a:chOff x="211468" y="2188524"/>
              <a:chExt cx="465319" cy="563913"/>
            </a:xfrm>
          </p:grpSpPr>
          <p:grpSp>
            <p:nvGrpSpPr>
              <p:cNvPr id="243" name="Grouper 242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247" name="Rectangle avec coin rogné  246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8" name="Triangle rectangle 247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44" name="Grouper 243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245" name="Rectangle avec coin rogné  244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6" name="Triangle rectangle 245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249" name="Connecteur droit avec flèche 248"/>
            <p:cNvCxnSpPr/>
            <p:nvPr/>
          </p:nvCxnSpPr>
          <p:spPr>
            <a:xfrm flipV="1">
              <a:off x="5528082" y="183398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Ellipse 249"/>
            <p:cNvSpPr/>
            <p:nvPr/>
          </p:nvSpPr>
          <p:spPr>
            <a:xfrm>
              <a:off x="6282815" y="295888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8" name="Connecteur droit avec flèche 257"/>
            <p:cNvCxnSpPr/>
            <p:nvPr/>
          </p:nvCxnSpPr>
          <p:spPr>
            <a:xfrm flipV="1">
              <a:off x="6379381" y="1847828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Ellipse 348"/>
            <p:cNvSpPr/>
            <p:nvPr/>
          </p:nvSpPr>
          <p:spPr>
            <a:xfrm>
              <a:off x="7172203" y="296026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50" name="Grouper 349"/>
            <p:cNvGrpSpPr/>
            <p:nvPr/>
          </p:nvGrpSpPr>
          <p:grpSpPr>
            <a:xfrm>
              <a:off x="7151973" y="2385506"/>
              <a:ext cx="278545" cy="350496"/>
              <a:chOff x="211468" y="2188524"/>
              <a:chExt cx="465319" cy="563913"/>
            </a:xfrm>
          </p:grpSpPr>
          <p:grpSp>
            <p:nvGrpSpPr>
              <p:cNvPr id="351" name="Grouper 350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355" name="Rectangle avec coin rogné  354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6" name="Triangle rectangle 355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352" name="Grouper 351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353" name="Rectangle avec coin rogné  352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54" name="Triangle rectangle 353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357" name="Connecteur droit avec flèche 356"/>
            <p:cNvCxnSpPr/>
            <p:nvPr/>
          </p:nvCxnSpPr>
          <p:spPr>
            <a:xfrm flipV="1">
              <a:off x="7301976" y="1835370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" name="Ellipse 357"/>
            <p:cNvSpPr/>
            <p:nvPr/>
          </p:nvSpPr>
          <p:spPr>
            <a:xfrm>
              <a:off x="8056709" y="296026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6" name="Connecteur droit avec flèche 365"/>
            <p:cNvCxnSpPr/>
            <p:nvPr/>
          </p:nvCxnSpPr>
          <p:spPr>
            <a:xfrm flipV="1">
              <a:off x="8153275" y="184921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Ellipse 366"/>
            <p:cNvSpPr/>
            <p:nvPr/>
          </p:nvSpPr>
          <p:spPr>
            <a:xfrm>
              <a:off x="8914721" y="295596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5" name="Connecteur droit avec flèche 374"/>
            <p:cNvCxnSpPr/>
            <p:nvPr/>
          </p:nvCxnSpPr>
          <p:spPr>
            <a:xfrm flipV="1">
              <a:off x="9000950" y="1831070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Ellipse 375"/>
            <p:cNvSpPr/>
            <p:nvPr/>
          </p:nvSpPr>
          <p:spPr>
            <a:xfrm>
              <a:off x="9766876" y="295596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4" name="Connecteur droit avec flèche 383"/>
            <p:cNvCxnSpPr/>
            <p:nvPr/>
          </p:nvCxnSpPr>
          <p:spPr>
            <a:xfrm flipV="1">
              <a:off x="9852249" y="184491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Ellipse 384"/>
            <p:cNvSpPr/>
            <p:nvPr/>
          </p:nvSpPr>
          <p:spPr>
            <a:xfrm>
              <a:off x="10683649" y="2956685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93" name="Connecteur droit avec flèche 392"/>
            <p:cNvCxnSpPr/>
            <p:nvPr/>
          </p:nvCxnSpPr>
          <p:spPr>
            <a:xfrm flipV="1">
              <a:off x="10780764" y="1821849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ZoneTexte 528"/>
            <p:cNvSpPr txBox="1"/>
            <p:nvPr/>
          </p:nvSpPr>
          <p:spPr>
            <a:xfrm>
              <a:off x="1636726" y="1259946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Instructions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(15)</a:t>
              </a:r>
            </a:p>
          </p:txBody>
        </p:sp>
        <p:sp>
          <p:nvSpPr>
            <p:cNvPr id="530" name="ZoneTexte 529"/>
            <p:cNvSpPr txBox="1"/>
            <p:nvPr/>
          </p:nvSpPr>
          <p:spPr>
            <a:xfrm>
              <a:off x="2479436" y="1259946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31" name="ZoneTexte 530"/>
            <p:cNvSpPr txBox="1"/>
            <p:nvPr/>
          </p:nvSpPr>
          <p:spPr>
            <a:xfrm>
              <a:off x="3536324" y="1261729"/>
              <a:ext cx="59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1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(3)</a:t>
              </a:r>
            </a:p>
          </p:txBody>
        </p:sp>
        <p:sp>
          <p:nvSpPr>
            <p:cNvPr id="532" name="ZoneTexte 531"/>
            <p:cNvSpPr txBox="1"/>
            <p:nvPr/>
          </p:nvSpPr>
          <p:spPr>
            <a:xfrm>
              <a:off x="4286849" y="1259573"/>
              <a:ext cx="792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33" name="ZoneTexte 532"/>
            <p:cNvSpPr txBox="1"/>
            <p:nvPr/>
          </p:nvSpPr>
          <p:spPr>
            <a:xfrm>
              <a:off x="5241694" y="1272248"/>
              <a:ext cx="59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2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(3)</a:t>
              </a:r>
            </a:p>
          </p:txBody>
        </p:sp>
        <p:sp>
          <p:nvSpPr>
            <p:cNvPr id="534" name="ZoneTexte 533"/>
            <p:cNvSpPr txBox="1"/>
            <p:nvPr/>
          </p:nvSpPr>
          <p:spPr>
            <a:xfrm>
              <a:off x="6016117" y="1266862"/>
              <a:ext cx="71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35" name="ZoneTexte 534"/>
            <p:cNvSpPr txBox="1"/>
            <p:nvPr/>
          </p:nvSpPr>
          <p:spPr>
            <a:xfrm>
              <a:off x="6914766" y="1277790"/>
              <a:ext cx="7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3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(3)</a:t>
              </a:r>
            </a:p>
          </p:txBody>
        </p:sp>
        <p:sp>
          <p:nvSpPr>
            <p:cNvPr id="540" name="ZoneTexte 539"/>
            <p:cNvSpPr txBox="1"/>
            <p:nvPr/>
          </p:nvSpPr>
          <p:spPr>
            <a:xfrm>
              <a:off x="6483830" y="799249"/>
              <a:ext cx="1542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Garamond" charset="0"/>
                  <a:ea typeface="Garamond" charset="0"/>
                  <a:cs typeface="Garamond" charset="0"/>
                </a:rPr>
                <a:t>LEARNING</a:t>
              </a:r>
              <a:endParaRPr lang="fr-FR" b="1" dirty="0"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541" name="ZoneTexte 540"/>
            <p:cNvSpPr txBox="1"/>
            <p:nvPr/>
          </p:nvSpPr>
          <p:spPr>
            <a:xfrm>
              <a:off x="7726675" y="1262657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42" name="ZoneTexte 541"/>
            <p:cNvSpPr txBox="1"/>
            <p:nvPr/>
          </p:nvSpPr>
          <p:spPr>
            <a:xfrm>
              <a:off x="8581712" y="1250852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Tirage 1 et 3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43" name="ZoneTexte 542"/>
            <p:cNvSpPr txBox="1"/>
            <p:nvPr/>
          </p:nvSpPr>
          <p:spPr>
            <a:xfrm>
              <a:off x="9417461" y="1250852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Résultats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544" name="ZoneTexte 543"/>
            <p:cNvSpPr txBox="1"/>
            <p:nvPr/>
          </p:nvSpPr>
          <p:spPr>
            <a:xfrm>
              <a:off x="10352099" y="1260279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688" name="Flèche vers la droite 687"/>
            <p:cNvSpPr/>
            <p:nvPr/>
          </p:nvSpPr>
          <p:spPr>
            <a:xfrm>
              <a:off x="305606" y="5958899"/>
              <a:ext cx="11694160" cy="243840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9" name="Ellipse 688"/>
            <p:cNvSpPr/>
            <p:nvPr/>
          </p:nvSpPr>
          <p:spPr>
            <a:xfrm>
              <a:off x="272153" y="5989422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90" name="Grouper 689"/>
            <p:cNvGrpSpPr/>
            <p:nvPr/>
          </p:nvGrpSpPr>
          <p:grpSpPr>
            <a:xfrm>
              <a:off x="251923" y="5424600"/>
              <a:ext cx="278545" cy="350496"/>
              <a:chOff x="211468" y="2188524"/>
              <a:chExt cx="465319" cy="563913"/>
            </a:xfrm>
          </p:grpSpPr>
          <p:grpSp>
            <p:nvGrpSpPr>
              <p:cNvPr id="691" name="Grouper 690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695" name="Rectangle avec coin rogné  694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Triangle rectangle 695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92" name="Grouper 691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693" name="Rectangle avec coin rogné  692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Triangle rectangle 693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697" name="Connecteur droit avec flèche 696"/>
            <p:cNvCxnSpPr/>
            <p:nvPr/>
          </p:nvCxnSpPr>
          <p:spPr>
            <a:xfrm flipV="1">
              <a:off x="401926" y="487446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" name="Ellipse 698"/>
            <p:cNvSpPr/>
            <p:nvPr/>
          </p:nvSpPr>
          <p:spPr>
            <a:xfrm>
              <a:off x="1135194" y="5989422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07" name="Connecteur droit avec flèche 706"/>
            <p:cNvCxnSpPr/>
            <p:nvPr/>
          </p:nvCxnSpPr>
          <p:spPr>
            <a:xfrm flipV="1">
              <a:off x="1253225" y="4888308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" name="Ellipse 707"/>
            <p:cNvSpPr/>
            <p:nvPr/>
          </p:nvSpPr>
          <p:spPr>
            <a:xfrm>
              <a:off x="1971127" y="5985122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09" name="Grouper 708"/>
            <p:cNvGrpSpPr/>
            <p:nvPr/>
          </p:nvGrpSpPr>
          <p:grpSpPr>
            <a:xfrm>
              <a:off x="1950897" y="5420300"/>
              <a:ext cx="278545" cy="350496"/>
              <a:chOff x="211468" y="2188524"/>
              <a:chExt cx="465319" cy="563913"/>
            </a:xfrm>
          </p:grpSpPr>
          <p:grpSp>
            <p:nvGrpSpPr>
              <p:cNvPr id="710" name="Grouper 709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714" name="Rectangle avec coin rogné  713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5" name="Triangle rectangle 714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11" name="Grouper 710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712" name="Rectangle avec coin rogné  711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13" name="Triangle rectangle 712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716" name="Connecteur droit avec flèche 715"/>
            <p:cNvCxnSpPr/>
            <p:nvPr/>
          </p:nvCxnSpPr>
          <p:spPr>
            <a:xfrm flipV="1">
              <a:off x="2100900" y="4870164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" name="Ellipse 716"/>
            <p:cNvSpPr/>
            <p:nvPr/>
          </p:nvSpPr>
          <p:spPr>
            <a:xfrm>
              <a:off x="2850401" y="5985122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5" name="Connecteur droit avec flèche 724"/>
            <p:cNvCxnSpPr/>
            <p:nvPr/>
          </p:nvCxnSpPr>
          <p:spPr>
            <a:xfrm flipV="1">
              <a:off x="2952199" y="4884008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Ellipse 725"/>
            <p:cNvSpPr/>
            <p:nvPr/>
          </p:nvSpPr>
          <p:spPr>
            <a:xfrm>
              <a:off x="3750941" y="597590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7" name="Grouper 726"/>
            <p:cNvGrpSpPr/>
            <p:nvPr/>
          </p:nvGrpSpPr>
          <p:grpSpPr>
            <a:xfrm>
              <a:off x="3730711" y="5411079"/>
              <a:ext cx="278545" cy="350496"/>
              <a:chOff x="211468" y="2188524"/>
              <a:chExt cx="465319" cy="563913"/>
            </a:xfrm>
          </p:grpSpPr>
          <p:grpSp>
            <p:nvGrpSpPr>
              <p:cNvPr id="728" name="Grouper 727"/>
              <p:cNvGrpSpPr/>
              <p:nvPr/>
            </p:nvGrpSpPr>
            <p:grpSpPr>
              <a:xfrm>
                <a:off x="211468" y="2315557"/>
                <a:ext cx="345440" cy="436880"/>
                <a:chOff x="406873" y="2204720"/>
                <a:chExt cx="345440" cy="436880"/>
              </a:xfrm>
            </p:grpSpPr>
            <p:sp>
              <p:nvSpPr>
                <p:cNvPr id="732" name="Rectangle avec coin rogné  731"/>
                <p:cNvSpPr/>
                <p:nvPr/>
              </p:nvSpPr>
              <p:spPr>
                <a:xfrm>
                  <a:off x="406873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3" name="Triangle rectangle 732"/>
                <p:cNvSpPr/>
                <p:nvPr/>
              </p:nvSpPr>
              <p:spPr>
                <a:xfrm>
                  <a:off x="672325" y="221297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29" name="Grouper 728"/>
              <p:cNvGrpSpPr/>
              <p:nvPr/>
            </p:nvGrpSpPr>
            <p:grpSpPr>
              <a:xfrm>
                <a:off x="331347" y="2188524"/>
                <a:ext cx="345440" cy="437375"/>
                <a:chOff x="396240" y="2204225"/>
                <a:chExt cx="345440" cy="437375"/>
              </a:xfrm>
            </p:grpSpPr>
            <p:sp>
              <p:nvSpPr>
                <p:cNvPr id="730" name="Rectangle avec coin rogné  729"/>
                <p:cNvSpPr/>
                <p:nvPr/>
              </p:nvSpPr>
              <p:spPr>
                <a:xfrm>
                  <a:off x="396240" y="2204720"/>
                  <a:ext cx="345440" cy="436880"/>
                </a:xfrm>
                <a:prstGeom prst="snip1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1" name="Triangle rectangle 730"/>
                <p:cNvSpPr/>
                <p:nvPr/>
              </p:nvSpPr>
              <p:spPr>
                <a:xfrm>
                  <a:off x="669224" y="2204225"/>
                  <a:ext cx="71795" cy="65124"/>
                </a:xfrm>
                <a:prstGeom prst="rtTriangle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cxnSp>
          <p:nvCxnSpPr>
            <p:cNvPr id="734" name="Connecteur droit avec flèche 733"/>
            <p:cNvCxnSpPr/>
            <p:nvPr/>
          </p:nvCxnSpPr>
          <p:spPr>
            <a:xfrm flipV="1">
              <a:off x="3880714" y="4860943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5" name="Ellipse 734"/>
            <p:cNvSpPr/>
            <p:nvPr/>
          </p:nvSpPr>
          <p:spPr>
            <a:xfrm>
              <a:off x="4641037" y="597590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3" name="Connecteur droit avec flèche 742"/>
            <p:cNvCxnSpPr/>
            <p:nvPr/>
          </p:nvCxnSpPr>
          <p:spPr>
            <a:xfrm flipV="1">
              <a:off x="4732013" y="4874787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" name="Ellipse 743"/>
            <p:cNvSpPr/>
            <p:nvPr/>
          </p:nvSpPr>
          <p:spPr>
            <a:xfrm>
              <a:off x="5471559" y="597160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2" name="Connecteur droit avec flèche 751"/>
            <p:cNvCxnSpPr/>
            <p:nvPr/>
          </p:nvCxnSpPr>
          <p:spPr>
            <a:xfrm flipV="1">
              <a:off x="5579688" y="4856643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" name="Ellipse 752"/>
            <p:cNvSpPr/>
            <p:nvPr/>
          </p:nvSpPr>
          <p:spPr>
            <a:xfrm>
              <a:off x="6329189" y="5971601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61" name="Connecteur droit avec flèche 760"/>
            <p:cNvCxnSpPr/>
            <p:nvPr/>
          </p:nvCxnSpPr>
          <p:spPr>
            <a:xfrm flipV="1">
              <a:off x="6430987" y="4870487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Ellipse 761"/>
            <p:cNvSpPr/>
            <p:nvPr/>
          </p:nvSpPr>
          <p:spPr>
            <a:xfrm>
              <a:off x="7250864" y="597298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0" name="Connecteur droit avec flèche 769"/>
            <p:cNvCxnSpPr/>
            <p:nvPr/>
          </p:nvCxnSpPr>
          <p:spPr>
            <a:xfrm flipV="1">
              <a:off x="7353582" y="4858029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" name="Ellipse 770"/>
            <p:cNvSpPr/>
            <p:nvPr/>
          </p:nvSpPr>
          <p:spPr>
            <a:xfrm>
              <a:off x="8097672" y="5972987"/>
              <a:ext cx="192640" cy="16519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9" name="Connecteur droit avec flèche 778"/>
            <p:cNvCxnSpPr/>
            <p:nvPr/>
          </p:nvCxnSpPr>
          <p:spPr>
            <a:xfrm flipV="1">
              <a:off x="8204881" y="4871873"/>
              <a:ext cx="0" cy="3995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0" name="ZoneTexte 819"/>
            <p:cNvSpPr txBox="1"/>
            <p:nvPr/>
          </p:nvSpPr>
          <p:spPr>
            <a:xfrm>
              <a:off x="117651" y="4389369"/>
              <a:ext cx="597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1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(30)</a:t>
              </a:r>
            </a:p>
          </p:txBody>
        </p:sp>
        <p:sp>
          <p:nvSpPr>
            <p:cNvPr id="821" name="ZoneTexte 820"/>
            <p:cNvSpPr txBox="1"/>
            <p:nvPr/>
          </p:nvSpPr>
          <p:spPr>
            <a:xfrm>
              <a:off x="858735" y="4385336"/>
              <a:ext cx="792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22" name="ZoneTexte 821"/>
            <p:cNvSpPr txBox="1"/>
            <p:nvPr/>
          </p:nvSpPr>
          <p:spPr>
            <a:xfrm>
              <a:off x="1805060" y="4388250"/>
              <a:ext cx="591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2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(12)</a:t>
              </a:r>
            </a:p>
          </p:txBody>
        </p:sp>
        <p:sp>
          <p:nvSpPr>
            <p:cNvPr id="823" name="ZoneTexte 822"/>
            <p:cNvSpPr txBox="1"/>
            <p:nvPr/>
          </p:nvSpPr>
          <p:spPr>
            <a:xfrm>
              <a:off x="2599106" y="4404020"/>
              <a:ext cx="719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24" name="ZoneTexte 823"/>
            <p:cNvSpPr txBox="1"/>
            <p:nvPr/>
          </p:nvSpPr>
          <p:spPr>
            <a:xfrm>
              <a:off x="3496654" y="4399710"/>
              <a:ext cx="776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Stage 3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(12)</a:t>
              </a:r>
            </a:p>
          </p:txBody>
        </p:sp>
        <p:sp>
          <p:nvSpPr>
            <p:cNvPr id="826" name="ZoneTexte 825"/>
            <p:cNvSpPr txBox="1"/>
            <p:nvPr/>
          </p:nvSpPr>
          <p:spPr>
            <a:xfrm>
              <a:off x="4308654" y="4392297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Transition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27" name="ZoneTexte 826"/>
            <p:cNvSpPr txBox="1"/>
            <p:nvPr/>
          </p:nvSpPr>
          <p:spPr>
            <a:xfrm>
              <a:off x="5154895" y="4403722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Tirage 1 et 3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28" name="ZoneTexte 827"/>
            <p:cNvSpPr txBox="1"/>
            <p:nvPr/>
          </p:nvSpPr>
          <p:spPr>
            <a:xfrm>
              <a:off x="6005106" y="4404020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Résultats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29" name="ZoneTexte 828"/>
            <p:cNvSpPr txBox="1"/>
            <p:nvPr/>
          </p:nvSpPr>
          <p:spPr>
            <a:xfrm>
              <a:off x="6803247" y="4415973"/>
              <a:ext cx="1086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Click pour Fin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30" name="ZoneTexte 829"/>
            <p:cNvSpPr txBox="1"/>
            <p:nvPr/>
          </p:nvSpPr>
          <p:spPr>
            <a:xfrm>
              <a:off x="7796549" y="4427795"/>
              <a:ext cx="85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FIN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33" name="ZoneTexte 832"/>
            <p:cNvSpPr txBox="1"/>
            <p:nvPr/>
          </p:nvSpPr>
          <p:spPr>
            <a:xfrm>
              <a:off x="3502811" y="3841220"/>
              <a:ext cx="822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smtClean="0">
                  <a:latin typeface="Garamond" charset="0"/>
                  <a:ea typeface="Garamond" charset="0"/>
                  <a:cs typeface="Garamond" charset="0"/>
                </a:rPr>
                <a:t>TEST</a:t>
              </a:r>
              <a:endParaRPr lang="fr-FR" b="1" dirty="0">
                <a:latin typeface="Garamond" charset="0"/>
                <a:ea typeface="Garamond" charset="0"/>
                <a:cs typeface="Garamond" charset="0"/>
              </a:endParaRPr>
            </a:p>
          </p:txBody>
        </p:sp>
        <p:sp>
          <p:nvSpPr>
            <p:cNvPr id="834" name="ZoneTexte 833"/>
            <p:cNvSpPr txBox="1"/>
            <p:nvPr/>
          </p:nvSpPr>
          <p:spPr>
            <a:xfrm>
              <a:off x="24988" y="1250429"/>
              <a:ext cx="6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Id </a:t>
              </a:r>
              <a:r>
                <a:rPr lang="fr-FR" sz="900" b="1" dirty="0" err="1" smtClean="0">
                  <a:latin typeface="Times New Roman" charset="0"/>
                  <a:ea typeface="Times New Roman" charset="0"/>
                  <a:cs typeface="Times New Roman" charset="0"/>
                </a:rPr>
                <a:t>prolific</a:t>
              </a:r>
              <a:endParaRPr lang="fr-FR" sz="900" b="1" dirty="0" smtClean="0"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sp>
          <p:nvSpPr>
            <p:cNvPr id="835" name="ZoneTexte 834"/>
            <p:cNvSpPr txBox="1"/>
            <p:nvPr/>
          </p:nvSpPr>
          <p:spPr>
            <a:xfrm>
              <a:off x="858735" y="1260922"/>
              <a:ext cx="746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Formulaire</a:t>
              </a:r>
            </a:p>
            <a:p>
              <a:pPr algn="ctr"/>
              <a:r>
                <a:rPr lang="fr-FR" sz="900" b="1" dirty="0" smtClean="0">
                  <a:latin typeface="Times New Roman" charset="0"/>
                  <a:ea typeface="Times New Roman" charset="0"/>
                  <a:cs typeface="Times New Roman" charset="0"/>
                </a:rPr>
                <a:t>(1)</a:t>
              </a:r>
            </a:p>
          </p:txBody>
        </p:sp>
        <p:grpSp>
          <p:nvGrpSpPr>
            <p:cNvPr id="836" name="Grouper 835"/>
            <p:cNvGrpSpPr/>
            <p:nvPr/>
          </p:nvGrpSpPr>
          <p:grpSpPr>
            <a:xfrm>
              <a:off x="260365" y="2398812"/>
              <a:ext cx="206784" cy="271847"/>
              <a:chOff x="396240" y="2204225"/>
              <a:chExt cx="345440" cy="437375"/>
            </a:xfrm>
          </p:grpSpPr>
          <p:sp>
            <p:nvSpPr>
              <p:cNvPr id="837" name="Rectangle avec coin rogné  836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8" name="Triangle rectangle 837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39" name="Grouper 838"/>
            <p:cNvGrpSpPr/>
            <p:nvPr/>
          </p:nvGrpSpPr>
          <p:grpSpPr>
            <a:xfrm>
              <a:off x="1115510" y="2395093"/>
              <a:ext cx="206784" cy="271847"/>
              <a:chOff x="396240" y="2204225"/>
              <a:chExt cx="345440" cy="437375"/>
            </a:xfrm>
          </p:grpSpPr>
          <p:sp>
            <p:nvSpPr>
              <p:cNvPr id="840" name="Rectangle avec coin rogné  839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1" name="Triangle rectangle 840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2" name="Grouper 841"/>
            <p:cNvGrpSpPr/>
            <p:nvPr/>
          </p:nvGrpSpPr>
          <p:grpSpPr>
            <a:xfrm>
              <a:off x="4586239" y="2399116"/>
              <a:ext cx="206784" cy="271847"/>
              <a:chOff x="396240" y="2204225"/>
              <a:chExt cx="345440" cy="437375"/>
            </a:xfrm>
          </p:grpSpPr>
          <p:sp>
            <p:nvSpPr>
              <p:cNvPr id="843" name="Rectangle avec coin rogné  842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4" name="Triangle rectangle 843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5" name="Grouper 844"/>
            <p:cNvGrpSpPr/>
            <p:nvPr/>
          </p:nvGrpSpPr>
          <p:grpSpPr>
            <a:xfrm>
              <a:off x="6298931" y="2398965"/>
              <a:ext cx="206784" cy="271847"/>
              <a:chOff x="396240" y="2204225"/>
              <a:chExt cx="345440" cy="437375"/>
            </a:xfrm>
          </p:grpSpPr>
          <p:sp>
            <p:nvSpPr>
              <p:cNvPr id="846" name="Rectangle avec coin rogné  845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7" name="Triangle rectangle 846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48" name="Grouper 847"/>
            <p:cNvGrpSpPr/>
            <p:nvPr/>
          </p:nvGrpSpPr>
          <p:grpSpPr>
            <a:xfrm>
              <a:off x="8076776" y="2395093"/>
              <a:ext cx="206784" cy="271847"/>
              <a:chOff x="396240" y="2204225"/>
              <a:chExt cx="345440" cy="437375"/>
            </a:xfrm>
          </p:grpSpPr>
          <p:sp>
            <p:nvSpPr>
              <p:cNvPr id="849" name="Rectangle avec coin rogné  848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0" name="Triangle rectangle 849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51" name="Grouper 850"/>
            <p:cNvGrpSpPr/>
            <p:nvPr/>
          </p:nvGrpSpPr>
          <p:grpSpPr>
            <a:xfrm>
              <a:off x="8922312" y="2388728"/>
              <a:ext cx="206784" cy="271847"/>
              <a:chOff x="396240" y="2204225"/>
              <a:chExt cx="345440" cy="437375"/>
            </a:xfrm>
          </p:grpSpPr>
          <p:sp>
            <p:nvSpPr>
              <p:cNvPr id="852" name="Rectangle avec coin rogné  851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3" name="Triangle rectangle 852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54" name="Grouper 853"/>
            <p:cNvGrpSpPr/>
            <p:nvPr/>
          </p:nvGrpSpPr>
          <p:grpSpPr>
            <a:xfrm>
              <a:off x="9774958" y="2382149"/>
              <a:ext cx="206784" cy="271847"/>
              <a:chOff x="396240" y="2204225"/>
              <a:chExt cx="345440" cy="437375"/>
            </a:xfrm>
          </p:grpSpPr>
          <p:sp>
            <p:nvSpPr>
              <p:cNvPr id="855" name="Rectangle avec coin rogné  854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6" name="Triangle rectangle 855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57" name="Grouper 856"/>
            <p:cNvGrpSpPr/>
            <p:nvPr/>
          </p:nvGrpSpPr>
          <p:grpSpPr>
            <a:xfrm>
              <a:off x="10684068" y="2380474"/>
              <a:ext cx="206784" cy="271847"/>
              <a:chOff x="396240" y="2204225"/>
              <a:chExt cx="345440" cy="437375"/>
            </a:xfrm>
          </p:grpSpPr>
          <p:sp>
            <p:nvSpPr>
              <p:cNvPr id="858" name="Rectangle avec coin rogné  857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9" name="Triangle rectangle 858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60" name="Grouper 859"/>
            <p:cNvGrpSpPr/>
            <p:nvPr/>
          </p:nvGrpSpPr>
          <p:grpSpPr>
            <a:xfrm>
              <a:off x="5487557" y="5426071"/>
              <a:ext cx="206784" cy="271847"/>
              <a:chOff x="396240" y="2204225"/>
              <a:chExt cx="345440" cy="437375"/>
            </a:xfrm>
          </p:grpSpPr>
          <p:sp>
            <p:nvSpPr>
              <p:cNvPr id="861" name="Rectangle avec coin rogné  860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2" name="Triangle rectangle 861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63" name="Grouper 862"/>
            <p:cNvGrpSpPr/>
            <p:nvPr/>
          </p:nvGrpSpPr>
          <p:grpSpPr>
            <a:xfrm>
              <a:off x="6333093" y="5419706"/>
              <a:ext cx="206784" cy="271847"/>
              <a:chOff x="396240" y="2204225"/>
              <a:chExt cx="345440" cy="437375"/>
            </a:xfrm>
          </p:grpSpPr>
          <p:sp>
            <p:nvSpPr>
              <p:cNvPr id="864" name="Rectangle avec coin rogné  863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5" name="Triangle rectangle 864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69" name="Grouper 868"/>
            <p:cNvGrpSpPr/>
            <p:nvPr/>
          </p:nvGrpSpPr>
          <p:grpSpPr>
            <a:xfrm>
              <a:off x="8094849" y="5411452"/>
              <a:ext cx="206784" cy="271847"/>
              <a:chOff x="396240" y="2204225"/>
              <a:chExt cx="345440" cy="437375"/>
            </a:xfrm>
          </p:grpSpPr>
          <p:sp>
            <p:nvSpPr>
              <p:cNvPr id="870" name="Rectangle avec coin rogné  869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1" name="Triangle rectangle 870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72" name="Grouper 871"/>
            <p:cNvGrpSpPr/>
            <p:nvPr/>
          </p:nvGrpSpPr>
          <p:grpSpPr>
            <a:xfrm>
              <a:off x="2862414" y="5430705"/>
              <a:ext cx="206784" cy="271847"/>
              <a:chOff x="360084" y="2204225"/>
              <a:chExt cx="345440" cy="437375"/>
            </a:xfrm>
          </p:grpSpPr>
          <p:sp>
            <p:nvSpPr>
              <p:cNvPr id="873" name="Rectangle avec coin rogné  872"/>
              <p:cNvSpPr/>
              <p:nvPr/>
            </p:nvSpPr>
            <p:spPr>
              <a:xfrm>
                <a:off x="360084" y="2204721"/>
                <a:ext cx="345440" cy="436879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4" name="Triangle rectangle 873"/>
              <p:cNvSpPr/>
              <p:nvPr/>
            </p:nvSpPr>
            <p:spPr>
              <a:xfrm>
                <a:off x="633068" y="2204225"/>
                <a:ext cx="71795" cy="65123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75" name="Grouper 874"/>
            <p:cNvGrpSpPr/>
            <p:nvPr/>
          </p:nvGrpSpPr>
          <p:grpSpPr>
            <a:xfrm>
              <a:off x="4661042" y="5426224"/>
              <a:ext cx="206784" cy="271847"/>
              <a:chOff x="396240" y="2204225"/>
              <a:chExt cx="345440" cy="437375"/>
            </a:xfrm>
          </p:grpSpPr>
          <p:sp>
            <p:nvSpPr>
              <p:cNvPr id="876" name="Rectangle avec coin rogné  875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7" name="Triangle rectangle 876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78" name="Grouper 877"/>
            <p:cNvGrpSpPr/>
            <p:nvPr/>
          </p:nvGrpSpPr>
          <p:grpSpPr>
            <a:xfrm>
              <a:off x="1157874" y="5420847"/>
              <a:ext cx="206784" cy="271847"/>
              <a:chOff x="396240" y="2204225"/>
              <a:chExt cx="345440" cy="437375"/>
            </a:xfrm>
          </p:grpSpPr>
          <p:sp>
            <p:nvSpPr>
              <p:cNvPr id="879" name="Rectangle avec coin rogné  878"/>
              <p:cNvSpPr/>
              <p:nvPr/>
            </p:nvSpPr>
            <p:spPr>
              <a:xfrm>
                <a:off x="396240" y="2204720"/>
                <a:ext cx="345440" cy="436880"/>
              </a:xfrm>
              <a:prstGeom prst="snip1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0" name="Triangle rectangle 879"/>
              <p:cNvSpPr/>
              <p:nvPr/>
            </p:nvSpPr>
            <p:spPr>
              <a:xfrm>
                <a:off x="669224" y="2204225"/>
                <a:ext cx="71795" cy="65124"/>
              </a:xfrm>
              <a:prstGeom prst="rtTriangl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883" name="Rectangle avec coin rogné  882"/>
          <p:cNvSpPr/>
          <p:nvPr/>
        </p:nvSpPr>
        <p:spPr>
          <a:xfrm>
            <a:off x="7271611" y="5418601"/>
            <a:ext cx="206784" cy="271539"/>
          </a:xfrm>
          <a:prstGeom prst="snip1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4" name="Triangle rectangle 883"/>
          <p:cNvSpPr/>
          <p:nvPr/>
        </p:nvSpPr>
        <p:spPr>
          <a:xfrm>
            <a:off x="7435022" y="5418293"/>
            <a:ext cx="42977" cy="40477"/>
          </a:xfrm>
          <a:prstGeom prst="rt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7" name="Rectangle 886"/>
          <p:cNvSpPr/>
          <p:nvPr/>
        </p:nvSpPr>
        <p:spPr>
          <a:xfrm>
            <a:off x="3506814" y="1250429"/>
            <a:ext cx="7706513" cy="211688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88" name="Rectangle 887"/>
          <p:cNvSpPr/>
          <p:nvPr/>
        </p:nvSpPr>
        <p:spPr>
          <a:xfrm>
            <a:off x="114157" y="4341778"/>
            <a:ext cx="7692156" cy="2116885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146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109</Words>
  <Application>Microsoft Macintosh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Garamond</vt:lpstr>
      <vt:lpstr>Times New Roman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Lenglin Vincent</dc:creator>
  <cp:lastModifiedBy>Lenglin Vincent</cp:lastModifiedBy>
  <cp:revision>11</cp:revision>
  <dcterms:created xsi:type="dcterms:W3CDTF">2019-05-21T13:04:58Z</dcterms:created>
  <dcterms:modified xsi:type="dcterms:W3CDTF">2019-05-21T20:45:56Z</dcterms:modified>
</cp:coreProperties>
</file>