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3630-5110-4A46-AF4B-68328AE9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DFECC-6028-452D-A1ED-8CB164CB8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0ED50-8B87-4A1C-A174-C4BE8804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24AE-F4E8-4E75-8BB8-C4F79A56EF2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7DE31-B03B-4FF7-A9D4-450BF386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BEB7E-6B18-485B-A05A-D99A75C0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710-EE58-4273-97EB-9383E1842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6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5FE1-AA67-4D5D-B2FE-5B5F5D23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57295-19E7-4040-A12A-19C827DF0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61E2B-C516-4C18-8E55-A5B68D04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24AE-F4E8-4E75-8BB8-C4F79A56EF2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8CB4-D8D5-45EC-A816-BC331015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32001-FB3A-4312-A34E-4F7C3925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710-EE58-4273-97EB-9383E1842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93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507A6-EFF0-4560-83BF-D1D0231F3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E58E4-7E75-40C6-93B5-F6B1BDC63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DE31C-5604-421F-8B55-DA89B2E8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24AE-F4E8-4E75-8BB8-C4F79A56EF2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71701-A7E2-400D-88CE-96F8B2D0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719AB-93EA-4647-BFE3-32E851A5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710-EE58-4273-97EB-9383E1842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19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1132-D6ED-4D39-8740-F3EDE452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4D9D-6E9E-4425-B40A-995C00E7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A1C03-628B-471A-8EFF-F430D68B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24AE-F4E8-4E75-8BB8-C4F79A56EF2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EB727-54AA-4846-B100-F4F36627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F5FFB-D68C-4517-BB4B-95455A71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710-EE58-4273-97EB-9383E1842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83B1-0FA8-42C9-B90A-D1AB506E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D8392-40FB-4FD5-8AA4-3E5D5B383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59E2A-0CE1-4F80-A2BC-1EFBF1CF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24AE-F4E8-4E75-8BB8-C4F79A56EF2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6570C-4F47-414A-9644-AFDB6EC6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F07AD-208A-4F6C-A693-95F0A005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710-EE58-4273-97EB-9383E1842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7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CFFF-F195-40B0-8420-955D8139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77894-9116-4A94-AC6E-69E8198B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5E3BB-2A84-4F0E-B740-A325A0189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EE25-AA4A-46D2-AC48-403D8AE8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24AE-F4E8-4E75-8BB8-C4F79A56EF2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833D3-1ED3-485F-A94D-3CF7B960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B2100-2AC0-43D1-A8F2-9400D124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710-EE58-4273-97EB-9383E1842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51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8441-B045-4306-87FE-8FD95AB2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84398-C115-4BCF-9A02-5E62FAEF6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E8920-6186-46AF-AE9A-AABA5E165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C6C6-1282-4E00-9211-F74BC76F8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D30AB-0364-4FF7-8F94-39E058F29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E1A99-7612-4E9D-96FD-BEEE8342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24AE-F4E8-4E75-8BB8-C4F79A56EF2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014CD-D49E-49CE-81A4-0DBEC190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902BA-BE73-440D-A04D-8E987A9D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710-EE58-4273-97EB-9383E1842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24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6D5B-7773-4B98-874A-84ECA21D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98077-E9A6-43DB-BBDA-905D5153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24AE-F4E8-4E75-8BB8-C4F79A56EF2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CC11E-E5E9-4E6F-82C0-4444EC41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EF6D2-705F-4221-8CBE-DC39884D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710-EE58-4273-97EB-9383E1842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89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27843-9241-4873-8CCD-09BA8C22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24AE-F4E8-4E75-8BB8-C4F79A56EF2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7F552-4EC4-4C1D-9256-DA48584A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8415-9E13-4B63-A150-40AB9F8A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710-EE58-4273-97EB-9383E1842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4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D9A1-EE7C-4D2A-80B8-0C256B24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10ECF-2393-46D2-8A6E-4E43BE439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E7AAF-9AAB-40D7-A923-436B6EC4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C3230-5E4A-48B7-8AA6-E38D7BCA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24AE-F4E8-4E75-8BB8-C4F79A56EF2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38C42-EA79-461F-9609-C2C6D715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01A04-B0ED-44E8-BA1E-99EFB8FD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710-EE58-4273-97EB-9383E1842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76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D264-D47D-48B1-93EC-5C8C97A5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FCCA9-4594-4EA5-A78A-D9834EB4C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4FA88-FED1-4FF3-8477-18A21C7EA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0834-F781-4709-B3DD-FBFEA1F7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24AE-F4E8-4E75-8BB8-C4F79A56EF2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AB15A-E9A3-42B4-9A39-0FFE16AF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08543-E248-4A5A-94BE-E372DA5D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1F710-EE58-4273-97EB-9383E1842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35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3C83F-5A6C-404A-8158-992C1412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06C1E-BCAF-491D-9C45-7393AB58F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2D65-D760-4D74-9E80-46D0208AB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24AE-F4E8-4E75-8BB8-C4F79A56EF2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88335-3060-409C-83DF-D1B4E46FE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1DE49-D849-4BB9-969F-01D05CDE6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1F710-EE58-4273-97EB-9383E1842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6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F191D91-390D-473C-80DF-B5D69469DF67}"/>
              </a:ext>
            </a:extLst>
          </p:cNvPr>
          <p:cNvGrpSpPr/>
          <p:nvPr/>
        </p:nvGrpSpPr>
        <p:grpSpPr>
          <a:xfrm>
            <a:off x="1179232" y="0"/>
            <a:ext cx="9833536" cy="6460760"/>
            <a:chOff x="689549" y="134911"/>
            <a:chExt cx="9833536" cy="6460760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8330A39-6335-4D97-A100-A5CE47C94BBC}"/>
                </a:ext>
              </a:extLst>
            </p:cNvPr>
            <p:cNvSpPr/>
            <p:nvPr/>
          </p:nvSpPr>
          <p:spPr>
            <a:xfrm>
              <a:off x="689549" y="1457793"/>
              <a:ext cx="614596" cy="39424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0C6A28C-D08C-4FDF-904F-3B3DC2743285}"/>
                </a:ext>
              </a:extLst>
            </p:cNvPr>
            <p:cNvSpPr/>
            <p:nvPr/>
          </p:nvSpPr>
          <p:spPr>
            <a:xfrm>
              <a:off x="1304145" y="2248525"/>
              <a:ext cx="614596" cy="22785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1EE74F1-1BF3-4B07-B021-877C376C7F38}"/>
                </a:ext>
              </a:extLst>
            </p:cNvPr>
            <p:cNvSpPr/>
            <p:nvPr/>
          </p:nvSpPr>
          <p:spPr>
            <a:xfrm>
              <a:off x="1918741" y="1276233"/>
              <a:ext cx="614596" cy="412397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85537C6-E4A2-4B39-9574-53ED0587710C}"/>
                </a:ext>
              </a:extLst>
            </p:cNvPr>
            <p:cNvSpPr/>
            <p:nvPr/>
          </p:nvSpPr>
          <p:spPr>
            <a:xfrm>
              <a:off x="2533337" y="209862"/>
              <a:ext cx="614596" cy="638580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39E78E4-BD1D-4E4B-B0FF-CCEFDC126E34}"/>
                </a:ext>
              </a:extLst>
            </p:cNvPr>
            <p:cNvSpPr/>
            <p:nvPr/>
          </p:nvSpPr>
          <p:spPr>
            <a:xfrm>
              <a:off x="689549" y="1382842"/>
              <a:ext cx="614596" cy="39424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16D6E2B-F995-4595-A15D-3292C7E219FF}"/>
                </a:ext>
              </a:extLst>
            </p:cNvPr>
            <p:cNvSpPr/>
            <p:nvPr/>
          </p:nvSpPr>
          <p:spPr>
            <a:xfrm>
              <a:off x="1304145" y="2173574"/>
              <a:ext cx="614596" cy="22785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5EE675-1C4F-490E-AC67-D8B932923118}"/>
                </a:ext>
              </a:extLst>
            </p:cNvPr>
            <p:cNvSpPr/>
            <p:nvPr/>
          </p:nvSpPr>
          <p:spPr>
            <a:xfrm>
              <a:off x="1918741" y="1201282"/>
              <a:ext cx="614596" cy="412397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18F3F51-9FDA-47D5-BBC2-70496860C2C1}"/>
                </a:ext>
              </a:extLst>
            </p:cNvPr>
            <p:cNvSpPr/>
            <p:nvPr/>
          </p:nvSpPr>
          <p:spPr>
            <a:xfrm>
              <a:off x="2533337" y="134911"/>
              <a:ext cx="614596" cy="638580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521230B-22E0-4B98-B9E0-C2E412D832E3}"/>
                </a:ext>
              </a:extLst>
            </p:cNvPr>
            <p:cNvSpPr/>
            <p:nvPr/>
          </p:nvSpPr>
          <p:spPr>
            <a:xfrm>
              <a:off x="3147933" y="1382842"/>
              <a:ext cx="614596" cy="39424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036119-8B39-48A0-9D3F-647C771A9350}"/>
                </a:ext>
              </a:extLst>
            </p:cNvPr>
            <p:cNvSpPr/>
            <p:nvPr/>
          </p:nvSpPr>
          <p:spPr>
            <a:xfrm>
              <a:off x="3762529" y="2173574"/>
              <a:ext cx="614596" cy="22785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10C9E14-694C-4609-86F3-C9FAB5E40FED}"/>
                </a:ext>
              </a:extLst>
            </p:cNvPr>
            <p:cNvSpPr/>
            <p:nvPr/>
          </p:nvSpPr>
          <p:spPr>
            <a:xfrm>
              <a:off x="4377125" y="1201282"/>
              <a:ext cx="614596" cy="412397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9CD1799-9173-4AC6-A3B1-69D770CDFEA5}"/>
                </a:ext>
              </a:extLst>
            </p:cNvPr>
            <p:cNvSpPr/>
            <p:nvPr/>
          </p:nvSpPr>
          <p:spPr>
            <a:xfrm>
              <a:off x="4991721" y="134911"/>
              <a:ext cx="614596" cy="638580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93AC208-0BCA-41B8-9CC8-921F980AD8D6}"/>
                </a:ext>
              </a:extLst>
            </p:cNvPr>
            <p:cNvSpPr/>
            <p:nvPr/>
          </p:nvSpPr>
          <p:spPr>
            <a:xfrm>
              <a:off x="5606317" y="494676"/>
              <a:ext cx="614596" cy="541894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4F27DAE-E1B7-46F2-B28C-A421DB1D9F5E}"/>
                </a:ext>
              </a:extLst>
            </p:cNvPr>
            <p:cNvSpPr/>
            <p:nvPr/>
          </p:nvSpPr>
          <p:spPr>
            <a:xfrm>
              <a:off x="6220913" y="1019332"/>
              <a:ext cx="614596" cy="438087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6D882D7-9DBB-4667-BD99-1021BA7EC6C7}"/>
                </a:ext>
              </a:extLst>
            </p:cNvPr>
            <p:cNvSpPr/>
            <p:nvPr/>
          </p:nvSpPr>
          <p:spPr>
            <a:xfrm>
              <a:off x="6835509" y="1201282"/>
              <a:ext cx="614596" cy="412397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6E50A9A-AA1A-4C75-97C2-57C48DB0F8F4}"/>
                </a:ext>
              </a:extLst>
            </p:cNvPr>
            <p:cNvSpPr/>
            <p:nvPr/>
          </p:nvSpPr>
          <p:spPr>
            <a:xfrm>
              <a:off x="7450105" y="134911"/>
              <a:ext cx="614596" cy="638580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8737A64-8FDF-4F62-8554-99D286E37E88}"/>
                </a:ext>
              </a:extLst>
            </p:cNvPr>
            <p:cNvSpPr/>
            <p:nvPr/>
          </p:nvSpPr>
          <p:spPr>
            <a:xfrm>
              <a:off x="8064701" y="1382842"/>
              <a:ext cx="614596" cy="39424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C8388E0-BC3E-4BD7-B7D0-5F87AA3381EB}"/>
                </a:ext>
              </a:extLst>
            </p:cNvPr>
            <p:cNvSpPr/>
            <p:nvPr/>
          </p:nvSpPr>
          <p:spPr>
            <a:xfrm>
              <a:off x="8679297" y="2173574"/>
              <a:ext cx="614596" cy="22785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CA0C267-F613-479C-97E7-A7917FB3A2DE}"/>
                </a:ext>
              </a:extLst>
            </p:cNvPr>
            <p:cNvSpPr/>
            <p:nvPr/>
          </p:nvSpPr>
          <p:spPr>
            <a:xfrm>
              <a:off x="9293893" y="1201282"/>
              <a:ext cx="614596" cy="412397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445B9BE-79A3-417A-B6EB-988E51AF091A}"/>
                </a:ext>
              </a:extLst>
            </p:cNvPr>
            <p:cNvSpPr/>
            <p:nvPr/>
          </p:nvSpPr>
          <p:spPr>
            <a:xfrm>
              <a:off x="9908489" y="134911"/>
              <a:ext cx="614596" cy="638580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5F1743E-8B2B-4418-8756-3071F5B36128}"/>
              </a:ext>
            </a:extLst>
          </p:cNvPr>
          <p:cNvSpPr txBox="1"/>
          <p:nvPr/>
        </p:nvSpPr>
        <p:spPr>
          <a:xfrm>
            <a:off x="1678899" y="2363503"/>
            <a:ext cx="8719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2500" dirty="0">
                <a:solidFill>
                  <a:srgbClr val="C00000"/>
                </a:solidFill>
                <a:latin typeface="Algerian" panose="04020705040A02060702" pitchFamily="82" charset="0"/>
              </a:rPr>
              <a:t>VINTAGE CODER</a:t>
            </a:r>
            <a:endParaRPr lang="en-IN" sz="4400" spc="25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3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248FDB-65EC-43AF-913A-C3BD498A8A62}"/>
              </a:ext>
            </a:extLst>
          </p:cNvPr>
          <p:cNvSpPr/>
          <p:nvPr/>
        </p:nvSpPr>
        <p:spPr>
          <a:xfrm>
            <a:off x="0" y="5426440"/>
            <a:ext cx="2728210" cy="3597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00"/>
              </a:highlight>
            </a:endParaRPr>
          </a:p>
        </p:txBody>
      </p:sp>
      <p:sp>
        <p:nvSpPr>
          <p:cNvPr id="4" name="Flowchart: Manual Input 3">
            <a:extLst>
              <a:ext uri="{FF2B5EF4-FFF2-40B4-BE49-F238E27FC236}">
                <a16:creationId xmlns:a16="http://schemas.microsoft.com/office/drawing/2014/main" id="{A17D531A-8F16-4949-95CB-BFD88DEDC719}"/>
              </a:ext>
            </a:extLst>
          </p:cNvPr>
          <p:cNvSpPr/>
          <p:nvPr/>
        </p:nvSpPr>
        <p:spPr>
          <a:xfrm flipV="1">
            <a:off x="2368446" y="3837477"/>
            <a:ext cx="359764" cy="1948721"/>
          </a:xfrm>
          <a:prstGeom prst="flowChartManualInpu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83F6D5B3-30BF-4F95-AD6F-7E5C50C95140}"/>
              </a:ext>
            </a:extLst>
          </p:cNvPr>
          <p:cNvSpPr/>
          <p:nvPr/>
        </p:nvSpPr>
        <p:spPr>
          <a:xfrm flipV="1">
            <a:off x="2368446" y="3837477"/>
            <a:ext cx="1903751" cy="359764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1BF92230-220C-4A2B-9CDB-BFF8E6898EA2}"/>
              </a:ext>
            </a:extLst>
          </p:cNvPr>
          <p:cNvSpPr/>
          <p:nvPr/>
        </p:nvSpPr>
        <p:spPr>
          <a:xfrm flipV="1">
            <a:off x="3912433" y="2308486"/>
            <a:ext cx="359764" cy="1948721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DA51AAD3-2239-4696-BA4D-913DB0A89752}"/>
              </a:ext>
            </a:extLst>
          </p:cNvPr>
          <p:cNvSpPr/>
          <p:nvPr/>
        </p:nvSpPr>
        <p:spPr>
          <a:xfrm flipV="1">
            <a:off x="3912433" y="2308487"/>
            <a:ext cx="1903751" cy="359764"/>
          </a:xfrm>
          <a:prstGeom prst="flowChartInputOut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8E6A38F8-392D-44C5-850D-51798D435E2F}"/>
              </a:ext>
            </a:extLst>
          </p:cNvPr>
          <p:cNvSpPr/>
          <p:nvPr/>
        </p:nvSpPr>
        <p:spPr>
          <a:xfrm flipV="1">
            <a:off x="5456420" y="719531"/>
            <a:ext cx="359764" cy="1948721"/>
          </a:xfrm>
          <a:prstGeom prst="flowChartManualIn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E18047BA-EE6F-4E95-B44B-AF6C8DECDF93}"/>
              </a:ext>
            </a:extLst>
          </p:cNvPr>
          <p:cNvSpPr/>
          <p:nvPr/>
        </p:nvSpPr>
        <p:spPr>
          <a:xfrm flipV="1">
            <a:off x="5456420" y="719532"/>
            <a:ext cx="1903751" cy="359764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6EBCF-F5D0-4AE5-BCD9-D6E7F1CF18BF}"/>
              </a:ext>
            </a:extLst>
          </p:cNvPr>
          <p:cNvSpPr txBox="1"/>
          <p:nvPr/>
        </p:nvSpPr>
        <p:spPr>
          <a:xfrm>
            <a:off x="3282846" y="4402793"/>
            <a:ext cx="8094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1</a:t>
            </a:r>
            <a:endParaRPr lang="en-IN" sz="8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4F135-3025-4ABF-B026-EC752C22F3A8}"/>
              </a:ext>
            </a:extLst>
          </p:cNvPr>
          <p:cNvSpPr txBox="1"/>
          <p:nvPr/>
        </p:nvSpPr>
        <p:spPr>
          <a:xfrm>
            <a:off x="4669437" y="2866310"/>
            <a:ext cx="8094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2</a:t>
            </a:r>
            <a:endParaRPr lang="en-IN" sz="8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B10992-3294-46EF-9BC8-97DFF2EE798B}"/>
              </a:ext>
            </a:extLst>
          </p:cNvPr>
          <p:cNvSpPr txBox="1"/>
          <p:nvPr/>
        </p:nvSpPr>
        <p:spPr>
          <a:xfrm>
            <a:off x="6056028" y="1329827"/>
            <a:ext cx="8094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3</a:t>
            </a:r>
            <a:endParaRPr lang="en-IN" sz="8000" b="1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9D3AB77-26BE-4BBE-9354-43C5E67644B3}"/>
              </a:ext>
            </a:extLst>
          </p:cNvPr>
          <p:cNvSpPr/>
          <p:nvPr/>
        </p:nvSpPr>
        <p:spPr>
          <a:xfrm>
            <a:off x="2368446" y="5411427"/>
            <a:ext cx="359764" cy="359764"/>
          </a:xfrm>
          <a:custGeom>
            <a:avLst/>
            <a:gdLst>
              <a:gd name="connsiteX0" fmla="*/ 0 w 359764"/>
              <a:gd name="connsiteY0" fmla="*/ 661720 h 661720"/>
              <a:gd name="connsiteX1" fmla="*/ 179882 w 359764"/>
              <a:gd name="connsiteY1" fmla="*/ 0 h 661720"/>
              <a:gd name="connsiteX2" fmla="*/ 359764 w 359764"/>
              <a:gd name="connsiteY2" fmla="*/ 661720 h 661720"/>
              <a:gd name="connsiteX3" fmla="*/ 0 w 359764"/>
              <a:gd name="connsiteY3" fmla="*/ 661720 h 661720"/>
              <a:gd name="connsiteX0" fmla="*/ 29980 w 389744"/>
              <a:gd name="connsiteY0" fmla="*/ 316946 h 316946"/>
              <a:gd name="connsiteX1" fmla="*/ 0 w 389744"/>
              <a:gd name="connsiteY1" fmla="*/ 0 h 316946"/>
              <a:gd name="connsiteX2" fmla="*/ 389744 w 389744"/>
              <a:gd name="connsiteY2" fmla="*/ 316946 h 316946"/>
              <a:gd name="connsiteX3" fmla="*/ 29980 w 389744"/>
              <a:gd name="connsiteY3" fmla="*/ 316946 h 31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744" h="316946">
                <a:moveTo>
                  <a:pt x="29980" y="316946"/>
                </a:moveTo>
                <a:lnTo>
                  <a:pt x="0" y="0"/>
                </a:lnTo>
                <a:lnTo>
                  <a:pt x="389744" y="316946"/>
                </a:lnTo>
                <a:lnTo>
                  <a:pt x="29980" y="31694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Isosceles Triangle 12">
            <a:extLst>
              <a:ext uri="{FF2B5EF4-FFF2-40B4-BE49-F238E27FC236}">
                <a16:creationId xmlns:a16="http://schemas.microsoft.com/office/drawing/2014/main" id="{03847E63-B06F-4B00-8AE6-D48DFFE2CCF9}"/>
              </a:ext>
            </a:extLst>
          </p:cNvPr>
          <p:cNvSpPr/>
          <p:nvPr/>
        </p:nvSpPr>
        <p:spPr>
          <a:xfrm>
            <a:off x="3912433" y="3815012"/>
            <a:ext cx="359764" cy="359764"/>
          </a:xfrm>
          <a:custGeom>
            <a:avLst/>
            <a:gdLst>
              <a:gd name="connsiteX0" fmla="*/ 0 w 359764"/>
              <a:gd name="connsiteY0" fmla="*/ 661720 h 661720"/>
              <a:gd name="connsiteX1" fmla="*/ 179882 w 359764"/>
              <a:gd name="connsiteY1" fmla="*/ 0 h 661720"/>
              <a:gd name="connsiteX2" fmla="*/ 359764 w 359764"/>
              <a:gd name="connsiteY2" fmla="*/ 661720 h 661720"/>
              <a:gd name="connsiteX3" fmla="*/ 0 w 359764"/>
              <a:gd name="connsiteY3" fmla="*/ 661720 h 661720"/>
              <a:gd name="connsiteX0" fmla="*/ 29980 w 389744"/>
              <a:gd name="connsiteY0" fmla="*/ 316946 h 316946"/>
              <a:gd name="connsiteX1" fmla="*/ 0 w 389744"/>
              <a:gd name="connsiteY1" fmla="*/ 0 h 316946"/>
              <a:gd name="connsiteX2" fmla="*/ 389744 w 389744"/>
              <a:gd name="connsiteY2" fmla="*/ 316946 h 316946"/>
              <a:gd name="connsiteX3" fmla="*/ 29980 w 389744"/>
              <a:gd name="connsiteY3" fmla="*/ 316946 h 31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744" h="316946">
                <a:moveTo>
                  <a:pt x="29980" y="316946"/>
                </a:moveTo>
                <a:lnTo>
                  <a:pt x="0" y="0"/>
                </a:lnTo>
                <a:lnTo>
                  <a:pt x="389744" y="316946"/>
                </a:lnTo>
                <a:lnTo>
                  <a:pt x="29980" y="31694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Isosceles Triangle 12">
            <a:extLst>
              <a:ext uri="{FF2B5EF4-FFF2-40B4-BE49-F238E27FC236}">
                <a16:creationId xmlns:a16="http://schemas.microsoft.com/office/drawing/2014/main" id="{4EA16890-21E7-4433-AA3B-3C20FBD69C43}"/>
              </a:ext>
            </a:extLst>
          </p:cNvPr>
          <p:cNvSpPr/>
          <p:nvPr/>
        </p:nvSpPr>
        <p:spPr>
          <a:xfrm>
            <a:off x="5456420" y="2293502"/>
            <a:ext cx="359764" cy="359764"/>
          </a:xfrm>
          <a:custGeom>
            <a:avLst/>
            <a:gdLst>
              <a:gd name="connsiteX0" fmla="*/ 0 w 359764"/>
              <a:gd name="connsiteY0" fmla="*/ 661720 h 661720"/>
              <a:gd name="connsiteX1" fmla="*/ 179882 w 359764"/>
              <a:gd name="connsiteY1" fmla="*/ 0 h 661720"/>
              <a:gd name="connsiteX2" fmla="*/ 359764 w 359764"/>
              <a:gd name="connsiteY2" fmla="*/ 661720 h 661720"/>
              <a:gd name="connsiteX3" fmla="*/ 0 w 359764"/>
              <a:gd name="connsiteY3" fmla="*/ 661720 h 661720"/>
              <a:gd name="connsiteX0" fmla="*/ 29980 w 389744"/>
              <a:gd name="connsiteY0" fmla="*/ 316946 h 316946"/>
              <a:gd name="connsiteX1" fmla="*/ 0 w 389744"/>
              <a:gd name="connsiteY1" fmla="*/ 0 h 316946"/>
              <a:gd name="connsiteX2" fmla="*/ 389744 w 389744"/>
              <a:gd name="connsiteY2" fmla="*/ 316946 h 316946"/>
              <a:gd name="connsiteX3" fmla="*/ 29980 w 389744"/>
              <a:gd name="connsiteY3" fmla="*/ 316946 h 31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744" h="316946">
                <a:moveTo>
                  <a:pt x="29980" y="316946"/>
                </a:moveTo>
                <a:lnTo>
                  <a:pt x="0" y="0"/>
                </a:lnTo>
                <a:lnTo>
                  <a:pt x="389744" y="316946"/>
                </a:lnTo>
                <a:lnTo>
                  <a:pt x="29980" y="31694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64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87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03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83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Gowthaman Vaikundanathan</dc:creator>
  <cp:lastModifiedBy>Gowthaman Vaikundanathan</cp:lastModifiedBy>
  <cp:revision>3</cp:revision>
  <dcterms:created xsi:type="dcterms:W3CDTF">2022-03-10T17:22:38Z</dcterms:created>
  <dcterms:modified xsi:type="dcterms:W3CDTF">2022-03-10T18:20:51Z</dcterms:modified>
</cp:coreProperties>
</file>