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6" r:id="rId3"/>
    <p:sldId id="262" r:id="rId4"/>
    <p:sldId id="265" r:id="rId5"/>
    <p:sldId id="266" r:id="rId6"/>
    <p:sldId id="267" r:id="rId7"/>
    <p:sldId id="26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1A1A71-AD2C-49AC-994A-7A23FE210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F498A-4111-48FB-9702-1CD7C9F9B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803C-2B54-4D7E-9B82-1AA7B5A6FA3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9CF34-BC66-423F-91C1-DAF9D80F7C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DAC07-E98C-4FB8-A86A-EE50E43CE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195AB-F543-4E75-B102-83A73A522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972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6357-6A53-42C1-89A7-E30F14F22E74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CA38E-483F-42C8-B332-F13D9D23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728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slide(last slide)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CA38E-483F-42C8-B332-F13D9D2338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5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2C27-342D-4437-B549-B25437C0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74DE-8660-4D0D-A140-C8A3A7D9E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1321-DA14-42BC-9DC7-EC48B7C9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F774-F2E0-4959-8E16-147AA0E3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8488-D96C-46BD-BB4E-CD91536D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372-DC97-4DA1-8AEC-6F41A184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5D5A-0F7F-4272-944D-170DEBC4B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AFBA-5986-485C-852E-78C4481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D9A7-BEDE-43D3-A9A2-14842194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78E2-1416-4020-AA19-42E0297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AC94A-D37A-4A68-B63F-64B52772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682B-C1C8-4F2A-9282-70466EB1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C2DC-018F-4F0E-9FD2-366870C3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32A3-713D-4D37-A54E-3E8E6F84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C0A8-0AB2-45B8-9997-40942DCA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448A-54A6-4C00-B487-FFF9A9D7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F917-A39C-4F7A-B5AD-4444840D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505C-1E14-4ED8-8FA0-6E4DACF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6412-6ED7-49EC-82E4-46D2ACB9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F2AB-3184-4D69-90A3-35C2CD2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8B6A-9ABB-4626-97B0-60D7F86C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94833-E88A-4805-B0A8-1F3141FD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B412-CB93-4055-BD64-87D4A4DE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125E-D5C4-4FE5-B89F-9FBDCBE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843D-8B9D-478E-BE6E-D3D58DB4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2CE0-A51E-4EA0-9ECD-3745188C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0050-58F0-4A0F-B603-8542F781C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AA7D-093F-4A67-8A5E-8DBE4AA60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C084-FB0A-474B-81A3-60E6AF6A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2DDF-F47A-420F-9382-22AF88B4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4F54-F028-4CF3-91AA-BDE3ECF3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3ABA-75A1-4F71-9739-E764693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3892-3828-4157-980B-17807E6D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F3483-B0A8-46A7-9FBB-9FDA86E7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D248E-A4F9-447B-BBC1-7B8F9C9EC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E9A0D-888F-4690-B11B-E9A2FD591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3B732-95BD-4D89-84A9-C45F79F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FDDC9-C817-4E32-9803-E0C2FA77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53622-EE1F-408D-9C8D-01FF2D3C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2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AA60-742C-4F64-968F-1E109CF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D769-9913-49CC-A0B9-0D8F062C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6DD7-8F35-4700-86AE-33C0379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BDAE5-97BC-4E9F-9562-C3B1FB2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4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A40D6-11F4-4067-A652-BF67657A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F25D3-B0E9-45C2-B2CC-1F90CF7F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D9B8-7842-40E2-9894-99297A8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F128-6259-4CF3-A5DA-A6AD07EF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6B31-28D4-41D6-A757-29B5C7D8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1702C-9A7C-4E38-A019-66123E8C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155F9-C7A7-4739-839E-372C51F1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7D33D-2621-4D1E-BE42-8445B01F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3BAC-2AC8-4E93-BA0F-363C6AA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4C-2FB0-4D65-80A7-A668B8E3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2117B-CF7C-4BFF-96E6-4EC9AAA26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6928-C7A4-4353-AB54-0C1AEE2B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7B91-A461-4134-A5D7-B327DB3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BD3B-2324-4266-89D0-EDF05B4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66FE-615D-41FA-8BCA-CDAF72B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C1DD5-3C9B-4665-835C-87E39F1C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FD10-52FC-4D9A-B3D5-DBB17DC3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1E1C-0928-41C7-B5F6-D923D380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CC59-06AF-47E8-A652-3FCBAD83B23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4DB8-F27F-401A-A074-0B3136E4E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5FD8-C692-40E0-AE31-11E72A0D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7FD6-3FFD-415D-BE75-069ECB2E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60A2D3-4D51-41D6-8517-D8624BE36976}"/>
              </a:ext>
            </a:extLst>
          </p:cNvPr>
          <p:cNvSpPr/>
          <p:nvPr/>
        </p:nvSpPr>
        <p:spPr>
          <a:xfrm>
            <a:off x="1913745" y="1917991"/>
            <a:ext cx="9114019" cy="238343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6142B-13C9-44AB-BDA5-5E11D26E57DD}"/>
              </a:ext>
            </a:extLst>
          </p:cNvPr>
          <p:cNvSpPr txBox="1"/>
          <p:nvPr/>
        </p:nvSpPr>
        <p:spPr>
          <a:xfrm flipH="1">
            <a:off x="2908092" y="2755766"/>
            <a:ext cx="8079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Event Management System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F0B9-2ABE-49DF-9FEB-8FA2A833E62B}"/>
              </a:ext>
            </a:extLst>
          </p:cNvPr>
          <p:cNvSpPr txBox="1"/>
          <p:nvPr/>
        </p:nvSpPr>
        <p:spPr>
          <a:xfrm>
            <a:off x="8274570" y="5096656"/>
            <a:ext cx="341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Presented By,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Gowthaman V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Sonata- software Ltd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0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AFE16-0CA6-4390-B682-917826AAA529}"/>
              </a:ext>
            </a:extLst>
          </p:cNvPr>
          <p:cNvSpPr/>
          <p:nvPr/>
        </p:nvSpPr>
        <p:spPr>
          <a:xfrm>
            <a:off x="3867506" y="2967335"/>
            <a:ext cx="44569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</a:t>
            </a:r>
            <a:r>
              <a:rPr lang="en-US" sz="80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nk You</a:t>
            </a:r>
            <a:endParaRPr lang="en-US" sz="80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0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9213AD-E93B-4B5D-A71F-E7AE23B8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View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81D26E-E666-4E91-9C30-8385EB5E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Prerequisties</a:t>
            </a:r>
            <a:endParaRPr lang="en-US" dirty="0"/>
          </a:p>
          <a:p>
            <a:r>
              <a:rPr lang="en-US" dirty="0"/>
              <a:t>UI Design</a:t>
            </a:r>
          </a:p>
          <a:p>
            <a:r>
              <a:rPr lang="en-US" dirty="0"/>
              <a:t>API Design</a:t>
            </a:r>
          </a:p>
          <a:p>
            <a:r>
              <a:rPr lang="en-US" dirty="0"/>
              <a:t>Database Design</a:t>
            </a:r>
          </a:p>
          <a:p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API Gateway</a:t>
            </a:r>
          </a:p>
          <a:p>
            <a:r>
              <a:rPr lang="en-US" dirty="0"/>
              <a:t>Distributed Transaction</a:t>
            </a:r>
          </a:p>
          <a:p>
            <a:r>
              <a:rPr lang="en-US" dirty="0"/>
              <a:t>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C9D50-E057-448D-9B01-E7A9346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Prerequesties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5296A-5747-4DCB-8328-290E126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FFB2B8-6ECB-4C15-A6B1-7C445C1C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Process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B97A30-6069-42E5-9408-C98FC45E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E7D069-C209-4BDE-8C62-339B3832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93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A82DC-9181-472E-8A82-2AE51DB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10C53-5F22-4BDC-BD05-B21E3EDC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36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E64C6-8A1C-40CA-9E49-EE03E901E941}"/>
              </a:ext>
            </a:extLst>
          </p:cNvPr>
          <p:cNvSpPr/>
          <p:nvPr/>
        </p:nvSpPr>
        <p:spPr>
          <a:xfrm flipH="1">
            <a:off x="-3" y="6011056"/>
            <a:ext cx="12191999" cy="9818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2F3-2B1C-4A26-8A1A-B83244E9A92C}"/>
              </a:ext>
            </a:extLst>
          </p:cNvPr>
          <p:cNvSpPr txBox="1"/>
          <p:nvPr/>
        </p:nvSpPr>
        <p:spPr>
          <a:xfrm>
            <a:off x="0" y="6565692"/>
            <a:ext cx="35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Confidential sonata software Ltd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8D4D1-496A-447F-A40E-17A942B2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40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PowerPoint Presentation</vt:lpstr>
      <vt:lpstr>Over View</vt:lpstr>
      <vt:lpstr>Prerequesties</vt:lpstr>
      <vt:lpstr>Schematic Process Flow</vt:lpstr>
      <vt:lpstr>MicroServices</vt:lpstr>
      <vt:lpstr>API Gateway</vt:lpstr>
      <vt:lpstr>Distributed Transactions</vt:lpstr>
      <vt:lpstr>Unit Testing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Gowthaman Vaikundanathan</dc:creator>
  <cp:lastModifiedBy>Gowthaman Vaikundanathan</cp:lastModifiedBy>
  <cp:revision>2</cp:revision>
  <dcterms:created xsi:type="dcterms:W3CDTF">2022-03-24T10:56:47Z</dcterms:created>
  <dcterms:modified xsi:type="dcterms:W3CDTF">2022-04-03T02:57:18Z</dcterms:modified>
</cp:coreProperties>
</file>