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CCF7ED11-8EE5-4875-B125-A313DF014C59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98281ED8-1825-43E2-9F3E-97BE58D501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ED11-8EE5-4875-B125-A313DF014C59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1ED8-1825-43E2-9F3E-97BE58D501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ED11-8EE5-4875-B125-A313DF014C59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1ED8-1825-43E2-9F3E-97BE58D501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ED11-8EE5-4875-B125-A313DF014C59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1ED8-1825-43E2-9F3E-97BE58D501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ED11-8EE5-4875-B125-A313DF014C59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1ED8-1825-43E2-9F3E-97BE58D501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ED11-8EE5-4875-B125-A313DF014C59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1ED8-1825-43E2-9F3E-97BE58D501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ED11-8EE5-4875-B125-A313DF014C59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1ED8-1825-43E2-9F3E-97BE58D501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ED11-8EE5-4875-B125-A313DF014C59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1ED8-1825-43E2-9F3E-97BE58D501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ED11-8EE5-4875-B125-A313DF014C59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1ED8-1825-43E2-9F3E-97BE58D501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CCF7ED11-8EE5-4875-B125-A313DF014C59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98281ED8-1825-43E2-9F3E-97BE58D501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CCF7ED11-8EE5-4875-B125-A313DF014C59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98281ED8-1825-43E2-9F3E-97BE58D501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CCF7ED11-8EE5-4875-B125-A313DF014C59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98281ED8-1825-43E2-9F3E-97BE58D501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b="1" dirty="0" err="1" smtClean="0">
                <a:latin typeface="Times New Roman" pitchFamily="18" charset="0"/>
                <a:cs typeface="Times New Roman" pitchFamily="18" charset="0"/>
              </a:rPr>
              <a:t>iOS</a:t>
            </a:r>
            <a:endParaRPr lang="en-US" sz="6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Users\DELL\Desktop\apple_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103418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74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6965245" cy="1202485"/>
          </a:xfrm>
        </p:spPr>
        <p:txBody>
          <a:bodyPr/>
          <a:lstStyle/>
          <a:p>
            <a:r>
              <a:rPr lang="en-US" b="1" dirty="0" smtClean="0"/>
              <a:t>CORE SERVICES LAYER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391400" cy="441959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Core Services layer contains fundamental system services for apps. 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layer provides </a:t>
            </a:r>
            <a:r>
              <a:rPr lang="en-US" dirty="0"/>
              <a:t>the Core Foundation and Foundation frameworks, which define the basic types that all apps use.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layer also contains individual technologies to support features such as location, </a:t>
            </a:r>
            <a:r>
              <a:rPr lang="en-US" dirty="0" err="1"/>
              <a:t>iCloud</a:t>
            </a:r>
            <a:r>
              <a:rPr lang="en-US" dirty="0"/>
              <a:t>, social media, and networking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76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6965245" cy="1202485"/>
          </a:xfrm>
        </p:spPr>
        <p:txBody>
          <a:bodyPr/>
          <a:lstStyle/>
          <a:p>
            <a:r>
              <a:rPr lang="en-US" b="1" dirty="0"/>
              <a:t>CORE SERVICES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315200" cy="4495800"/>
          </a:xfrm>
        </p:spPr>
        <p:txBody>
          <a:bodyPr>
            <a:no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Features provided by this layer are:</a:t>
            </a:r>
          </a:p>
          <a:p>
            <a:endParaRPr lang="en-US" sz="2800" dirty="0" smtClean="0"/>
          </a:p>
          <a:p>
            <a:pPr lvl="1"/>
            <a:r>
              <a:rPr lang="en-US" sz="2400" dirty="0" smtClean="0"/>
              <a:t>Peer-to-Peer Services</a:t>
            </a:r>
          </a:p>
          <a:p>
            <a:pPr lvl="1"/>
            <a:r>
              <a:rPr lang="en-US" sz="2400" dirty="0" err="1" smtClean="0"/>
              <a:t>iCloud</a:t>
            </a:r>
            <a:r>
              <a:rPr lang="en-US" sz="2400" dirty="0" smtClean="0"/>
              <a:t> Storage</a:t>
            </a:r>
          </a:p>
          <a:p>
            <a:pPr lvl="1"/>
            <a:r>
              <a:rPr lang="en-US" sz="2400" dirty="0" smtClean="0"/>
              <a:t>Data Protection</a:t>
            </a:r>
          </a:p>
          <a:p>
            <a:pPr lvl="1"/>
            <a:r>
              <a:rPr lang="en-US" sz="2400" dirty="0" smtClean="0"/>
              <a:t>File sharing support</a:t>
            </a:r>
          </a:p>
          <a:p>
            <a:pPr lvl="1"/>
            <a:r>
              <a:rPr lang="en-US" sz="2400" dirty="0" smtClean="0"/>
              <a:t>SQLite, etc.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018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6965245" cy="1202485"/>
          </a:xfrm>
        </p:spPr>
        <p:txBody>
          <a:bodyPr/>
          <a:lstStyle/>
          <a:p>
            <a:r>
              <a:rPr lang="en-US" b="1" dirty="0" smtClean="0"/>
              <a:t>CORE OS LAYER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600"/>
            <a:ext cx="7391400" cy="43434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600" dirty="0"/>
              <a:t>The Core OS layer contains the low-level features that most other technologies are built upon. </a:t>
            </a:r>
            <a:endParaRPr lang="en-US" sz="2600" dirty="0" smtClean="0"/>
          </a:p>
          <a:p>
            <a:pPr algn="just"/>
            <a:endParaRPr lang="en-US" sz="2600" dirty="0"/>
          </a:p>
          <a:p>
            <a:pPr algn="just"/>
            <a:r>
              <a:rPr lang="en-US" sz="2600" dirty="0" smtClean="0"/>
              <a:t>Even </a:t>
            </a:r>
            <a:r>
              <a:rPr lang="en-US" sz="2600" dirty="0"/>
              <a:t>if you do not use these technologies directly in your apps, they are most likely being used by other frameworks. </a:t>
            </a:r>
            <a:endParaRPr lang="en-US" sz="2600" dirty="0" smtClean="0"/>
          </a:p>
          <a:p>
            <a:pPr algn="just"/>
            <a:endParaRPr lang="en-US" sz="2600" dirty="0"/>
          </a:p>
          <a:p>
            <a:pPr algn="just"/>
            <a:r>
              <a:rPr lang="en-US" sz="2600" dirty="0" smtClean="0"/>
              <a:t>In </a:t>
            </a:r>
            <a:r>
              <a:rPr lang="en-US" sz="2600" dirty="0"/>
              <a:t>situations where you need to explicitly deal with security or communicating with an external hardware accessory, you do so using the frameworks in this layer</a:t>
            </a:r>
            <a:r>
              <a:rPr lang="en-US" sz="2600" dirty="0" smtClean="0"/>
              <a:t>.</a:t>
            </a:r>
          </a:p>
          <a:p>
            <a:pPr marL="0" indent="0" algn="just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7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CORE OS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Frameworks used under this layer: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Local authentication framework</a:t>
            </a:r>
          </a:p>
          <a:p>
            <a:pPr lvl="1"/>
            <a:r>
              <a:rPr lang="en-US" dirty="0" smtClean="0"/>
              <a:t>Network extension framework</a:t>
            </a:r>
          </a:p>
          <a:p>
            <a:pPr lvl="1"/>
            <a:r>
              <a:rPr lang="en-US" dirty="0" smtClean="0"/>
              <a:t>Security framework,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8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6965245" cy="1202485"/>
          </a:xfrm>
        </p:spPr>
        <p:txBody>
          <a:bodyPr/>
          <a:lstStyle/>
          <a:p>
            <a:r>
              <a:rPr lang="en-US" b="1" dirty="0" smtClean="0"/>
              <a:t>Swift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7239000" cy="4648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Swift</a:t>
            </a:r>
            <a:r>
              <a:rPr lang="en-US" dirty="0"/>
              <a:t> is a </a:t>
            </a:r>
            <a:r>
              <a:rPr lang="en-US" dirty="0" smtClean="0"/>
              <a:t>general-purpose, compiled</a:t>
            </a:r>
            <a:r>
              <a:rPr lang="en-US" dirty="0"/>
              <a:t> programming language developed by Apple Inc. for </a:t>
            </a:r>
            <a:r>
              <a:rPr lang="en-US" dirty="0" err="1"/>
              <a:t>iOS</a:t>
            </a:r>
            <a:r>
              <a:rPr lang="en-US" dirty="0"/>
              <a:t>, </a:t>
            </a:r>
            <a:r>
              <a:rPr lang="en-US" dirty="0" err="1"/>
              <a:t>macOS</a:t>
            </a:r>
            <a:r>
              <a:rPr lang="en-US" dirty="0"/>
              <a:t>, </a:t>
            </a:r>
            <a:r>
              <a:rPr lang="en-US" dirty="0" err="1"/>
              <a:t>watchOS</a:t>
            </a:r>
            <a:r>
              <a:rPr lang="en-US" dirty="0"/>
              <a:t>, </a:t>
            </a:r>
            <a:r>
              <a:rPr lang="en-US" dirty="0" err="1"/>
              <a:t>tvOS</a:t>
            </a:r>
            <a:r>
              <a:rPr lang="en-US" dirty="0"/>
              <a:t>, and Linux.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Swift </a:t>
            </a:r>
            <a:r>
              <a:rPr lang="en-US" dirty="0"/>
              <a:t>is designed to work with Apple's Cocoa and Cocoa Touch frameworks and the large body of existing Objective-C(</a:t>
            </a:r>
            <a:r>
              <a:rPr lang="en-US" dirty="0" err="1"/>
              <a:t>ObjC</a:t>
            </a:r>
            <a:r>
              <a:rPr lang="en-US" dirty="0"/>
              <a:t>) code written for Apple products.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built with the open source LLVM compiler framework and has been included in </a:t>
            </a:r>
            <a:r>
              <a:rPr lang="en-US" dirty="0" err="1"/>
              <a:t>Xcode</a:t>
            </a:r>
            <a:r>
              <a:rPr lang="en-US" dirty="0"/>
              <a:t> since version 6. On platforms other than Linux</a:t>
            </a:r>
            <a:r>
              <a:rPr lang="en-US" dirty="0" smtClean="0"/>
              <a:t>,</a:t>
            </a:r>
            <a:r>
              <a:rPr lang="en-US" dirty="0"/>
              <a:t> it uses the Objective-C runtime library which allows C, Objective-C, C++ and Swift code to run within one program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7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965245" cy="1202485"/>
          </a:xfrm>
        </p:spPr>
        <p:txBody>
          <a:bodyPr/>
          <a:lstStyle/>
          <a:p>
            <a:r>
              <a:rPr lang="en-US" b="1" dirty="0" smtClean="0"/>
              <a:t>Swift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315200" cy="4648200"/>
          </a:xfrm>
        </p:spPr>
        <p:txBody>
          <a:bodyPr/>
          <a:lstStyle/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Variables </a:t>
            </a:r>
            <a:r>
              <a:rPr lang="en-US" dirty="0"/>
              <a:t>are always initialized before use.</a:t>
            </a:r>
          </a:p>
          <a:p>
            <a:pPr fontAlgn="base"/>
            <a:r>
              <a:rPr lang="en-US" dirty="0"/>
              <a:t>Array indices are checked for out-of-bounds errors.</a:t>
            </a:r>
          </a:p>
          <a:p>
            <a:pPr fontAlgn="base"/>
            <a:r>
              <a:rPr lang="en-US" dirty="0"/>
              <a:t>Integers are checked for overflow.</a:t>
            </a:r>
          </a:p>
          <a:p>
            <a:pPr fontAlgn="base"/>
            <a:r>
              <a:rPr lang="en-US" dirty="0" err="1"/>
              <a:t>Optionals</a:t>
            </a:r>
            <a:r>
              <a:rPr lang="en-US" dirty="0"/>
              <a:t> ensure that nil values are handled explicitly.</a:t>
            </a:r>
          </a:p>
          <a:p>
            <a:pPr fontAlgn="base"/>
            <a:r>
              <a:rPr lang="en-US" dirty="0"/>
              <a:t>Memory is managed automatically.</a:t>
            </a:r>
          </a:p>
          <a:p>
            <a:pPr fontAlgn="base"/>
            <a:r>
              <a:rPr lang="en-US" dirty="0"/>
              <a:t>Error handling allows controlled recovery from unexpected failures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87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iOS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362200"/>
            <a:ext cx="7239000" cy="3886200"/>
          </a:xfrm>
        </p:spPr>
        <p:txBody>
          <a:bodyPr/>
          <a:lstStyle/>
          <a:p>
            <a:endParaRPr lang="en-US" b="1" dirty="0" smtClean="0"/>
          </a:p>
          <a:p>
            <a:pPr algn="just"/>
            <a:r>
              <a:rPr lang="en-US" dirty="0" err="1"/>
              <a:t>iOS</a:t>
            </a:r>
            <a:r>
              <a:rPr lang="en-US" dirty="0"/>
              <a:t> (originally </a:t>
            </a:r>
            <a:r>
              <a:rPr lang="en-US" b="1" dirty="0"/>
              <a:t>iPhone OS</a:t>
            </a:r>
            <a:r>
              <a:rPr lang="en-US" dirty="0"/>
              <a:t>) is a mobile operating system created and developed by Apple Inc. and distributed exclusively for Apple hardware.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016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iOS</a:t>
            </a:r>
            <a:r>
              <a:rPr lang="en-US" b="1" dirty="0" smtClean="0"/>
              <a:t> SDK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119257"/>
            <a:ext cx="7162800" cy="3603812"/>
          </a:xfrm>
        </p:spPr>
        <p:txBody>
          <a:bodyPr/>
          <a:lstStyle/>
          <a:p>
            <a:pPr algn="just"/>
            <a:r>
              <a:rPr lang="en-US" dirty="0"/>
              <a:t>The </a:t>
            </a:r>
            <a:r>
              <a:rPr lang="en-US" b="1" i="1" dirty="0" err="1"/>
              <a:t>iOS</a:t>
            </a:r>
            <a:r>
              <a:rPr lang="en-US" b="1" i="1" dirty="0"/>
              <a:t> Software Development Kit (SDK)</a:t>
            </a:r>
            <a:r>
              <a:rPr lang="en-US" dirty="0"/>
              <a:t> contains the tools and interfaces needed to develop, install, run, and test native apps that appear on an </a:t>
            </a:r>
            <a:r>
              <a:rPr lang="en-US" dirty="0" err="1"/>
              <a:t>iOS</a:t>
            </a:r>
            <a:r>
              <a:rPr lang="en-US" dirty="0"/>
              <a:t> device’s Home screen.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Native </a:t>
            </a:r>
            <a:r>
              <a:rPr lang="en-US" dirty="0"/>
              <a:t>apps are built using the </a:t>
            </a:r>
            <a:r>
              <a:rPr lang="en-US" dirty="0" err="1"/>
              <a:t>iOS</a:t>
            </a:r>
            <a:r>
              <a:rPr lang="en-US" dirty="0"/>
              <a:t> system frameworks and Objective-C language and run directly on </a:t>
            </a:r>
            <a:r>
              <a:rPr lang="en-US" dirty="0" err="1"/>
              <a:t>iOS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2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HISTORY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819400"/>
            <a:ext cx="7239000" cy="2903668"/>
          </a:xfrm>
        </p:spPr>
        <p:txBody>
          <a:bodyPr/>
          <a:lstStyle/>
          <a:p>
            <a:pPr algn="just"/>
            <a:r>
              <a:rPr lang="en-US" dirty="0"/>
              <a:t> </a:t>
            </a:r>
            <a:r>
              <a:rPr lang="en-US" dirty="0"/>
              <a:t>June 2007 saw the official first version release of what eventually became </a:t>
            </a:r>
            <a:r>
              <a:rPr lang="en-US" dirty="0" err="1"/>
              <a:t>iOS</a:t>
            </a:r>
            <a:r>
              <a:rPr lang="en-US" dirty="0"/>
              <a:t> – concurrently with the first iPhone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9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iOS</a:t>
            </a:r>
            <a:r>
              <a:rPr lang="en-US" b="1" dirty="0" smtClean="0"/>
              <a:t> Architecture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iOS</a:t>
            </a:r>
            <a:r>
              <a:rPr lang="en-US" dirty="0" smtClean="0"/>
              <a:t> provides a layered architecture.</a:t>
            </a:r>
            <a:endParaRPr lang="en-US" dirty="0"/>
          </a:p>
        </p:txBody>
      </p:sp>
      <p:pic>
        <p:nvPicPr>
          <p:cNvPr id="2050" name="Picture 2" descr="C:\Users\DELL\Desktop\ios lay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67000"/>
            <a:ext cx="6096000" cy="322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43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965245" cy="1202485"/>
          </a:xfrm>
        </p:spPr>
        <p:txBody>
          <a:bodyPr>
            <a:normAutofit/>
          </a:bodyPr>
          <a:lstStyle/>
          <a:p>
            <a:r>
              <a:rPr lang="en-US" b="1" dirty="0" smtClean="0"/>
              <a:t>COCOA TOUCH LAYER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9256"/>
            <a:ext cx="7543800" cy="412914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 Cocoa Touch layer contains key frameworks for building </a:t>
            </a:r>
            <a:r>
              <a:rPr lang="en-US" dirty="0" err="1"/>
              <a:t>iOS</a:t>
            </a:r>
            <a:r>
              <a:rPr lang="en-US" dirty="0"/>
              <a:t> apps.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These </a:t>
            </a:r>
            <a:r>
              <a:rPr lang="en-US" dirty="0"/>
              <a:t>frameworks define the appearance of your app.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They </a:t>
            </a:r>
            <a:r>
              <a:rPr lang="en-US" dirty="0"/>
              <a:t>also provide the basic app infrastructure and support for key technologies such as multitasking, touch-based input, push notifications, and many high-level system services.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0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COCOA TOUCH </a:t>
            </a:r>
            <a:r>
              <a:rPr lang="en-US" b="1" dirty="0" smtClean="0"/>
              <a:t>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285999"/>
            <a:ext cx="6196405" cy="3437069"/>
          </a:xfrm>
        </p:spPr>
        <p:txBody>
          <a:bodyPr/>
          <a:lstStyle/>
          <a:p>
            <a:r>
              <a:rPr lang="en-US" dirty="0" smtClean="0"/>
              <a:t>Features provided by COCOA TOUCH LAYER</a:t>
            </a:r>
          </a:p>
          <a:p>
            <a:pPr lvl="1"/>
            <a:r>
              <a:rPr lang="en-US" dirty="0" smtClean="0"/>
              <a:t>Document picker</a:t>
            </a:r>
          </a:p>
          <a:p>
            <a:pPr lvl="1"/>
            <a:r>
              <a:rPr lang="en-US" dirty="0" smtClean="0"/>
              <a:t>Multitasking</a:t>
            </a:r>
          </a:p>
          <a:p>
            <a:pPr lvl="1"/>
            <a:r>
              <a:rPr lang="en-US" dirty="0" smtClean="0"/>
              <a:t>Auto layout</a:t>
            </a:r>
          </a:p>
          <a:p>
            <a:pPr lvl="1"/>
            <a:r>
              <a:rPr lang="en-US" dirty="0" smtClean="0"/>
              <a:t>Local notifications</a:t>
            </a:r>
          </a:p>
          <a:p>
            <a:pPr lvl="1"/>
            <a:r>
              <a:rPr lang="en-US" dirty="0" smtClean="0"/>
              <a:t>Gesture recognizers,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81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6965245" cy="1202485"/>
          </a:xfrm>
        </p:spPr>
        <p:txBody>
          <a:bodyPr/>
          <a:lstStyle/>
          <a:p>
            <a:r>
              <a:rPr lang="en-US" b="1" dirty="0" smtClean="0"/>
              <a:t>MEDIA LAYER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8400"/>
            <a:ext cx="7315200" cy="3284668"/>
          </a:xfrm>
        </p:spPr>
        <p:txBody>
          <a:bodyPr/>
          <a:lstStyle/>
          <a:p>
            <a:pPr algn="just"/>
            <a:r>
              <a:rPr lang="en-US" dirty="0"/>
              <a:t>The Media layer contains the graphics, audio, and video technologies </a:t>
            </a:r>
            <a:r>
              <a:rPr lang="en-US" dirty="0" smtClean="0"/>
              <a:t>which can be used </a:t>
            </a:r>
            <a:r>
              <a:rPr lang="en-US" dirty="0"/>
              <a:t>to implement multimedia experiences in </a:t>
            </a:r>
            <a:r>
              <a:rPr lang="en-US" dirty="0" smtClean="0"/>
              <a:t>apps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technologies in this layer make it </a:t>
            </a:r>
            <a:r>
              <a:rPr lang="en-US" dirty="0" smtClean="0"/>
              <a:t>easy </a:t>
            </a:r>
            <a:r>
              <a:rPr lang="en-US" dirty="0"/>
              <a:t>to build apps that look and sound great.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38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6965245" cy="1202485"/>
          </a:xfrm>
        </p:spPr>
        <p:txBody>
          <a:bodyPr/>
          <a:lstStyle/>
          <a:p>
            <a:r>
              <a:rPr lang="en-US" b="1" dirty="0"/>
              <a:t>MEDIA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7239000" cy="4267200"/>
          </a:xfrm>
        </p:spPr>
        <p:txBody>
          <a:bodyPr/>
          <a:lstStyle/>
          <a:p>
            <a:pPr algn="just"/>
            <a:r>
              <a:rPr lang="en-US" b="1" dirty="0" smtClean="0"/>
              <a:t>Media layer provides:</a:t>
            </a:r>
          </a:p>
          <a:p>
            <a:pPr algn="just"/>
            <a:endParaRPr lang="en-US" b="1" dirty="0" smtClean="0"/>
          </a:p>
          <a:p>
            <a:pPr lvl="1" algn="just"/>
            <a:r>
              <a:rPr lang="en-US" b="1" dirty="0" smtClean="0"/>
              <a:t>Graphic Technologies:</a:t>
            </a:r>
            <a:r>
              <a:rPr lang="en-US" dirty="0" smtClean="0"/>
              <a:t> </a:t>
            </a:r>
            <a:r>
              <a:rPr lang="en-US" dirty="0" err="1" smtClean="0"/>
              <a:t>Eg</a:t>
            </a:r>
            <a:r>
              <a:rPr lang="en-US" dirty="0" smtClean="0"/>
              <a:t>: UI Kit graphics, core animations, core images, </a:t>
            </a:r>
            <a:r>
              <a:rPr lang="en-US" dirty="0" err="1" smtClean="0"/>
              <a:t>openGL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</a:p>
          <a:p>
            <a:pPr lvl="1" algn="just"/>
            <a:r>
              <a:rPr lang="en-US" b="1" dirty="0" smtClean="0"/>
              <a:t>Audio Technologies:</a:t>
            </a:r>
            <a:r>
              <a:rPr lang="en-US" dirty="0" smtClean="0"/>
              <a:t> </a:t>
            </a: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OpenAL</a:t>
            </a:r>
            <a:r>
              <a:rPr lang="en-US" dirty="0" smtClean="0"/>
              <a:t>, core audio, media player framework, etc.</a:t>
            </a:r>
          </a:p>
          <a:p>
            <a:pPr lvl="1" algn="just"/>
            <a:r>
              <a:rPr lang="en-US" b="1" dirty="0" smtClean="0"/>
              <a:t>Video Technologies:</a:t>
            </a:r>
            <a:r>
              <a:rPr lang="en-US" dirty="0" smtClean="0"/>
              <a:t> Core Media, </a:t>
            </a:r>
            <a:r>
              <a:rPr lang="en-US" dirty="0" err="1" smtClean="0"/>
              <a:t>AVKit</a:t>
            </a:r>
            <a:r>
              <a:rPr lang="en-US" dirty="0" smtClean="0"/>
              <a:t>(for presenting videos), etc.</a:t>
            </a:r>
          </a:p>
          <a:p>
            <a:pPr lvl="1" algn="just"/>
            <a:r>
              <a:rPr lang="en-US" dirty="0" smtClean="0"/>
              <a:t>Also provides Game Controller Framework, Image I/O Framework,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834</TotalTime>
  <Words>391</Words>
  <Application>Microsoft Office PowerPoint</Application>
  <PresentationFormat>On-screen Show (4:3)</PresentationFormat>
  <Paragraphs>80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Pushpin</vt:lpstr>
      <vt:lpstr>iOS</vt:lpstr>
      <vt:lpstr>iOS</vt:lpstr>
      <vt:lpstr>iOS SDK</vt:lpstr>
      <vt:lpstr>HISTORY</vt:lpstr>
      <vt:lpstr>iOS Architecture</vt:lpstr>
      <vt:lpstr>COCOA TOUCH LAYER </vt:lpstr>
      <vt:lpstr>COCOA TOUCH LAYER</vt:lpstr>
      <vt:lpstr>MEDIA LAYER</vt:lpstr>
      <vt:lpstr>MEDIA LAYER</vt:lpstr>
      <vt:lpstr>CORE SERVICES LAYER</vt:lpstr>
      <vt:lpstr>CORE SERVICES LAYER</vt:lpstr>
      <vt:lpstr>CORE OS LAYER</vt:lpstr>
      <vt:lpstr>CORE OS LAYER</vt:lpstr>
      <vt:lpstr>Swift</vt:lpstr>
      <vt:lpstr>Swift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</dc:title>
  <dc:creator>DELL</dc:creator>
  <cp:lastModifiedBy>DELL</cp:lastModifiedBy>
  <cp:revision>22</cp:revision>
  <dcterms:created xsi:type="dcterms:W3CDTF">2017-09-07T05:44:05Z</dcterms:created>
  <dcterms:modified xsi:type="dcterms:W3CDTF">2017-09-09T04:15:37Z</dcterms:modified>
</cp:coreProperties>
</file>