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8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8CD2-3112-4DEF-A095-423488D380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F6E3-CAEE-41BD-919F-204A1AA8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MULTI-THREADING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5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Multithreading?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Running or Executing multiple threads simultaneously is called Multithreading.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Threads are lightweight as compare to process hence execution of a thread is very efficient and fast.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any single line which is currently executed by the CPU is a thread.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0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Multithreading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Doesn't </a:t>
            </a:r>
            <a:r>
              <a:rPr lang="en-US" b="1" dirty="0"/>
              <a:t>block the user</a:t>
            </a:r>
            <a:r>
              <a:rPr lang="en-US" dirty="0"/>
              <a:t> </a:t>
            </a:r>
            <a:r>
              <a:rPr lang="en-US" dirty="0" smtClean="0"/>
              <a:t>: Threads </a:t>
            </a:r>
            <a:r>
              <a:rPr lang="en-US" dirty="0"/>
              <a:t>are independent and you can perform multiple operations at same time.</a:t>
            </a:r>
          </a:p>
          <a:p>
            <a:pPr algn="just"/>
            <a:r>
              <a:rPr lang="en-US" b="1" dirty="0" smtClean="0"/>
              <a:t>Perform </a:t>
            </a:r>
            <a:r>
              <a:rPr lang="en-US" b="1" dirty="0"/>
              <a:t>many operations together so it saves time</a:t>
            </a:r>
            <a:r>
              <a:rPr lang="en-US" dirty="0"/>
              <a:t>.</a:t>
            </a:r>
          </a:p>
          <a:p>
            <a:pPr algn="just"/>
            <a:r>
              <a:rPr lang="en-US" b="1" dirty="0" smtClean="0"/>
              <a:t>Independent:</a:t>
            </a:r>
            <a:r>
              <a:rPr lang="en-US" dirty="0" smtClean="0"/>
              <a:t> Threads </a:t>
            </a:r>
            <a:r>
              <a:rPr lang="en-US" dirty="0"/>
              <a:t>are </a:t>
            </a:r>
            <a:r>
              <a:rPr lang="en-US" b="1" dirty="0"/>
              <a:t>independent</a:t>
            </a:r>
            <a:r>
              <a:rPr lang="en-US" dirty="0"/>
              <a:t> so it doesn't affect other threads if exception occur in a single thread.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3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Life Cycle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000" dirty="0"/>
              <a:t>A thread can be in one of the five states</a:t>
            </a:r>
            <a:r>
              <a:rPr lang="en-US" sz="3000" dirty="0" smtClean="0"/>
              <a:t>.</a:t>
            </a:r>
          </a:p>
          <a:p>
            <a:pPr marL="0" indent="0" algn="just">
              <a:buNone/>
            </a:pPr>
            <a:endParaRPr lang="en-US" sz="3000" dirty="0" smtClean="0"/>
          </a:p>
          <a:p>
            <a:pPr marL="0" indent="0" algn="just">
              <a:buNone/>
            </a:pPr>
            <a:r>
              <a:rPr lang="en-US" sz="3000" dirty="0" smtClean="0"/>
              <a:t>The </a:t>
            </a:r>
            <a:r>
              <a:rPr lang="en-US" sz="3000" dirty="0"/>
              <a:t>life cycle of the thread in java is controlled by JVM. The java thread states are as follows</a:t>
            </a:r>
            <a:r>
              <a:rPr lang="en-US" sz="3000" dirty="0" smtClean="0"/>
              <a:t>:</a:t>
            </a:r>
          </a:p>
          <a:p>
            <a:pPr marL="0" indent="0" algn="just">
              <a:buNone/>
            </a:pPr>
            <a:endParaRPr lang="en-US" sz="3000" dirty="0"/>
          </a:p>
          <a:p>
            <a:r>
              <a:rPr lang="en-US" sz="3000" dirty="0"/>
              <a:t>New</a:t>
            </a:r>
          </a:p>
          <a:p>
            <a:r>
              <a:rPr lang="en-US" sz="3000" dirty="0"/>
              <a:t>Runnable</a:t>
            </a:r>
          </a:p>
          <a:p>
            <a:r>
              <a:rPr lang="en-US" sz="3000" dirty="0"/>
              <a:t>Running</a:t>
            </a:r>
          </a:p>
          <a:p>
            <a:r>
              <a:rPr lang="en-US" sz="3000" dirty="0"/>
              <a:t>Non-Runnable (Blocked)</a:t>
            </a:r>
          </a:p>
          <a:p>
            <a:r>
              <a:rPr lang="en-US" sz="3000" dirty="0"/>
              <a:t>Terminated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LL\Desktop\thread life 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3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102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MULTI-THREADING</vt:lpstr>
      <vt:lpstr>What is Multithreading?</vt:lpstr>
      <vt:lpstr>Advantages of Multithreading</vt:lpstr>
      <vt:lpstr>Thread Life Cycle</vt:lpstr>
      <vt:lpstr>Thread Life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MULTI-THREADING</dc:title>
  <dc:creator>DELL</dc:creator>
  <cp:lastModifiedBy>DELL</cp:lastModifiedBy>
  <cp:revision>7</cp:revision>
  <dcterms:created xsi:type="dcterms:W3CDTF">2017-10-04T07:17:57Z</dcterms:created>
  <dcterms:modified xsi:type="dcterms:W3CDTF">2017-10-05T04:38:31Z</dcterms:modified>
</cp:coreProperties>
</file>