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8" r:id="rId3"/>
    <p:sldId id="282" r:id="rId4"/>
    <p:sldId id="294" r:id="rId5"/>
    <p:sldId id="283" r:id="rId6"/>
    <p:sldId id="284" r:id="rId7"/>
    <p:sldId id="285" r:id="rId8"/>
    <p:sldId id="286" r:id="rId9"/>
    <p:sldId id="287" r:id="rId10"/>
    <p:sldId id="292" r:id="rId11"/>
    <p:sldId id="262" r:id="rId12"/>
    <p:sldId id="263" r:id="rId13"/>
    <p:sldId id="279" r:id="rId14"/>
    <p:sldId id="280" r:id="rId15"/>
    <p:sldId id="281" r:id="rId16"/>
    <p:sldId id="293" r:id="rId17"/>
    <p:sldId id="266" r:id="rId18"/>
    <p:sldId id="305" r:id="rId19"/>
    <p:sldId id="273" r:id="rId20"/>
    <p:sldId id="267" r:id="rId21"/>
    <p:sldId id="268" r:id="rId22"/>
    <p:sldId id="269" r:id="rId23"/>
    <p:sldId id="270" r:id="rId24"/>
    <p:sldId id="274" r:id="rId25"/>
    <p:sldId id="271" r:id="rId26"/>
    <p:sldId id="272" r:id="rId27"/>
    <p:sldId id="297" r:id="rId28"/>
    <p:sldId id="275" r:id="rId29"/>
    <p:sldId id="264" r:id="rId30"/>
    <p:sldId id="276" r:id="rId31"/>
    <p:sldId id="277" r:id="rId32"/>
    <p:sldId id="278" r:id="rId33"/>
    <p:sldId id="296" r:id="rId34"/>
    <p:sldId id="303" r:id="rId35"/>
    <p:sldId id="290" r:id="rId36"/>
    <p:sldId id="298" r:id="rId37"/>
    <p:sldId id="299" r:id="rId38"/>
    <p:sldId id="300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ky shah" initials="ss" lastIdx="1" clrIdx="0">
    <p:extLst>
      <p:ext uri="{19B8F6BF-5375-455C-9EA6-DF929625EA0E}">
        <p15:presenceInfo xmlns:p15="http://schemas.microsoft.com/office/powerpoint/2012/main" userId="1b9a6185787afe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>
      <p:cViewPr varScale="1">
        <p:scale>
          <a:sx n="86" d="100"/>
          <a:sy n="86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3T23:53:22.700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1D712-E6B0-4521-9B90-34D6BD011886}" type="doc">
      <dgm:prSet loTypeId="urn:microsoft.com/office/officeart/2005/8/layout/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338EA1D5-7220-4DB7-AB06-E28AF17D156B}">
      <dgm:prSet phldrT="[Text]"/>
      <dgm:spPr/>
      <dgm:t>
        <a:bodyPr/>
        <a:lstStyle/>
        <a:p>
          <a:r>
            <a:rPr lang="en-IN" dirty="0"/>
            <a:t>Sentence to Words</a:t>
          </a:r>
        </a:p>
      </dgm:t>
    </dgm:pt>
    <dgm:pt modelId="{1EC80DDE-6DDF-4409-A96D-D11184F3054D}" type="parTrans" cxnId="{4D60A664-AB06-4672-A5E6-AF6FEC72E60D}">
      <dgm:prSet/>
      <dgm:spPr/>
      <dgm:t>
        <a:bodyPr/>
        <a:lstStyle/>
        <a:p>
          <a:endParaRPr lang="en-IN"/>
        </a:p>
      </dgm:t>
    </dgm:pt>
    <dgm:pt modelId="{67918492-1264-46F8-8F66-97858661099C}" type="sibTrans" cxnId="{4D60A664-AB06-4672-A5E6-AF6FEC72E60D}">
      <dgm:prSet/>
      <dgm:spPr/>
      <dgm:t>
        <a:bodyPr/>
        <a:lstStyle/>
        <a:p>
          <a:endParaRPr lang="en-IN"/>
        </a:p>
      </dgm:t>
    </dgm:pt>
    <dgm:pt modelId="{F72D298B-34E7-445B-99D1-4F1F8F1B74F0}">
      <dgm:prSet phldrT="[Text]"/>
      <dgm:spPr/>
      <dgm:t>
        <a:bodyPr/>
        <a:lstStyle/>
        <a:p>
          <a:r>
            <a:rPr lang="en-IN" dirty="0"/>
            <a:t>Lemmatize &amp; Stemming</a:t>
          </a:r>
        </a:p>
      </dgm:t>
    </dgm:pt>
    <dgm:pt modelId="{1B865955-EBD1-49F7-84A1-8FD89DBF1FB5}" type="parTrans" cxnId="{5ECC8447-44CB-483C-A538-38222A69E226}">
      <dgm:prSet/>
      <dgm:spPr/>
      <dgm:t>
        <a:bodyPr/>
        <a:lstStyle/>
        <a:p>
          <a:endParaRPr lang="en-IN"/>
        </a:p>
      </dgm:t>
    </dgm:pt>
    <dgm:pt modelId="{2D894EEC-1AE4-4CB5-B12B-4547F70C7A30}" type="sibTrans" cxnId="{5ECC8447-44CB-483C-A538-38222A69E226}">
      <dgm:prSet/>
      <dgm:spPr/>
      <dgm:t>
        <a:bodyPr/>
        <a:lstStyle/>
        <a:p>
          <a:endParaRPr lang="en-IN"/>
        </a:p>
      </dgm:t>
    </dgm:pt>
    <dgm:pt modelId="{C464E043-76E7-45D8-BB05-D0E57541C198}">
      <dgm:prSet phldrT="[Text]"/>
      <dgm:spPr/>
      <dgm:t>
        <a:bodyPr/>
        <a:lstStyle/>
        <a:p>
          <a:r>
            <a:rPr lang="en-IN" dirty="0"/>
            <a:t>Remove Stop Words</a:t>
          </a:r>
        </a:p>
      </dgm:t>
    </dgm:pt>
    <dgm:pt modelId="{DB5D51F6-9068-4067-A5B0-4697685A603B}" type="parTrans" cxnId="{A4154C47-8A21-4D37-A874-2BB8A86F879D}">
      <dgm:prSet/>
      <dgm:spPr/>
      <dgm:t>
        <a:bodyPr/>
        <a:lstStyle/>
        <a:p>
          <a:endParaRPr lang="en-IN"/>
        </a:p>
      </dgm:t>
    </dgm:pt>
    <dgm:pt modelId="{744F18BE-6EFF-4421-9026-20FC1E0B2FCE}" type="sibTrans" cxnId="{A4154C47-8A21-4D37-A874-2BB8A86F879D}">
      <dgm:prSet/>
      <dgm:spPr/>
      <dgm:t>
        <a:bodyPr/>
        <a:lstStyle/>
        <a:p>
          <a:endParaRPr lang="en-IN"/>
        </a:p>
      </dgm:t>
    </dgm:pt>
    <dgm:pt modelId="{F2814C2B-AF90-4A4E-9887-D6BCBB2BC378}">
      <dgm:prSet phldrT="[Text]"/>
      <dgm:spPr/>
      <dgm:t>
        <a:bodyPr/>
        <a:lstStyle/>
        <a:p>
          <a:r>
            <a:rPr lang="en-IN" dirty="0"/>
            <a:t>Model Fitting</a:t>
          </a:r>
        </a:p>
      </dgm:t>
    </dgm:pt>
    <dgm:pt modelId="{494189CB-2E94-4B62-8A77-0889C77C26B7}" type="parTrans" cxnId="{71A6CBB8-98B1-4FCD-ABA9-B7628DC595B9}">
      <dgm:prSet/>
      <dgm:spPr/>
      <dgm:t>
        <a:bodyPr/>
        <a:lstStyle/>
        <a:p>
          <a:endParaRPr lang="en-IN"/>
        </a:p>
      </dgm:t>
    </dgm:pt>
    <dgm:pt modelId="{F58FBDEA-AFAC-4CF5-B7E3-0D0580BDD681}" type="sibTrans" cxnId="{71A6CBB8-98B1-4FCD-ABA9-B7628DC595B9}">
      <dgm:prSet/>
      <dgm:spPr/>
      <dgm:t>
        <a:bodyPr/>
        <a:lstStyle/>
        <a:p>
          <a:endParaRPr lang="en-IN"/>
        </a:p>
      </dgm:t>
    </dgm:pt>
    <dgm:pt modelId="{024EDF2E-489A-4992-8874-1E5472E916F6}" type="pres">
      <dgm:prSet presAssocID="{8E21D712-E6B0-4521-9B90-34D6BD011886}" presName="Name0" presStyleCnt="0">
        <dgm:presLayoutVars>
          <dgm:dir/>
          <dgm:animLvl val="lvl"/>
          <dgm:resizeHandles val="exact"/>
        </dgm:presLayoutVars>
      </dgm:prSet>
      <dgm:spPr/>
    </dgm:pt>
    <dgm:pt modelId="{F3C3A48F-B2D9-4C44-94DB-BB06072CEF12}" type="pres">
      <dgm:prSet presAssocID="{F2814C2B-AF90-4A4E-9887-D6BCBB2BC378}" presName="boxAndChildren" presStyleCnt="0"/>
      <dgm:spPr/>
    </dgm:pt>
    <dgm:pt modelId="{C2DDC962-D65E-407F-A725-812ED5DAA694}" type="pres">
      <dgm:prSet presAssocID="{F2814C2B-AF90-4A4E-9887-D6BCBB2BC378}" presName="parentTextBox" presStyleLbl="node1" presStyleIdx="0" presStyleCnt="4"/>
      <dgm:spPr/>
    </dgm:pt>
    <dgm:pt modelId="{B48FD651-DCD7-4AA0-A8D2-AF7455BF52F5}" type="pres">
      <dgm:prSet presAssocID="{744F18BE-6EFF-4421-9026-20FC1E0B2FCE}" presName="sp" presStyleCnt="0"/>
      <dgm:spPr/>
    </dgm:pt>
    <dgm:pt modelId="{C0C9CF99-94B0-408A-81BD-920D361EC75C}" type="pres">
      <dgm:prSet presAssocID="{C464E043-76E7-45D8-BB05-D0E57541C198}" presName="arrowAndChildren" presStyleCnt="0"/>
      <dgm:spPr/>
    </dgm:pt>
    <dgm:pt modelId="{14A609D8-1E91-43E6-9DF7-2E650191C681}" type="pres">
      <dgm:prSet presAssocID="{C464E043-76E7-45D8-BB05-D0E57541C198}" presName="parentTextArrow" presStyleLbl="node1" presStyleIdx="1" presStyleCnt="4"/>
      <dgm:spPr/>
    </dgm:pt>
    <dgm:pt modelId="{7457781E-7FC1-4B99-9E8C-059DBFF55DC7}" type="pres">
      <dgm:prSet presAssocID="{2D894EEC-1AE4-4CB5-B12B-4547F70C7A30}" presName="sp" presStyleCnt="0"/>
      <dgm:spPr/>
    </dgm:pt>
    <dgm:pt modelId="{1C58A52C-47E6-4BD8-91BD-6120F7C54288}" type="pres">
      <dgm:prSet presAssocID="{F72D298B-34E7-445B-99D1-4F1F8F1B74F0}" presName="arrowAndChildren" presStyleCnt="0"/>
      <dgm:spPr/>
    </dgm:pt>
    <dgm:pt modelId="{763811C0-5613-451B-8A73-6FC1387120C9}" type="pres">
      <dgm:prSet presAssocID="{F72D298B-34E7-445B-99D1-4F1F8F1B74F0}" presName="parentTextArrow" presStyleLbl="node1" presStyleIdx="2" presStyleCnt="4"/>
      <dgm:spPr/>
    </dgm:pt>
    <dgm:pt modelId="{7877AFD9-B2BE-4A46-976D-3A852942DD6C}" type="pres">
      <dgm:prSet presAssocID="{67918492-1264-46F8-8F66-97858661099C}" presName="sp" presStyleCnt="0"/>
      <dgm:spPr/>
    </dgm:pt>
    <dgm:pt modelId="{6121722D-67B7-4DC6-B63E-B53B71FF6A7D}" type="pres">
      <dgm:prSet presAssocID="{338EA1D5-7220-4DB7-AB06-E28AF17D156B}" presName="arrowAndChildren" presStyleCnt="0"/>
      <dgm:spPr/>
    </dgm:pt>
    <dgm:pt modelId="{345B6F46-08F0-49D7-A181-F8015A3DC641}" type="pres">
      <dgm:prSet presAssocID="{338EA1D5-7220-4DB7-AB06-E28AF17D156B}" presName="parentTextArrow" presStyleLbl="node1" presStyleIdx="3" presStyleCnt="4"/>
      <dgm:spPr/>
    </dgm:pt>
  </dgm:ptLst>
  <dgm:cxnLst>
    <dgm:cxn modelId="{D8766B11-B01D-431C-A2FD-6259B815D446}" type="presOf" srcId="{C464E043-76E7-45D8-BB05-D0E57541C198}" destId="{14A609D8-1E91-43E6-9DF7-2E650191C681}" srcOrd="0" destOrd="0" presId="urn:microsoft.com/office/officeart/2005/8/layout/process4"/>
    <dgm:cxn modelId="{66C54628-2829-426B-A3A5-7DEA91A5A931}" type="presOf" srcId="{F2814C2B-AF90-4A4E-9887-D6BCBB2BC378}" destId="{C2DDC962-D65E-407F-A725-812ED5DAA694}" srcOrd="0" destOrd="0" presId="urn:microsoft.com/office/officeart/2005/8/layout/process4"/>
    <dgm:cxn modelId="{4D60A664-AB06-4672-A5E6-AF6FEC72E60D}" srcId="{8E21D712-E6B0-4521-9B90-34D6BD011886}" destId="{338EA1D5-7220-4DB7-AB06-E28AF17D156B}" srcOrd="0" destOrd="0" parTransId="{1EC80DDE-6DDF-4409-A96D-D11184F3054D}" sibTransId="{67918492-1264-46F8-8F66-97858661099C}"/>
    <dgm:cxn modelId="{A4154C47-8A21-4D37-A874-2BB8A86F879D}" srcId="{8E21D712-E6B0-4521-9B90-34D6BD011886}" destId="{C464E043-76E7-45D8-BB05-D0E57541C198}" srcOrd="2" destOrd="0" parTransId="{DB5D51F6-9068-4067-A5B0-4697685A603B}" sibTransId="{744F18BE-6EFF-4421-9026-20FC1E0B2FCE}"/>
    <dgm:cxn modelId="{5ECC8447-44CB-483C-A538-38222A69E226}" srcId="{8E21D712-E6B0-4521-9B90-34D6BD011886}" destId="{F72D298B-34E7-445B-99D1-4F1F8F1B74F0}" srcOrd="1" destOrd="0" parTransId="{1B865955-EBD1-49F7-84A1-8FD89DBF1FB5}" sibTransId="{2D894EEC-1AE4-4CB5-B12B-4547F70C7A30}"/>
    <dgm:cxn modelId="{79323AA1-897F-4E9F-8CBC-FCA117ED774B}" type="presOf" srcId="{8E21D712-E6B0-4521-9B90-34D6BD011886}" destId="{024EDF2E-489A-4992-8874-1E5472E916F6}" srcOrd="0" destOrd="0" presId="urn:microsoft.com/office/officeart/2005/8/layout/process4"/>
    <dgm:cxn modelId="{14EE05AC-3365-48B5-ACFF-E96A7601EA97}" type="presOf" srcId="{338EA1D5-7220-4DB7-AB06-E28AF17D156B}" destId="{345B6F46-08F0-49D7-A181-F8015A3DC641}" srcOrd="0" destOrd="0" presId="urn:microsoft.com/office/officeart/2005/8/layout/process4"/>
    <dgm:cxn modelId="{28C456AE-2760-4405-BDF9-03C1A8AEF9DF}" type="presOf" srcId="{F72D298B-34E7-445B-99D1-4F1F8F1B74F0}" destId="{763811C0-5613-451B-8A73-6FC1387120C9}" srcOrd="0" destOrd="0" presId="urn:microsoft.com/office/officeart/2005/8/layout/process4"/>
    <dgm:cxn modelId="{71A6CBB8-98B1-4FCD-ABA9-B7628DC595B9}" srcId="{8E21D712-E6B0-4521-9B90-34D6BD011886}" destId="{F2814C2B-AF90-4A4E-9887-D6BCBB2BC378}" srcOrd="3" destOrd="0" parTransId="{494189CB-2E94-4B62-8A77-0889C77C26B7}" sibTransId="{F58FBDEA-AFAC-4CF5-B7E3-0D0580BDD681}"/>
    <dgm:cxn modelId="{96ADF28D-0554-4AD6-9CE3-ACB06BE3E24E}" type="presParOf" srcId="{024EDF2E-489A-4992-8874-1E5472E916F6}" destId="{F3C3A48F-B2D9-4C44-94DB-BB06072CEF12}" srcOrd="0" destOrd="0" presId="urn:microsoft.com/office/officeart/2005/8/layout/process4"/>
    <dgm:cxn modelId="{3159FABE-52DE-4281-BDE0-606D9F0794AF}" type="presParOf" srcId="{F3C3A48F-B2D9-4C44-94DB-BB06072CEF12}" destId="{C2DDC962-D65E-407F-A725-812ED5DAA694}" srcOrd="0" destOrd="0" presId="urn:microsoft.com/office/officeart/2005/8/layout/process4"/>
    <dgm:cxn modelId="{3B05C80D-43BB-4853-88C5-E1045145AAC6}" type="presParOf" srcId="{024EDF2E-489A-4992-8874-1E5472E916F6}" destId="{B48FD651-DCD7-4AA0-A8D2-AF7455BF52F5}" srcOrd="1" destOrd="0" presId="urn:microsoft.com/office/officeart/2005/8/layout/process4"/>
    <dgm:cxn modelId="{5DC1952F-4320-467B-A8D4-72B320883C21}" type="presParOf" srcId="{024EDF2E-489A-4992-8874-1E5472E916F6}" destId="{C0C9CF99-94B0-408A-81BD-920D361EC75C}" srcOrd="2" destOrd="0" presId="urn:microsoft.com/office/officeart/2005/8/layout/process4"/>
    <dgm:cxn modelId="{26EE49DF-73C9-4B51-85F8-A39F4B67E086}" type="presParOf" srcId="{C0C9CF99-94B0-408A-81BD-920D361EC75C}" destId="{14A609D8-1E91-43E6-9DF7-2E650191C681}" srcOrd="0" destOrd="0" presId="urn:microsoft.com/office/officeart/2005/8/layout/process4"/>
    <dgm:cxn modelId="{9E9D1B6C-BD82-4026-9673-059E929B52BA}" type="presParOf" srcId="{024EDF2E-489A-4992-8874-1E5472E916F6}" destId="{7457781E-7FC1-4B99-9E8C-059DBFF55DC7}" srcOrd="3" destOrd="0" presId="urn:microsoft.com/office/officeart/2005/8/layout/process4"/>
    <dgm:cxn modelId="{C147AA73-D3E3-40E9-A48B-ECA6025E5031}" type="presParOf" srcId="{024EDF2E-489A-4992-8874-1E5472E916F6}" destId="{1C58A52C-47E6-4BD8-91BD-6120F7C54288}" srcOrd="4" destOrd="0" presId="urn:microsoft.com/office/officeart/2005/8/layout/process4"/>
    <dgm:cxn modelId="{C4B0B229-F86F-4339-A1C9-1C5AB775C7EE}" type="presParOf" srcId="{1C58A52C-47E6-4BD8-91BD-6120F7C54288}" destId="{763811C0-5613-451B-8A73-6FC1387120C9}" srcOrd="0" destOrd="0" presId="urn:microsoft.com/office/officeart/2005/8/layout/process4"/>
    <dgm:cxn modelId="{D37B25E9-7574-41B6-AA19-27C06AFB1422}" type="presParOf" srcId="{024EDF2E-489A-4992-8874-1E5472E916F6}" destId="{7877AFD9-B2BE-4A46-976D-3A852942DD6C}" srcOrd="5" destOrd="0" presId="urn:microsoft.com/office/officeart/2005/8/layout/process4"/>
    <dgm:cxn modelId="{C4AB93D5-3BB2-414F-A25A-E899A7E085F9}" type="presParOf" srcId="{024EDF2E-489A-4992-8874-1E5472E916F6}" destId="{6121722D-67B7-4DC6-B63E-B53B71FF6A7D}" srcOrd="6" destOrd="0" presId="urn:microsoft.com/office/officeart/2005/8/layout/process4"/>
    <dgm:cxn modelId="{D2D066AD-AB87-408B-930B-7EF5B03DDBC1}" type="presParOf" srcId="{6121722D-67B7-4DC6-B63E-B53B71FF6A7D}" destId="{345B6F46-08F0-49D7-A181-F8015A3DC64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391D2B-D37B-4502-B2FF-D44FA55D18EE}" type="doc">
      <dgm:prSet loTypeId="urn:microsoft.com/office/officeart/2005/8/layout/vList5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0207615C-6569-4C22-A193-5E1F85C6E14B}">
      <dgm:prSet phldrT="[Text]"/>
      <dgm:spPr/>
      <dgm:t>
        <a:bodyPr/>
        <a:lstStyle/>
        <a:p>
          <a:r>
            <a:rPr lang="en-IN" dirty="0"/>
            <a:t>NLTK Naïve Bayes</a:t>
          </a:r>
        </a:p>
      </dgm:t>
    </dgm:pt>
    <dgm:pt modelId="{3E13D613-7D1E-4FB0-BCF7-75BB4D674804}" type="parTrans" cxnId="{8E79FA48-48F5-4406-9D4A-B4B43248A85E}">
      <dgm:prSet/>
      <dgm:spPr/>
      <dgm:t>
        <a:bodyPr/>
        <a:lstStyle/>
        <a:p>
          <a:endParaRPr lang="en-IN"/>
        </a:p>
      </dgm:t>
    </dgm:pt>
    <dgm:pt modelId="{75A47B17-CBA5-4E14-A5E8-06FFD85985D4}" type="sibTrans" cxnId="{8E79FA48-48F5-4406-9D4A-B4B43248A85E}">
      <dgm:prSet/>
      <dgm:spPr/>
      <dgm:t>
        <a:bodyPr/>
        <a:lstStyle/>
        <a:p>
          <a:endParaRPr lang="en-IN"/>
        </a:p>
      </dgm:t>
    </dgm:pt>
    <dgm:pt modelId="{2349A75F-1239-4613-BBF1-52E511555A1B}">
      <dgm:prSet phldrT="[Text]"/>
      <dgm:spPr/>
      <dgm:t>
        <a:bodyPr/>
        <a:lstStyle/>
        <a:p>
          <a:r>
            <a:rPr lang="en-IN" dirty="0"/>
            <a:t>Multinomial</a:t>
          </a:r>
        </a:p>
      </dgm:t>
    </dgm:pt>
    <dgm:pt modelId="{43EA6F98-724B-44BF-B6D7-5E9D987B68DB}" type="parTrans" cxnId="{0F815757-1836-4B89-99D9-751C5340FA07}">
      <dgm:prSet/>
      <dgm:spPr/>
      <dgm:t>
        <a:bodyPr/>
        <a:lstStyle/>
        <a:p>
          <a:endParaRPr lang="en-IN"/>
        </a:p>
      </dgm:t>
    </dgm:pt>
    <dgm:pt modelId="{6205B18F-36F4-45AA-B285-3FCBF19B6333}" type="sibTrans" cxnId="{0F815757-1836-4B89-99D9-751C5340FA07}">
      <dgm:prSet/>
      <dgm:spPr/>
      <dgm:t>
        <a:bodyPr/>
        <a:lstStyle/>
        <a:p>
          <a:endParaRPr lang="en-IN"/>
        </a:p>
      </dgm:t>
    </dgm:pt>
    <dgm:pt modelId="{9B8D78E2-D557-44AA-97BD-96E0169D0D9B}">
      <dgm:prSet phldrT="[Text]"/>
      <dgm:spPr/>
      <dgm:t>
        <a:bodyPr/>
        <a:lstStyle/>
        <a:p>
          <a:r>
            <a:rPr lang="en-IN" dirty="0"/>
            <a:t>Bernouli Naïve Bayes</a:t>
          </a:r>
        </a:p>
      </dgm:t>
    </dgm:pt>
    <dgm:pt modelId="{49FA9DA2-9787-433B-8ACA-BBBBF6315A7F}" type="parTrans" cxnId="{F3A54D66-FF42-4051-8426-83B337F79281}">
      <dgm:prSet/>
      <dgm:spPr/>
      <dgm:t>
        <a:bodyPr/>
        <a:lstStyle/>
        <a:p>
          <a:endParaRPr lang="en-IN"/>
        </a:p>
      </dgm:t>
    </dgm:pt>
    <dgm:pt modelId="{7150EC6E-ABC4-4521-8CB5-A7478C99E46A}" type="sibTrans" cxnId="{F3A54D66-FF42-4051-8426-83B337F79281}">
      <dgm:prSet/>
      <dgm:spPr/>
      <dgm:t>
        <a:bodyPr/>
        <a:lstStyle/>
        <a:p>
          <a:endParaRPr lang="en-IN"/>
        </a:p>
      </dgm:t>
    </dgm:pt>
    <dgm:pt modelId="{00566A8D-7212-40CB-833D-E90EDCF3D935}">
      <dgm:prSet phldrT="[Text]"/>
      <dgm:spPr/>
      <dgm:t>
        <a:bodyPr/>
        <a:lstStyle/>
        <a:p>
          <a:r>
            <a:rPr lang="en-IN" dirty="0"/>
            <a:t>Logistic Regression</a:t>
          </a:r>
        </a:p>
      </dgm:t>
    </dgm:pt>
    <dgm:pt modelId="{2FD4D095-3A9C-4328-A528-6A660B4956DB}" type="parTrans" cxnId="{53147FFE-21E7-4F54-9B86-A20E384113A8}">
      <dgm:prSet/>
      <dgm:spPr/>
      <dgm:t>
        <a:bodyPr/>
        <a:lstStyle/>
        <a:p>
          <a:endParaRPr lang="en-IN"/>
        </a:p>
      </dgm:t>
    </dgm:pt>
    <dgm:pt modelId="{82055FCC-4D47-475E-AD75-8AC7A8C3043D}" type="sibTrans" cxnId="{53147FFE-21E7-4F54-9B86-A20E384113A8}">
      <dgm:prSet/>
      <dgm:spPr/>
      <dgm:t>
        <a:bodyPr/>
        <a:lstStyle/>
        <a:p>
          <a:endParaRPr lang="en-IN"/>
        </a:p>
      </dgm:t>
    </dgm:pt>
    <dgm:pt modelId="{88A8CEBE-8421-4406-BB7D-32E52C2B9ECE}">
      <dgm:prSet/>
      <dgm:spPr/>
      <dgm:t>
        <a:bodyPr/>
        <a:lstStyle/>
        <a:p>
          <a:pPr algn="ctr">
            <a:buNone/>
          </a:pPr>
          <a:r>
            <a:rPr lang="en-IN" dirty="0"/>
            <a:t>61.5%</a:t>
          </a:r>
        </a:p>
      </dgm:t>
    </dgm:pt>
    <dgm:pt modelId="{6726C043-A1BB-4351-9B3D-2F6900B29274}" type="parTrans" cxnId="{B110505E-009A-4A77-BE6A-4F6E6A661B21}">
      <dgm:prSet/>
      <dgm:spPr/>
      <dgm:t>
        <a:bodyPr/>
        <a:lstStyle/>
        <a:p>
          <a:endParaRPr lang="en-IN"/>
        </a:p>
      </dgm:t>
    </dgm:pt>
    <dgm:pt modelId="{067BC3BA-0FF3-4575-9AE9-0023964EF709}" type="sibTrans" cxnId="{B110505E-009A-4A77-BE6A-4F6E6A661B21}">
      <dgm:prSet/>
      <dgm:spPr/>
      <dgm:t>
        <a:bodyPr/>
        <a:lstStyle/>
        <a:p>
          <a:endParaRPr lang="en-IN"/>
        </a:p>
      </dgm:t>
    </dgm:pt>
    <dgm:pt modelId="{CD1FE557-FED5-4EAF-B311-E72FFD16852E}">
      <dgm:prSet/>
      <dgm:spPr/>
      <dgm:t>
        <a:bodyPr/>
        <a:lstStyle/>
        <a:p>
          <a:pPr algn="ctr">
            <a:buNone/>
          </a:pPr>
          <a:r>
            <a:rPr lang="en-IN" dirty="0"/>
            <a:t>93.2%</a:t>
          </a:r>
        </a:p>
      </dgm:t>
    </dgm:pt>
    <dgm:pt modelId="{6FC28B41-B1EE-4678-B610-9271EB437B87}" type="parTrans" cxnId="{E97A31A7-B38A-4AD4-AA34-669486C604FE}">
      <dgm:prSet/>
      <dgm:spPr/>
      <dgm:t>
        <a:bodyPr/>
        <a:lstStyle/>
        <a:p>
          <a:endParaRPr lang="en-IN"/>
        </a:p>
      </dgm:t>
    </dgm:pt>
    <dgm:pt modelId="{7E8FCE00-E0A2-4437-A089-6687AED02896}" type="sibTrans" cxnId="{E97A31A7-B38A-4AD4-AA34-669486C604FE}">
      <dgm:prSet/>
      <dgm:spPr/>
      <dgm:t>
        <a:bodyPr/>
        <a:lstStyle/>
        <a:p>
          <a:endParaRPr lang="en-IN"/>
        </a:p>
      </dgm:t>
    </dgm:pt>
    <dgm:pt modelId="{4822A2F0-D417-4E72-8529-A77B57259D41}">
      <dgm:prSet/>
      <dgm:spPr/>
      <dgm:t>
        <a:bodyPr/>
        <a:lstStyle/>
        <a:p>
          <a:pPr algn="ctr">
            <a:buNone/>
          </a:pPr>
          <a:r>
            <a:rPr lang="en-IN" dirty="0"/>
            <a:t>92.2%</a:t>
          </a:r>
        </a:p>
      </dgm:t>
    </dgm:pt>
    <dgm:pt modelId="{ECAC1AC2-8801-4D07-A172-C86A66F0E492}" type="parTrans" cxnId="{C63C1DA2-B74B-4DBF-BCFA-DF2D8EB86381}">
      <dgm:prSet/>
      <dgm:spPr/>
      <dgm:t>
        <a:bodyPr/>
        <a:lstStyle/>
        <a:p>
          <a:endParaRPr lang="en-IN"/>
        </a:p>
      </dgm:t>
    </dgm:pt>
    <dgm:pt modelId="{59738B83-1EF2-4BEC-B81F-165B845F02A6}" type="sibTrans" cxnId="{C63C1DA2-B74B-4DBF-BCFA-DF2D8EB86381}">
      <dgm:prSet/>
      <dgm:spPr/>
      <dgm:t>
        <a:bodyPr/>
        <a:lstStyle/>
        <a:p>
          <a:endParaRPr lang="en-IN"/>
        </a:p>
      </dgm:t>
    </dgm:pt>
    <dgm:pt modelId="{B316E218-9CCF-4D31-82FA-FFF66A3621A8}">
      <dgm:prSet/>
      <dgm:spPr/>
      <dgm:t>
        <a:bodyPr/>
        <a:lstStyle/>
        <a:p>
          <a:pPr algn="ctr">
            <a:buNone/>
          </a:pPr>
          <a:r>
            <a:rPr lang="en-IN" dirty="0"/>
            <a:t>93.4%</a:t>
          </a:r>
        </a:p>
      </dgm:t>
    </dgm:pt>
    <dgm:pt modelId="{D8BCA2BB-EF07-408C-87C9-998D9B253AED}" type="parTrans" cxnId="{12FD8466-EEE9-42DA-90BB-23B019CA0D5E}">
      <dgm:prSet/>
      <dgm:spPr/>
      <dgm:t>
        <a:bodyPr/>
        <a:lstStyle/>
        <a:p>
          <a:endParaRPr lang="en-IN"/>
        </a:p>
      </dgm:t>
    </dgm:pt>
    <dgm:pt modelId="{1414B42A-F77A-40AF-8374-6090C9035701}" type="sibTrans" cxnId="{12FD8466-EEE9-42DA-90BB-23B019CA0D5E}">
      <dgm:prSet/>
      <dgm:spPr/>
      <dgm:t>
        <a:bodyPr/>
        <a:lstStyle/>
        <a:p>
          <a:endParaRPr lang="en-IN"/>
        </a:p>
      </dgm:t>
    </dgm:pt>
    <dgm:pt modelId="{92632A7C-F1F8-4835-966A-3F3C932DC5EB}" type="pres">
      <dgm:prSet presAssocID="{09391D2B-D37B-4502-B2FF-D44FA55D18EE}" presName="Name0" presStyleCnt="0">
        <dgm:presLayoutVars>
          <dgm:dir/>
          <dgm:animLvl val="lvl"/>
          <dgm:resizeHandles val="exact"/>
        </dgm:presLayoutVars>
      </dgm:prSet>
      <dgm:spPr/>
    </dgm:pt>
    <dgm:pt modelId="{980AA6DF-F977-400C-8011-61425E9CE08F}" type="pres">
      <dgm:prSet presAssocID="{0207615C-6569-4C22-A193-5E1F85C6E14B}" presName="linNode" presStyleCnt="0"/>
      <dgm:spPr/>
    </dgm:pt>
    <dgm:pt modelId="{3F5B330E-52C7-4E29-A6ED-6D33A598F0CB}" type="pres">
      <dgm:prSet presAssocID="{0207615C-6569-4C22-A193-5E1F85C6E14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92EB72C-F669-4E6E-BE43-09B7D031281D}" type="pres">
      <dgm:prSet presAssocID="{0207615C-6569-4C22-A193-5E1F85C6E14B}" presName="descendantText" presStyleLbl="alignAccFollowNode1" presStyleIdx="0" presStyleCnt="4">
        <dgm:presLayoutVars>
          <dgm:bulletEnabled val="1"/>
        </dgm:presLayoutVars>
      </dgm:prSet>
      <dgm:spPr/>
    </dgm:pt>
    <dgm:pt modelId="{1251F62B-8112-453A-A2EE-B35125B611F4}" type="pres">
      <dgm:prSet presAssocID="{75A47B17-CBA5-4E14-A5E8-06FFD85985D4}" presName="sp" presStyleCnt="0"/>
      <dgm:spPr/>
    </dgm:pt>
    <dgm:pt modelId="{3A7862F3-F56F-42D8-BC0C-8F665B3F3C3B}" type="pres">
      <dgm:prSet presAssocID="{2349A75F-1239-4613-BBF1-52E511555A1B}" presName="linNode" presStyleCnt="0"/>
      <dgm:spPr/>
    </dgm:pt>
    <dgm:pt modelId="{C9079045-340C-475B-8936-ACA8330D48C1}" type="pres">
      <dgm:prSet presAssocID="{2349A75F-1239-4613-BBF1-52E511555A1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CCBC073-2E1E-484A-B576-8DE40478BEDE}" type="pres">
      <dgm:prSet presAssocID="{2349A75F-1239-4613-BBF1-52E511555A1B}" presName="descendantText" presStyleLbl="alignAccFollowNode1" presStyleIdx="1" presStyleCnt="4">
        <dgm:presLayoutVars>
          <dgm:bulletEnabled val="1"/>
        </dgm:presLayoutVars>
      </dgm:prSet>
      <dgm:spPr/>
    </dgm:pt>
    <dgm:pt modelId="{34280E8B-8CB7-4577-B929-C0A4BF45B3EA}" type="pres">
      <dgm:prSet presAssocID="{6205B18F-36F4-45AA-B285-3FCBF19B6333}" presName="sp" presStyleCnt="0"/>
      <dgm:spPr/>
    </dgm:pt>
    <dgm:pt modelId="{861EBEF8-614D-4B98-9A8E-943239C75D95}" type="pres">
      <dgm:prSet presAssocID="{9B8D78E2-D557-44AA-97BD-96E0169D0D9B}" presName="linNode" presStyleCnt="0"/>
      <dgm:spPr/>
    </dgm:pt>
    <dgm:pt modelId="{F854D610-813D-4FAC-80CA-2884891CF356}" type="pres">
      <dgm:prSet presAssocID="{9B8D78E2-D557-44AA-97BD-96E0169D0D9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815A68E-619A-4B5E-954F-5355F4E879FE}" type="pres">
      <dgm:prSet presAssocID="{9B8D78E2-D557-44AA-97BD-96E0169D0D9B}" presName="descendantText" presStyleLbl="alignAccFollowNode1" presStyleIdx="2" presStyleCnt="4">
        <dgm:presLayoutVars>
          <dgm:bulletEnabled val="1"/>
        </dgm:presLayoutVars>
      </dgm:prSet>
      <dgm:spPr/>
    </dgm:pt>
    <dgm:pt modelId="{242E7C9D-AB18-4D37-B17B-2188894264B8}" type="pres">
      <dgm:prSet presAssocID="{7150EC6E-ABC4-4521-8CB5-A7478C99E46A}" presName="sp" presStyleCnt="0"/>
      <dgm:spPr/>
    </dgm:pt>
    <dgm:pt modelId="{6691D2C5-F562-4C48-ADF3-684435B5154C}" type="pres">
      <dgm:prSet presAssocID="{00566A8D-7212-40CB-833D-E90EDCF3D935}" presName="linNode" presStyleCnt="0"/>
      <dgm:spPr/>
    </dgm:pt>
    <dgm:pt modelId="{979F65E6-8C6E-4FA3-BA95-38673B77047E}" type="pres">
      <dgm:prSet presAssocID="{00566A8D-7212-40CB-833D-E90EDCF3D93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8A451EF9-E4FD-483F-ACD7-F861A1F3B5DD}" type="pres">
      <dgm:prSet presAssocID="{00566A8D-7212-40CB-833D-E90EDCF3D93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0D710620-DCB4-4886-87DE-F52E9845BC3C}" type="presOf" srcId="{2349A75F-1239-4613-BBF1-52E511555A1B}" destId="{C9079045-340C-475B-8936-ACA8330D48C1}" srcOrd="0" destOrd="0" presId="urn:microsoft.com/office/officeart/2005/8/layout/vList5"/>
    <dgm:cxn modelId="{928F6B24-87A0-40D1-9650-D4BBB0E719E0}" type="presOf" srcId="{00566A8D-7212-40CB-833D-E90EDCF3D935}" destId="{979F65E6-8C6E-4FA3-BA95-38673B77047E}" srcOrd="0" destOrd="0" presId="urn:microsoft.com/office/officeart/2005/8/layout/vList5"/>
    <dgm:cxn modelId="{B1F36929-7D48-4FC0-B5E1-1ADC196E8D6C}" type="presOf" srcId="{9B8D78E2-D557-44AA-97BD-96E0169D0D9B}" destId="{F854D610-813D-4FAC-80CA-2884891CF356}" srcOrd="0" destOrd="0" presId="urn:microsoft.com/office/officeart/2005/8/layout/vList5"/>
    <dgm:cxn modelId="{B110505E-009A-4A77-BE6A-4F6E6A661B21}" srcId="{0207615C-6569-4C22-A193-5E1F85C6E14B}" destId="{88A8CEBE-8421-4406-BB7D-32E52C2B9ECE}" srcOrd="0" destOrd="0" parTransId="{6726C043-A1BB-4351-9B3D-2F6900B29274}" sibTransId="{067BC3BA-0FF3-4575-9AE9-0023964EF709}"/>
    <dgm:cxn modelId="{F3A54D66-FF42-4051-8426-83B337F79281}" srcId="{09391D2B-D37B-4502-B2FF-D44FA55D18EE}" destId="{9B8D78E2-D557-44AA-97BD-96E0169D0D9B}" srcOrd="2" destOrd="0" parTransId="{49FA9DA2-9787-433B-8ACA-BBBBF6315A7F}" sibTransId="{7150EC6E-ABC4-4521-8CB5-A7478C99E46A}"/>
    <dgm:cxn modelId="{12FD8466-EEE9-42DA-90BB-23B019CA0D5E}" srcId="{00566A8D-7212-40CB-833D-E90EDCF3D935}" destId="{B316E218-9CCF-4D31-82FA-FFF66A3621A8}" srcOrd="0" destOrd="0" parTransId="{D8BCA2BB-EF07-408C-87C9-998D9B253AED}" sibTransId="{1414B42A-F77A-40AF-8374-6090C9035701}"/>
    <dgm:cxn modelId="{1F5BAF68-81E0-4566-A322-B6041EDA429F}" type="presOf" srcId="{09391D2B-D37B-4502-B2FF-D44FA55D18EE}" destId="{92632A7C-F1F8-4835-966A-3F3C932DC5EB}" srcOrd="0" destOrd="0" presId="urn:microsoft.com/office/officeart/2005/8/layout/vList5"/>
    <dgm:cxn modelId="{8E79FA48-48F5-4406-9D4A-B4B43248A85E}" srcId="{09391D2B-D37B-4502-B2FF-D44FA55D18EE}" destId="{0207615C-6569-4C22-A193-5E1F85C6E14B}" srcOrd="0" destOrd="0" parTransId="{3E13D613-7D1E-4FB0-BCF7-75BB4D674804}" sibTransId="{75A47B17-CBA5-4E14-A5E8-06FFD85985D4}"/>
    <dgm:cxn modelId="{0F58E155-EDFC-4A7F-A7E0-E0415298C409}" type="presOf" srcId="{0207615C-6569-4C22-A193-5E1F85C6E14B}" destId="{3F5B330E-52C7-4E29-A6ED-6D33A598F0CB}" srcOrd="0" destOrd="0" presId="urn:microsoft.com/office/officeart/2005/8/layout/vList5"/>
    <dgm:cxn modelId="{0F815757-1836-4B89-99D9-751C5340FA07}" srcId="{09391D2B-D37B-4502-B2FF-D44FA55D18EE}" destId="{2349A75F-1239-4613-BBF1-52E511555A1B}" srcOrd="1" destOrd="0" parTransId="{43EA6F98-724B-44BF-B6D7-5E9D987B68DB}" sibTransId="{6205B18F-36F4-45AA-B285-3FCBF19B6333}"/>
    <dgm:cxn modelId="{C0AA878E-BFED-4716-B2BE-CF052317F1CD}" type="presOf" srcId="{4822A2F0-D417-4E72-8529-A77B57259D41}" destId="{A815A68E-619A-4B5E-954F-5355F4E879FE}" srcOrd="0" destOrd="0" presId="urn:microsoft.com/office/officeart/2005/8/layout/vList5"/>
    <dgm:cxn modelId="{C63C1DA2-B74B-4DBF-BCFA-DF2D8EB86381}" srcId="{9B8D78E2-D557-44AA-97BD-96E0169D0D9B}" destId="{4822A2F0-D417-4E72-8529-A77B57259D41}" srcOrd="0" destOrd="0" parTransId="{ECAC1AC2-8801-4D07-A172-C86A66F0E492}" sibTransId="{59738B83-1EF2-4BEC-B81F-165B845F02A6}"/>
    <dgm:cxn modelId="{E97A31A7-B38A-4AD4-AA34-669486C604FE}" srcId="{2349A75F-1239-4613-BBF1-52E511555A1B}" destId="{CD1FE557-FED5-4EAF-B311-E72FFD16852E}" srcOrd="0" destOrd="0" parTransId="{6FC28B41-B1EE-4678-B610-9271EB437B87}" sibTransId="{7E8FCE00-E0A2-4437-A089-6687AED02896}"/>
    <dgm:cxn modelId="{69E5CAB6-5A5E-4182-B9EF-0BF2A5C131FE}" type="presOf" srcId="{88A8CEBE-8421-4406-BB7D-32E52C2B9ECE}" destId="{192EB72C-F669-4E6E-BE43-09B7D031281D}" srcOrd="0" destOrd="0" presId="urn:microsoft.com/office/officeart/2005/8/layout/vList5"/>
    <dgm:cxn modelId="{EAD7B2CD-625B-4732-860F-54CEAE3E8439}" type="presOf" srcId="{B316E218-9CCF-4D31-82FA-FFF66A3621A8}" destId="{8A451EF9-E4FD-483F-ACD7-F861A1F3B5DD}" srcOrd="0" destOrd="0" presId="urn:microsoft.com/office/officeart/2005/8/layout/vList5"/>
    <dgm:cxn modelId="{C51038FB-B661-4F74-B299-DF7E9537CBD7}" type="presOf" srcId="{CD1FE557-FED5-4EAF-B311-E72FFD16852E}" destId="{8CCBC073-2E1E-484A-B576-8DE40478BEDE}" srcOrd="0" destOrd="0" presId="urn:microsoft.com/office/officeart/2005/8/layout/vList5"/>
    <dgm:cxn modelId="{53147FFE-21E7-4F54-9B86-A20E384113A8}" srcId="{09391D2B-D37B-4502-B2FF-D44FA55D18EE}" destId="{00566A8D-7212-40CB-833D-E90EDCF3D935}" srcOrd="3" destOrd="0" parTransId="{2FD4D095-3A9C-4328-A528-6A660B4956DB}" sibTransId="{82055FCC-4D47-475E-AD75-8AC7A8C3043D}"/>
    <dgm:cxn modelId="{0FCCEE5B-6278-4BE9-B78D-EA51D73E16D1}" type="presParOf" srcId="{92632A7C-F1F8-4835-966A-3F3C932DC5EB}" destId="{980AA6DF-F977-400C-8011-61425E9CE08F}" srcOrd="0" destOrd="0" presId="urn:microsoft.com/office/officeart/2005/8/layout/vList5"/>
    <dgm:cxn modelId="{0CBB7252-C936-4BCB-BCB4-3DABA8962163}" type="presParOf" srcId="{980AA6DF-F977-400C-8011-61425E9CE08F}" destId="{3F5B330E-52C7-4E29-A6ED-6D33A598F0CB}" srcOrd="0" destOrd="0" presId="urn:microsoft.com/office/officeart/2005/8/layout/vList5"/>
    <dgm:cxn modelId="{31BB74D6-56D2-4EFD-BB1B-54E6ECE9DA83}" type="presParOf" srcId="{980AA6DF-F977-400C-8011-61425E9CE08F}" destId="{192EB72C-F669-4E6E-BE43-09B7D031281D}" srcOrd="1" destOrd="0" presId="urn:microsoft.com/office/officeart/2005/8/layout/vList5"/>
    <dgm:cxn modelId="{89AF048F-8303-4342-9F80-721BE62D7317}" type="presParOf" srcId="{92632A7C-F1F8-4835-966A-3F3C932DC5EB}" destId="{1251F62B-8112-453A-A2EE-B35125B611F4}" srcOrd="1" destOrd="0" presId="urn:microsoft.com/office/officeart/2005/8/layout/vList5"/>
    <dgm:cxn modelId="{0F88BB01-3149-43C8-A27C-51D038210708}" type="presParOf" srcId="{92632A7C-F1F8-4835-966A-3F3C932DC5EB}" destId="{3A7862F3-F56F-42D8-BC0C-8F665B3F3C3B}" srcOrd="2" destOrd="0" presId="urn:microsoft.com/office/officeart/2005/8/layout/vList5"/>
    <dgm:cxn modelId="{F42447BE-A57B-4525-B9F3-9CF3EB256C21}" type="presParOf" srcId="{3A7862F3-F56F-42D8-BC0C-8F665B3F3C3B}" destId="{C9079045-340C-475B-8936-ACA8330D48C1}" srcOrd="0" destOrd="0" presId="urn:microsoft.com/office/officeart/2005/8/layout/vList5"/>
    <dgm:cxn modelId="{2CF8E07D-D0E5-437B-98CF-8114ABBB5307}" type="presParOf" srcId="{3A7862F3-F56F-42D8-BC0C-8F665B3F3C3B}" destId="{8CCBC073-2E1E-484A-B576-8DE40478BEDE}" srcOrd="1" destOrd="0" presId="urn:microsoft.com/office/officeart/2005/8/layout/vList5"/>
    <dgm:cxn modelId="{3D84DD8E-18A4-43BA-973D-5331DFA99207}" type="presParOf" srcId="{92632A7C-F1F8-4835-966A-3F3C932DC5EB}" destId="{34280E8B-8CB7-4577-B929-C0A4BF45B3EA}" srcOrd="3" destOrd="0" presId="urn:microsoft.com/office/officeart/2005/8/layout/vList5"/>
    <dgm:cxn modelId="{CC8A714A-6E6E-4F52-8D13-845837F423D2}" type="presParOf" srcId="{92632A7C-F1F8-4835-966A-3F3C932DC5EB}" destId="{861EBEF8-614D-4B98-9A8E-943239C75D95}" srcOrd="4" destOrd="0" presId="urn:microsoft.com/office/officeart/2005/8/layout/vList5"/>
    <dgm:cxn modelId="{4A23803E-7881-403A-8911-F7D2F2D8D18B}" type="presParOf" srcId="{861EBEF8-614D-4B98-9A8E-943239C75D95}" destId="{F854D610-813D-4FAC-80CA-2884891CF356}" srcOrd="0" destOrd="0" presId="urn:microsoft.com/office/officeart/2005/8/layout/vList5"/>
    <dgm:cxn modelId="{D3522684-19C9-4650-A09D-E236DBE1225D}" type="presParOf" srcId="{861EBEF8-614D-4B98-9A8E-943239C75D95}" destId="{A815A68E-619A-4B5E-954F-5355F4E879FE}" srcOrd="1" destOrd="0" presId="urn:microsoft.com/office/officeart/2005/8/layout/vList5"/>
    <dgm:cxn modelId="{FCB98FD2-14AE-461E-85D8-9162D3427B7D}" type="presParOf" srcId="{92632A7C-F1F8-4835-966A-3F3C932DC5EB}" destId="{242E7C9D-AB18-4D37-B17B-2188894264B8}" srcOrd="5" destOrd="0" presId="urn:microsoft.com/office/officeart/2005/8/layout/vList5"/>
    <dgm:cxn modelId="{47FFB072-64B2-49EB-B93C-AD224CB61FD8}" type="presParOf" srcId="{92632A7C-F1F8-4835-966A-3F3C932DC5EB}" destId="{6691D2C5-F562-4C48-ADF3-684435B5154C}" srcOrd="6" destOrd="0" presId="urn:microsoft.com/office/officeart/2005/8/layout/vList5"/>
    <dgm:cxn modelId="{6B35617E-2F60-4172-9A55-9AD764CC0ADA}" type="presParOf" srcId="{6691D2C5-F562-4C48-ADF3-684435B5154C}" destId="{979F65E6-8C6E-4FA3-BA95-38673B77047E}" srcOrd="0" destOrd="0" presId="urn:microsoft.com/office/officeart/2005/8/layout/vList5"/>
    <dgm:cxn modelId="{70D4B2CC-751E-4403-9465-84B742225D63}" type="presParOf" srcId="{6691D2C5-F562-4C48-ADF3-684435B5154C}" destId="{8A451EF9-E4FD-483F-ACD7-F861A1F3B5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12EEC8-F465-4EC6-B2B0-1A8A0515FFC9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56E3C3A-C17B-4A13-AB68-B151696FA508}">
      <dgm:prSet phldrT="[Text]"/>
      <dgm:spPr/>
      <dgm:t>
        <a:bodyPr/>
        <a:lstStyle/>
        <a:p>
          <a:r>
            <a:rPr lang="en-IN" dirty="0"/>
            <a:t>Positive Reviews</a:t>
          </a:r>
        </a:p>
      </dgm:t>
    </dgm:pt>
    <dgm:pt modelId="{95AEEF89-8049-4A93-B842-981D19CB9CB1}" type="parTrans" cxnId="{8EC059BF-804D-45BD-98DD-E317F56432B9}">
      <dgm:prSet/>
      <dgm:spPr/>
      <dgm:t>
        <a:bodyPr/>
        <a:lstStyle/>
        <a:p>
          <a:endParaRPr lang="en-IN"/>
        </a:p>
      </dgm:t>
    </dgm:pt>
    <dgm:pt modelId="{F2EAFE35-730A-4188-9565-87533727C2CD}" type="sibTrans" cxnId="{8EC059BF-804D-45BD-98DD-E317F56432B9}">
      <dgm:prSet/>
      <dgm:spPr/>
      <dgm:t>
        <a:bodyPr/>
        <a:lstStyle/>
        <a:p>
          <a:endParaRPr lang="en-IN"/>
        </a:p>
      </dgm:t>
    </dgm:pt>
    <dgm:pt modelId="{F9818309-4FB0-46D4-9E94-37AEBEDF21F6}">
      <dgm:prSet phldrT="[Text]" custT="1"/>
      <dgm:spPr/>
      <dgm:t>
        <a:bodyPr/>
        <a:lstStyle/>
        <a:p>
          <a:r>
            <a:rPr lang="en-IN" sz="2100" dirty="0"/>
            <a:t>Wanted</a:t>
          </a:r>
        </a:p>
      </dgm:t>
    </dgm:pt>
    <dgm:pt modelId="{97449BBE-2B9E-4CC5-A023-0FDF205A99DC}" type="parTrans" cxnId="{54E9C2DC-DF90-440F-87B8-B845FD405FC9}">
      <dgm:prSet/>
      <dgm:spPr/>
      <dgm:t>
        <a:bodyPr/>
        <a:lstStyle/>
        <a:p>
          <a:endParaRPr lang="en-IN"/>
        </a:p>
      </dgm:t>
    </dgm:pt>
    <dgm:pt modelId="{32E1D23B-1870-446E-9B1E-B322B4183DD0}" type="sibTrans" cxnId="{54E9C2DC-DF90-440F-87B8-B845FD405FC9}">
      <dgm:prSet/>
      <dgm:spPr/>
      <dgm:t>
        <a:bodyPr/>
        <a:lstStyle/>
        <a:p>
          <a:endParaRPr lang="en-IN"/>
        </a:p>
      </dgm:t>
    </dgm:pt>
    <dgm:pt modelId="{8460FEF2-AD05-436F-8ADB-1E988AC0F2E6}">
      <dgm:prSet phldrT="[Text]"/>
      <dgm:spPr/>
      <dgm:t>
        <a:bodyPr/>
        <a:lstStyle/>
        <a:p>
          <a:r>
            <a:rPr lang="en-IN" dirty="0"/>
            <a:t>Negative Reviews</a:t>
          </a:r>
        </a:p>
      </dgm:t>
    </dgm:pt>
    <dgm:pt modelId="{47CF6445-C17B-46D1-A66E-225D90FEE71C}" type="parTrans" cxnId="{3235202C-6FEE-4F10-8D8D-EC14F344FF0F}">
      <dgm:prSet/>
      <dgm:spPr/>
      <dgm:t>
        <a:bodyPr/>
        <a:lstStyle/>
        <a:p>
          <a:endParaRPr lang="en-IN"/>
        </a:p>
      </dgm:t>
    </dgm:pt>
    <dgm:pt modelId="{1327545D-3C65-4487-A2BC-F070F876E83F}" type="sibTrans" cxnId="{3235202C-6FEE-4F10-8D8D-EC14F344FF0F}">
      <dgm:prSet/>
      <dgm:spPr/>
      <dgm:t>
        <a:bodyPr/>
        <a:lstStyle/>
        <a:p>
          <a:endParaRPr lang="en-IN"/>
        </a:p>
      </dgm:t>
    </dgm:pt>
    <dgm:pt modelId="{BFE9372E-009B-4CAA-B383-C26B08366237}">
      <dgm:prSet phldrT="[Text]"/>
      <dgm:spPr/>
      <dgm:t>
        <a:bodyPr/>
        <a:lstStyle/>
        <a:p>
          <a:r>
            <a:rPr lang="en-IN" dirty="0"/>
            <a:t>Amazon</a:t>
          </a:r>
        </a:p>
      </dgm:t>
    </dgm:pt>
    <dgm:pt modelId="{452A0F15-2628-4650-B5B9-872F070812F0}" type="parTrans" cxnId="{FF7A3078-5358-4E82-8200-1563AB9E56D8}">
      <dgm:prSet/>
      <dgm:spPr/>
      <dgm:t>
        <a:bodyPr/>
        <a:lstStyle/>
        <a:p>
          <a:endParaRPr lang="en-IN"/>
        </a:p>
      </dgm:t>
    </dgm:pt>
    <dgm:pt modelId="{669F51F7-685F-4048-9FD1-266FCA121099}" type="sibTrans" cxnId="{FF7A3078-5358-4E82-8200-1563AB9E56D8}">
      <dgm:prSet/>
      <dgm:spPr/>
      <dgm:t>
        <a:bodyPr/>
        <a:lstStyle/>
        <a:p>
          <a:endParaRPr lang="en-IN"/>
        </a:p>
      </dgm:t>
    </dgm:pt>
    <dgm:pt modelId="{4A77654A-0BCE-4C24-A86B-F85D26B7A763}">
      <dgm:prSet phldrT="[Text]"/>
      <dgm:spPr/>
      <dgm:t>
        <a:bodyPr/>
        <a:lstStyle/>
        <a:p>
          <a:endParaRPr lang="en-IN" dirty="0"/>
        </a:p>
      </dgm:t>
    </dgm:pt>
    <dgm:pt modelId="{B1B6C0F3-FAC6-407B-BA05-4E2552838086}" type="parTrans" cxnId="{BF48BC09-06A0-43B4-91EA-4BA8B8084EAA}">
      <dgm:prSet/>
      <dgm:spPr/>
      <dgm:t>
        <a:bodyPr/>
        <a:lstStyle/>
        <a:p>
          <a:endParaRPr lang="en-IN"/>
        </a:p>
      </dgm:t>
    </dgm:pt>
    <dgm:pt modelId="{44B32F2A-97CA-420A-97B9-7EB300CCB34B}" type="sibTrans" cxnId="{BF48BC09-06A0-43B4-91EA-4BA8B8084EAA}">
      <dgm:prSet/>
      <dgm:spPr/>
      <dgm:t>
        <a:bodyPr/>
        <a:lstStyle/>
        <a:p>
          <a:endParaRPr lang="en-IN"/>
        </a:p>
      </dgm:t>
    </dgm:pt>
    <dgm:pt modelId="{095BA560-D837-4FA7-9F89-13B88D0460CB}">
      <dgm:prSet phldrT="[Text]" custT="1"/>
      <dgm:spPr/>
      <dgm:t>
        <a:bodyPr/>
        <a:lstStyle/>
        <a:p>
          <a:r>
            <a:rPr lang="en-IN" sz="2100" dirty="0"/>
            <a:t>App</a:t>
          </a:r>
        </a:p>
      </dgm:t>
    </dgm:pt>
    <dgm:pt modelId="{51A9E137-89A3-4594-B99C-1EE053378964}" type="parTrans" cxnId="{1773418B-8DC2-4BA9-93AD-0AD5546A0539}">
      <dgm:prSet/>
      <dgm:spPr/>
      <dgm:t>
        <a:bodyPr/>
        <a:lstStyle/>
        <a:p>
          <a:endParaRPr lang="en-IN"/>
        </a:p>
      </dgm:t>
    </dgm:pt>
    <dgm:pt modelId="{72A53080-EE31-42BB-8D03-064262D368B5}" type="sibTrans" cxnId="{1773418B-8DC2-4BA9-93AD-0AD5546A0539}">
      <dgm:prSet/>
      <dgm:spPr/>
      <dgm:t>
        <a:bodyPr/>
        <a:lstStyle/>
        <a:p>
          <a:endParaRPr lang="en-IN"/>
        </a:p>
      </dgm:t>
    </dgm:pt>
    <dgm:pt modelId="{6BE760AE-6465-4D79-8D16-767D8F92C749}">
      <dgm:prSet phldrT="[Text]" custT="1"/>
      <dgm:spPr/>
      <dgm:t>
        <a:bodyPr/>
        <a:lstStyle/>
        <a:p>
          <a:r>
            <a:rPr lang="en-IN" sz="2100" dirty="0"/>
            <a:t>Tab</a:t>
          </a:r>
        </a:p>
      </dgm:t>
    </dgm:pt>
    <dgm:pt modelId="{32749FB9-5743-4046-AB27-3449EFFD3634}" type="parTrans" cxnId="{8D5F16BC-CD0A-4832-BE01-180379B7FF81}">
      <dgm:prSet/>
      <dgm:spPr/>
      <dgm:t>
        <a:bodyPr/>
        <a:lstStyle/>
        <a:p>
          <a:endParaRPr lang="en-IN"/>
        </a:p>
      </dgm:t>
    </dgm:pt>
    <dgm:pt modelId="{92890B2B-C4A4-413B-BEA4-362A2131F7D1}" type="sibTrans" cxnId="{8D5F16BC-CD0A-4832-BE01-180379B7FF81}">
      <dgm:prSet/>
      <dgm:spPr/>
      <dgm:t>
        <a:bodyPr/>
        <a:lstStyle/>
        <a:p>
          <a:endParaRPr lang="en-IN"/>
        </a:p>
      </dgm:t>
    </dgm:pt>
    <dgm:pt modelId="{58875C5F-6736-47BC-9144-B6642086FA7F}">
      <dgm:prSet phldrT="[Text]" custT="1"/>
      <dgm:spPr/>
      <dgm:t>
        <a:bodyPr/>
        <a:lstStyle/>
        <a:p>
          <a:r>
            <a:rPr lang="en-IN" sz="2100" dirty="0"/>
            <a:t>Use</a:t>
          </a:r>
        </a:p>
      </dgm:t>
    </dgm:pt>
    <dgm:pt modelId="{CAD80E70-3FF7-4CD5-A09E-982ECF22290A}" type="parTrans" cxnId="{6B61061E-EDEB-42DE-9F41-FC1074399F4B}">
      <dgm:prSet/>
      <dgm:spPr/>
      <dgm:t>
        <a:bodyPr/>
        <a:lstStyle/>
        <a:p>
          <a:endParaRPr lang="en-IN"/>
        </a:p>
      </dgm:t>
    </dgm:pt>
    <dgm:pt modelId="{C1AF022D-9A76-41F9-9BF1-AFF6C6361F3F}" type="sibTrans" cxnId="{6B61061E-EDEB-42DE-9F41-FC1074399F4B}">
      <dgm:prSet/>
      <dgm:spPr/>
      <dgm:t>
        <a:bodyPr/>
        <a:lstStyle/>
        <a:p>
          <a:endParaRPr lang="en-IN"/>
        </a:p>
      </dgm:t>
    </dgm:pt>
    <dgm:pt modelId="{B81DC48D-53C6-4235-B490-FF2D398422B2}">
      <dgm:prSet phldrT="[Text]" custT="1"/>
      <dgm:spPr/>
      <dgm:t>
        <a:bodyPr/>
        <a:lstStyle/>
        <a:p>
          <a:r>
            <a:rPr lang="en-IN" sz="2100" dirty="0"/>
            <a:t>Cover</a:t>
          </a:r>
        </a:p>
      </dgm:t>
    </dgm:pt>
    <dgm:pt modelId="{F420FCB6-BCCD-4C30-B3C8-DD4D6EE873D1}" type="parTrans" cxnId="{69908C71-4FFB-407B-B798-456CF782BF09}">
      <dgm:prSet/>
      <dgm:spPr/>
      <dgm:t>
        <a:bodyPr/>
        <a:lstStyle/>
        <a:p>
          <a:endParaRPr lang="en-IN"/>
        </a:p>
      </dgm:t>
    </dgm:pt>
    <dgm:pt modelId="{750747D3-3A8C-41DC-8AFB-64821E052A5C}" type="sibTrans" cxnId="{69908C71-4FFB-407B-B798-456CF782BF09}">
      <dgm:prSet/>
      <dgm:spPr/>
      <dgm:t>
        <a:bodyPr/>
        <a:lstStyle/>
        <a:p>
          <a:endParaRPr lang="en-IN"/>
        </a:p>
      </dgm:t>
    </dgm:pt>
    <dgm:pt modelId="{B61FE4DB-8BD8-4AED-AF5D-A9DDB7523108}">
      <dgm:prSet phldrT="[Text]" custT="1"/>
      <dgm:spPr/>
      <dgm:t>
        <a:bodyPr/>
        <a:lstStyle/>
        <a:p>
          <a:r>
            <a:rPr lang="en-IN" sz="2100" dirty="0"/>
            <a:t>Kindle</a:t>
          </a:r>
        </a:p>
      </dgm:t>
    </dgm:pt>
    <dgm:pt modelId="{5D218F3C-3D52-4D57-BE3E-3DC4C36FFA2C}" type="parTrans" cxnId="{04F84BDC-54CB-433B-A2F6-5280F0E7A61C}">
      <dgm:prSet/>
      <dgm:spPr/>
      <dgm:t>
        <a:bodyPr/>
        <a:lstStyle/>
        <a:p>
          <a:endParaRPr lang="en-IN"/>
        </a:p>
      </dgm:t>
    </dgm:pt>
    <dgm:pt modelId="{E21879B6-DAD2-4175-B3A0-6DC92F231A33}" type="sibTrans" cxnId="{04F84BDC-54CB-433B-A2F6-5280F0E7A61C}">
      <dgm:prSet/>
      <dgm:spPr/>
      <dgm:t>
        <a:bodyPr/>
        <a:lstStyle/>
        <a:p>
          <a:endParaRPr lang="en-IN"/>
        </a:p>
      </dgm:t>
    </dgm:pt>
    <dgm:pt modelId="{2CF5BC3D-9C98-4368-822C-DC94F52745CE}">
      <dgm:prSet phldrT="[Text]" custT="1"/>
      <dgm:spPr/>
      <dgm:t>
        <a:bodyPr/>
        <a:lstStyle/>
        <a:p>
          <a:r>
            <a:rPr lang="en-IN" sz="2100" dirty="0"/>
            <a:t>Love</a:t>
          </a:r>
        </a:p>
      </dgm:t>
    </dgm:pt>
    <dgm:pt modelId="{025D8ADD-5608-4EFE-85A2-58D7D9473673}" type="parTrans" cxnId="{5F0BB6E5-20C5-4FE9-B310-4AE467A2E062}">
      <dgm:prSet/>
      <dgm:spPr/>
      <dgm:t>
        <a:bodyPr/>
        <a:lstStyle/>
        <a:p>
          <a:endParaRPr lang="en-IN"/>
        </a:p>
      </dgm:t>
    </dgm:pt>
    <dgm:pt modelId="{9C3B8AE8-4CAE-41F7-9343-F8664F365367}" type="sibTrans" cxnId="{5F0BB6E5-20C5-4FE9-B310-4AE467A2E062}">
      <dgm:prSet/>
      <dgm:spPr/>
      <dgm:t>
        <a:bodyPr/>
        <a:lstStyle/>
        <a:p>
          <a:endParaRPr lang="en-IN"/>
        </a:p>
      </dgm:t>
    </dgm:pt>
    <dgm:pt modelId="{6AF2761B-876F-4029-BCDE-B3C6C457DF9F}">
      <dgm:prSet phldrT="[Text]" custT="1"/>
      <dgm:spPr/>
      <dgm:t>
        <a:bodyPr/>
        <a:lstStyle/>
        <a:p>
          <a:r>
            <a:rPr lang="en-IN" sz="2100" dirty="0"/>
            <a:t>Reading</a:t>
          </a:r>
        </a:p>
      </dgm:t>
    </dgm:pt>
    <dgm:pt modelId="{250C5886-5F87-4211-89F8-5E3A576A4168}" type="parTrans" cxnId="{8F1CE88B-198A-4C95-89C9-772CB31F1EF1}">
      <dgm:prSet/>
      <dgm:spPr/>
      <dgm:t>
        <a:bodyPr/>
        <a:lstStyle/>
        <a:p>
          <a:endParaRPr lang="en-IN"/>
        </a:p>
      </dgm:t>
    </dgm:pt>
    <dgm:pt modelId="{A2C120BD-20A7-4366-B9A8-BD190E91EBA3}" type="sibTrans" cxnId="{8F1CE88B-198A-4C95-89C9-772CB31F1EF1}">
      <dgm:prSet/>
      <dgm:spPr/>
      <dgm:t>
        <a:bodyPr/>
        <a:lstStyle/>
        <a:p>
          <a:endParaRPr lang="en-IN"/>
        </a:p>
      </dgm:t>
    </dgm:pt>
    <dgm:pt modelId="{E61ABAD6-7DEE-4923-A7A7-BE7F40AD9CF9}">
      <dgm:prSet phldrT="[Text]" custT="1"/>
      <dgm:spPr/>
      <dgm:t>
        <a:bodyPr/>
        <a:lstStyle/>
        <a:p>
          <a:r>
            <a:rPr lang="en-IN" sz="2100" dirty="0"/>
            <a:t>Great</a:t>
          </a:r>
        </a:p>
      </dgm:t>
    </dgm:pt>
    <dgm:pt modelId="{CE84CA01-78BA-4C7D-9CEA-E12DBF9BB4FE}" type="parTrans" cxnId="{CDB1B7E6-5CAD-4DA0-9661-4B3FF89407B7}">
      <dgm:prSet/>
      <dgm:spPr/>
      <dgm:t>
        <a:bodyPr/>
        <a:lstStyle/>
        <a:p>
          <a:endParaRPr lang="en-IN"/>
        </a:p>
      </dgm:t>
    </dgm:pt>
    <dgm:pt modelId="{DC78F000-6C1F-48BB-9082-563CD885D9B2}" type="sibTrans" cxnId="{CDB1B7E6-5CAD-4DA0-9661-4B3FF89407B7}">
      <dgm:prSet/>
      <dgm:spPr/>
      <dgm:t>
        <a:bodyPr/>
        <a:lstStyle/>
        <a:p>
          <a:endParaRPr lang="en-IN"/>
        </a:p>
      </dgm:t>
    </dgm:pt>
    <dgm:pt modelId="{6CB25D55-EDD7-4BF1-8917-946BBFC2E399}">
      <dgm:prSet phldrT="[Text]" custT="1"/>
      <dgm:spPr/>
      <dgm:t>
        <a:bodyPr/>
        <a:lstStyle/>
        <a:p>
          <a:r>
            <a:rPr lang="en-IN" sz="2100" dirty="0"/>
            <a:t>Perfect</a:t>
          </a:r>
        </a:p>
      </dgm:t>
    </dgm:pt>
    <dgm:pt modelId="{AC6841C0-F769-4292-9712-943BAF3B14AB}" type="parTrans" cxnId="{D20527B2-5DA6-43CF-A79C-E0A5584A551F}">
      <dgm:prSet/>
      <dgm:spPr/>
      <dgm:t>
        <a:bodyPr/>
        <a:lstStyle/>
        <a:p>
          <a:endParaRPr lang="en-IN"/>
        </a:p>
      </dgm:t>
    </dgm:pt>
    <dgm:pt modelId="{01C09C53-254C-42A0-B3E4-5F3E05CBD350}" type="sibTrans" cxnId="{D20527B2-5DA6-43CF-A79C-E0A5584A551F}">
      <dgm:prSet/>
      <dgm:spPr/>
      <dgm:t>
        <a:bodyPr/>
        <a:lstStyle/>
        <a:p>
          <a:endParaRPr lang="en-IN"/>
        </a:p>
      </dgm:t>
    </dgm:pt>
    <dgm:pt modelId="{B83B8EEB-AC86-4FE0-AC9D-1AC91F868851}">
      <dgm:prSet phldrT="[Text]"/>
      <dgm:spPr/>
      <dgm:t>
        <a:bodyPr/>
        <a:lstStyle/>
        <a:p>
          <a:r>
            <a:rPr lang="en-IN" dirty="0"/>
            <a:t>Wanted</a:t>
          </a:r>
        </a:p>
      </dgm:t>
    </dgm:pt>
    <dgm:pt modelId="{0AC8EEEF-F59B-443E-A2D3-EAD2583E474D}" type="parTrans" cxnId="{A9E93851-E3A7-4AE5-BE32-D24AD3D08F8C}">
      <dgm:prSet/>
      <dgm:spPr/>
      <dgm:t>
        <a:bodyPr/>
        <a:lstStyle/>
        <a:p>
          <a:endParaRPr lang="en-IN"/>
        </a:p>
      </dgm:t>
    </dgm:pt>
    <dgm:pt modelId="{0C611AE6-FFE0-4AB0-9E86-CCF9B5417023}" type="sibTrans" cxnId="{A9E93851-E3A7-4AE5-BE32-D24AD3D08F8C}">
      <dgm:prSet/>
      <dgm:spPr/>
      <dgm:t>
        <a:bodyPr/>
        <a:lstStyle/>
        <a:p>
          <a:endParaRPr lang="en-IN"/>
        </a:p>
      </dgm:t>
    </dgm:pt>
    <dgm:pt modelId="{BA678336-6454-4172-9259-B1CF4901B3D7}">
      <dgm:prSet phldrT="[Text]"/>
      <dgm:spPr/>
      <dgm:t>
        <a:bodyPr/>
        <a:lstStyle/>
        <a:p>
          <a:r>
            <a:rPr lang="en-IN" dirty="0"/>
            <a:t>Good</a:t>
          </a:r>
        </a:p>
      </dgm:t>
    </dgm:pt>
    <dgm:pt modelId="{C5CFD28F-CB9D-4BC1-AA99-2344CA5C2674}" type="parTrans" cxnId="{F5DEC21C-907B-4BB1-9A5C-B4B356717D4A}">
      <dgm:prSet/>
      <dgm:spPr/>
      <dgm:t>
        <a:bodyPr/>
        <a:lstStyle/>
        <a:p>
          <a:endParaRPr lang="en-IN"/>
        </a:p>
      </dgm:t>
    </dgm:pt>
    <dgm:pt modelId="{77F21D01-2492-4E17-A95A-86663382C3E0}" type="sibTrans" cxnId="{F5DEC21C-907B-4BB1-9A5C-B4B356717D4A}">
      <dgm:prSet/>
      <dgm:spPr/>
      <dgm:t>
        <a:bodyPr/>
        <a:lstStyle/>
        <a:p>
          <a:endParaRPr lang="en-IN"/>
        </a:p>
      </dgm:t>
    </dgm:pt>
    <dgm:pt modelId="{6C18ED03-0E4D-43BC-AA1E-6E49EFCE1BF3}">
      <dgm:prSet phldrT="[Text]"/>
      <dgm:spPr/>
      <dgm:t>
        <a:bodyPr/>
        <a:lstStyle/>
        <a:p>
          <a:r>
            <a:rPr lang="en-IN" dirty="0"/>
            <a:t>Great</a:t>
          </a:r>
        </a:p>
      </dgm:t>
    </dgm:pt>
    <dgm:pt modelId="{8096FF98-B4C2-4F3D-8770-F85C4D1D3FA3}" type="parTrans" cxnId="{19D31245-425F-42DB-9199-C71DB3859199}">
      <dgm:prSet/>
      <dgm:spPr/>
      <dgm:t>
        <a:bodyPr/>
        <a:lstStyle/>
        <a:p>
          <a:endParaRPr lang="en-IN"/>
        </a:p>
      </dgm:t>
    </dgm:pt>
    <dgm:pt modelId="{6A68057C-2628-455A-A0D6-44EAF8FCC718}" type="sibTrans" cxnId="{19D31245-425F-42DB-9199-C71DB3859199}">
      <dgm:prSet/>
      <dgm:spPr/>
      <dgm:t>
        <a:bodyPr/>
        <a:lstStyle/>
        <a:p>
          <a:endParaRPr lang="en-IN"/>
        </a:p>
      </dgm:t>
    </dgm:pt>
    <dgm:pt modelId="{DE073DB6-C5DE-4181-B603-63CC7919F210}">
      <dgm:prSet phldrT="[Text]"/>
      <dgm:spPr/>
      <dgm:t>
        <a:bodyPr/>
        <a:lstStyle/>
        <a:p>
          <a:r>
            <a:rPr lang="en-IN" dirty="0"/>
            <a:t>Use</a:t>
          </a:r>
        </a:p>
      </dgm:t>
    </dgm:pt>
    <dgm:pt modelId="{37BB738D-592A-43F2-A978-5C874121B4EB}" type="parTrans" cxnId="{9D754482-F8DB-4F8E-8945-80E8F11E817F}">
      <dgm:prSet/>
      <dgm:spPr/>
      <dgm:t>
        <a:bodyPr/>
        <a:lstStyle/>
        <a:p>
          <a:endParaRPr lang="en-IN"/>
        </a:p>
      </dgm:t>
    </dgm:pt>
    <dgm:pt modelId="{72FE5B6F-9C1D-4C64-95A3-B5A61112C002}" type="sibTrans" cxnId="{9D754482-F8DB-4F8E-8945-80E8F11E817F}">
      <dgm:prSet/>
      <dgm:spPr/>
      <dgm:t>
        <a:bodyPr/>
        <a:lstStyle/>
        <a:p>
          <a:endParaRPr lang="en-IN"/>
        </a:p>
      </dgm:t>
    </dgm:pt>
    <dgm:pt modelId="{E0DCAE48-DC1E-4935-9A5F-3AE47C3FCD80}">
      <dgm:prSet phldrT="[Text]"/>
      <dgm:spPr/>
      <dgm:t>
        <a:bodyPr/>
        <a:lstStyle/>
        <a:p>
          <a:r>
            <a:rPr lang="en-IN" dirty="0"/>
            <a:t>Charger</a:t>
          </a:r>
        </a:p>
      </dgm:t>
    </dgm:pt>
    <dgm:pt modelId="{FEE4FB2F-2173-497D-9D96-AB93A85AB75A}" type="parTrans" cxnId="{83AED8E2-E521-406C-A059-560CFD18B01F}">
      <dgm:prSet/>
      <dgm:spPr/>
      <dgm:t>
        <a:bodyPr/>
        <a:lstStyle/>
        <a:p>
          <a:endParaRPr lang="en-IN"/>
        </a:p>
      </dgm:t>
    </dgm:pt>
    <dgm:pt modelId="{6B974F5B-070B-473B-B6AC-95CD550BB156}" type="sibTrans" cxnId="{83AED8E2-E521-406C-A059-560CFD18B01F}">
      <dgm:prSet/>
      <dgm:spPr/>
      <dgm:t>
        <a:bodyPr/>
        <a:lstStyle/>
        <a:p>
          <a:endParaRPr lang="en-IN"/>
        </a:p>
      </dgm:t>
    </dgm:pt>
    <dgm:pt modelId="{9466C2EC-D8B5-4532-A99C-6E8B3E678122}">
      <dgm:prSet phldrT="[Text]"/>
      <dgm:spPr/>
      <dgm:t>
        <a:bodyPr/>
        <a:lstStyle/>
        <a:p>
          <a:r>
            <a:rPr lang="en-IN" dirty="0"/>
            <a:t>Hoping</a:t>
          </a:r>
        </a:p>
      </dgm:t>
    </dgm:pt>
    <dgm:pt modelId="{6BB0A76A-B8EC-426E-BC24-D468DF4F9306}" type="parTrans" cxnId="{539F313F-D4E1-47D5-A8A4-CD85A1E643C7}">
      <dgm:prSet/>
      <dgm:spPr/>
      <dgm:t>
        <a:bodyPr/>
        <a:lstStyle/>
        <a:p>
          <a:endParaRPr lang="en-IN"/>
        </a:p>
      </dgm:t>
    </dgm:pt>
    <dgm:pt modelId="{0159A825-583F-45BD-81F0-4943A621B868}" type="sibTrans" cxnId="{539F313F-D4E1-47D5-A8A4-CD85A1E643C7}">
      <dgm:prSet/>
      <dgm:spPr/>
      <dgm:t>
        <a:bodyPr/>
        <a:lstStyle/>
        <a:p>
          <a:endParaRPr lang="en-IN"/>
        </a:p>
      </dgm:t>
    </dgm:pt>
    <dgm:pt modelId="{CAED0458-BEF4-40BE-8704-BA521265BE99}">
      <dgm:prSet phldrT="[Text]"/>
      <dgm:spPr/>
      <dgm:t>
        <a:bodyPr/>
        <a:lstStyle/>
        <a:p>
          <a:r>
            <a:rPr lang="en-IN" dirty="0"/>
            <a:t>Buy</a:t>
          </a:r>
        </a:p>
      </dgm:t>
    </dgm:pt>
    <dgm:pt modelId="{E1DED92C-B568-473D-9FB4-E244000569A5}" type="parTrans" cxnId="{02EA6119-1B74-489B-96BE-D601A35F0168}">
      <dgm:prSet/>
      <dgm:spPr/>
      <dgm:t>
        <a:bodyPr/>
        <a:lstStyle/>
        <a:p>
          <a:endParaRPr lang="en-IN"/>
        </a:p>
      </dgm:t>
    </dgm:pt>
    <dgm:pt modelId="{070BDC89-A797-4AF9-B8CC-9A376A9BE252}" type="sibTrans" cxnId="{02EA6119-1B74-489B-96BE-D601A35F0168}">
      <dgm:prSet/>
      <dgm:spPr/>
      <dgm:t>
        <a:bodyPr/>
        <a:lstStyle/>
        <a:p>
          <a:endParaRPr lang="en-IN"/>
        </a:p>
      </dgm:t>
    </dgm:pt>
    <dgm:pt modelId="{F078D459-365E-4E87-8C04-BF5C0FF840B9}">
      <dgm:prSet phldrT="[Text]"/>
      <dgm:spPr/>
      <dgm:t>
        <a:bodyPr/>
        <a:lstStyle/>
        <a:p>
          <a:r>
            <a:rPr lang="en-IN" dirty="0"/>
            <a:t>remote</a:t>
          </a:r>
        </a:p>
      </dgm:t>
    </dgm:pt>
    <dgm:pt modelId="{4ED74303-D7B9-412B-9899-650B2FF728EB}" type="parTrans" cxnId="{3B3A3D7D-A8D8-4AC2-AAF7-1EE3C4726E64}">
      <dgm:prSet/>
      <dgm:spPr/>
      <dgm:t>
        <a:bodyPr/>
        <a:lstStyle/>
        <a:p>
          <a:endParaRPr lang="en-IN"/>
        </a:p>
      </dgm:t>
    </dgm:pt>
    <dgm:pt modelId="{93AB2891-D80B-4E50-85C4-F096ECB0F2A3}" type="sibTrans" cxnId="{3B3A3D7D-A8D8-4AC2-AAF7-1EE3C4726E64}">
      <dgm:prSet/>
      <dgm:spPr/>
      <dgm:t>
        <a:bodyPr/>
        <a:lstStyle/>
        <a:p>
          <a:endParaRPr lang="en-IN"/>
        </a:p>
      </dgm:t>
    </dgm:pt>
    <dgm:pt modelId="{615750D3-E6B0-4586-863C-429529A176EB}">
      <dgm:prSet phldrT="[Text]"/>
      <dgm:spPr/>
      <dgm:t>
        <a:bodyPr/>
        <a:lstStyle/>
        <a:p>
          <a:r>
            <a:rPr lang="en-IN" dirty="0"/>
            <a:t>bought</a:t>
          </a:r>
        </a:p>
      </dgm:t>
    </dgm:pt>
    <dgm:pt modelId="{549DF8D3-AA2D-4D26-B9BB-4E9510103F80}" type="parTrans" cxnId="{B0796870-1A48-4670-B095-8FB02669E4B9}">
      <dgm:prSet/>
      <dgm:spPr/>
      <dgm:t>
        <a:bodyPr/>
        <a:lstStyle/>
        <a:p>
          <a:endParaRPr lang="en-IN"/>
        </a:p>
      </dgm:t>
    </dgm:pt>
    <dgm:pt modelId="{9AB5E906-5939-4752-9AB2-49E139578CB7}" type="sibTrans" cxnId="{B0796870-1A48-4670-B095-8FB02669E4B9}">
      <dgm:prSet/>
      <dgm:spPr/>
      <dgm:t>
        <a:bodyPr/>
        <a:lstStyle/>
        <a:p>
          <a:endParaRPr lang="en-IN"/>
        </a:p>
      </dgm:t>
    </dgm:pt>
    <dgm:pt modelId="{FA293EB2-08E7-4C31-BAAF-BACF814F8B02}" type="pres">
      <dgm:prSet presAssocID="{3212EEC8-F465-4EC6-B2B0-1A8A0515FFC9}" presName="Name0" presStyleCnt="0">
        <dgm:presLayoutVars>
          <dgm:dir/>
          <dgm:animLvl val="lvl"/>
          <dgm:resizeHandles val="exact"/>
        </dgm:presLayoutVars>
      </dgm:prSet>
      <dgm:spPr/>
    </dgm:pt>
    <dgm:pt modelId="{B7F663F5-2B42-41AD-9049-2EADFFF82D61}" type="pres">
      <dgm:prSet presAssocID="{456E3C3A-C17B-4A13-AB68-B151696FA508}" presName="composite" presStyleCnt="0"/>
      <dgm:spPr/>
    </dgm:pt>
    <dgm:pt modelId="{CFF01BD5-CB2C-4747-B3A8-35AB4D08B63C}" type="pres">
      <dgm:prSet presAssocID="{456E3C3A-C17B-4A13-AB68-B151696FA50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16B434C-924E-4FEB-92EB-A39AC780C6F3}" type="pres">
      <dgm:prSet presAssocID="{456E3C3A-C17B-4A13-AB68-B151696FA508}" presName="desTx" presStyleLbl="alignAccFollowNode1" presStyleIdx="0" presStyleCnt="2">
        <dgm:presLayoutVars>
          <dgm:bulletEnabled val="1"/>
        </dgm:presLayoutVars>
      </dgm:prSet>
      <dgm:spPr/>
    </dgm:pt>
    <dgm:pt modelId="{7516DEAB-34D5-4A63-B57E-0E9D9AB522DE}" type="pres">
      <dgm:prSet presAssocID="{F2EAFE35-730A-4188-9565-87533727C2CD}" presName="space" presStyleCnt="0"/>
      <dgm:spPr/>
    </dgm:pt>
    <dgm:pt modelId="{5F8DC9ED-8BA5-4127-89BB-E716B96A5905}" type="pres">
      <dgm:prSet presAssocID="{8460FEF2-AD05-436F-8ADB-1E988AC0F2E6}" presName="composite" presStyleCnt="0"/>
      <dgm:spPr/>
    </dgm:pt>
    <dgm:pt modelId="{0CA90CB7-00A7-451E-9AB2-9321A3372DA6}" type="pres">
      <dgm:prSet presAssocID="{8460FEF2-AD05-436F-8ADB-1E988AC0F2E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B9A0859-FEE7-4E94-BAC8-BC4623F33DA5}" type="pres">
      <dgm:prSet presAssocID="{8460FEF2-AD05-436F-8ADB-1E988AC0F2E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E711D05-CDF9-4D79-9F6E-6180310ED0E0}" type="presOf" srcId="{F9818309-4FB0-46D4-9E94-37AEBEDF21F6}" destId="{116B434C-924E-4FEB-92EB-A39AC780C6F3}" srcOrd="0" destOrd="0" presId="urn:microsoft.com/office/officeart/2005/8/layout/hList1"/>
    <dgm:cxn modelId="{BF48BC09-06A0-43B4-91EA-4BA8B8084EAA}" srcId="{8460FEF2-AD05-436F-8ADB-1E988AC0F2E6}" destId="{4A77654A-0BCE-4C24-A86B-F85D26B7A763}" srcOrd="10" destOrd="0" parTransId="{B1B6C0F3-FAC6-407B-BA05-4E2552838086}" sibTransId="{44B32F2A-97CA-420A-97B9-7EB300CCB34B}"/>
    <dgm:cxn modelId="{51D46B0A-5B60-4426-BB9D-E1CE40532CE9}" type="presOf" srcId="{615750D3-E6B0-4586-863C-429529A176EB}" destId="{3B9A0859-FEE7-4E94-BAC8-BC4623F33DA5}" srcOrd="0" destOrd="8" presId="urn:microsoft.com/office/officeart/2005/8/layout/hList1"/>
    <dgm:cxn modelId="{11412615-B662-4396-A3EF-F6D48FB3DAB6}" type="presOf" srcId="{6BE760AE-6465-4D79-8D16-767D8F92C749}" destId="{116B434C-924E-4FEB-92EB-A39AC780C6F3}" srcOrd="0" destOrd="2" presId="urn:microsoft.com/office/officeart/2005/8/layout/hList1"/>
    <dgm:cxn modelId="{02EA6119-1B74-489B-96BE-D601A35F0168}" srcId="{8460FEF2-AD05-436F-8ADB-1E988AC0F2E6}" destId="{CAED0458-BEF4-40BE-8704-BA521265BE99}" srcOrd="7" destOrd="0" parTransId="{E1DED92C-B568-473D-9FB4-E244000569A5}" sibTransId="{070BDC89-A797-4AF9-B8CC-9A376A9BE252}"/>
    <dgm:cxn modelId="{F5DEC21C-907B-4BB1-9A5C-B4B356717D4A}" srcId="{8460FEF2-AD05-436F-8ADB-1E988AC0F2E6}" destId="{BA678336-6454-4172-9259-B1CF4901B3D7}" srcOrd="2" destOrd="0" parTransId="{C5CFD28F-CB9D-4BC1-AA99-2344CA5C2674}" sibTransId="{77F21D01-2492-4E17-A95A-86663382C3E0}"/>
    <dgm:cxn modelId="{EDBB971D-E8D6-4431-9882-0BFFB591158C}" type="presOf" srcId="{BA678336-6454-4172-9259-B1CF4901B3D7}" destId="{3B9A0859-FEE7-4E94-BAC8-BC4623F33DA5}" srcOrd="0" destOrd="2" presId="urn:microsoft.com/office/officeart/2005/8/layout/hList1"/>
    <dgm:cxn modelId="{6B61061E-EDEB-42DE-9F41-FC1074399F4B}" srcId="{456E3C3A-C17B-4A13-AB68-B151696FA508}" destId="{58875C5F-6736-47BC-9144-B6642086FA7F}" srcOrd="3" destOrd="0" parTransId="{CAD80E70-3FF7-4CD5-A09E-982ECF22290A}" sibTransId="{C1AF022D-9A76-41F9-9BF1-AFF6C6361F3F}"/>
    <dgm:cxn modelId="{A576201F-6539-4BEA-B20E-D77E2ADA866D}" type="presOf" srcId="{6CB25D55-EDD7-4BF1-8917-946BBFC2E399}" destId="{116B434C-924E-4FEB-92EB-A39AC780C6F3}" srcOrd="0" destOrd="9" presId="urn:microsoft.com/office/officeart/2005/8/layout/hList1"/>
    <dgm:cxn modelId="{129AFB27-E7CD-44EE-9B3D-EC2F331EDF3E}" type="presOf" srcId="{DE073DB6-C5DE-4181-B603-63CC7919F210}" destId="{3B9A0859-FEE7-4E94-BAC8-BC4623F33DA5}" srcOrd="0" destOrd="4" presId="urn:microsoft.com/office/officeart/2005/8/layout/hList1"/>
    <dgm:cxn modelId="{3235202C-6FEE-4F10-8D8D-EC14F344FF0F}" srcId="{3212EEC8-F465-4EC6-B2B0-1A8A0515FFC9}" destId="{8460FEF2-AD05-436F-8ADB-1E988AC0F2E6}" srcOrd="1" destOrd="0" parTransId="{47CF6445-C17B-46D1-A66E-225D90FEE71C}" sibTransId="{1327545D-3C65-4487-A2BC-F070F876E83F}"/>
    <dgm:cxn modelId="{49983D31-3C13-4DC0-B226-B0223E97C7E1}" type="presOf" srcId="{B61FE4DB-8BD8-4AED-AF5D-A9DDB7523108}" destId="{116B434C-924E-4FEB-92EB-A39AC780C6F3}" srcOrd="0" destOrd="5" presId="urn:microsoft.com/office/officeart/2005/8/layout/hList1"/>
    <dgm:cxn modelId="{BD45D339-4ED2-42FE-86AB-19DCA84AC248}" type="presOf" srcId="{456E3C3A-C17B-4A13-AB68-B151696FA508}" destId="{CFF01BD5-CB2C-4747-B3A8-35AB4D08B63C}" srcOrd="0" destOrd="0" presId="urn:microsoft.com/office/officeart/2005/8/layout/hList1"/>
    <dgm:cxn modelId="{539F313F-D4E1-47D5-A8A4-CD85A1E643C7}" srcId="{8460FEF2-AD05-436F-8ADB-1E988AC0F2E6}" destId="{9466C2EC-D8B5-4532-A99C-6E8B3E678122}" srcOrd="6" destOrd="0" parTransId="{6BB0A76A-B8EC-426E-BC24-D468DF4F9306}" sibTransId="{0159A825-583F-45BD-81F0-4943A621B868}"/>
    <dgm:cxn modelId="{19D31245-425F-42DB-9199-C71DB3859199}" srcId="{8460FEF2-AD05-436F-8ADB-1E988AC0F2E6}" destId="{6C18ED03-0E4D-43BC-AA1E-6E49EFCE1BF3}" srcOrd="3" destOrd="0" parTransId="{8096FF98-B4C2-4F3D-8770-F85C4D1D3FA3}" sibTransId="{6A68057C-2628-455A-A0D6-44EAF8FCC718}"/>
    <dgm:cxn modelId="{88D68C68-7C91-4DF4-897A-0A2F1266373B}" type="presOf" srcId="{E0DCAE48-DC1E-4935-9A5F-3AE47C3FCD80}" destId="{3B9A0859-FEE7-4E94-BAC8-BC4623F33DA5}" srcOrd="0" destOrd="5" presId="urn:microsoft.com/office/officeart/2005/8/layout/hList1"/>
    <dgm:cxn modelId="{60749D69-8F9B-4F26-A506-9A70E004B19D}" type="presOf" srcId="{6C18ED03-0E4D-43BC-AA1E-6E49EFCE1BF3}" destId="{3B9A0859-FEE7-4E94-BAC8-BC4623F33DA5}" srcOrd="0" destOrd="3" presId="urn:microsoft.com/office/officeart/2005/8/layout/hList1"/>
    <dgm:cxn modelId="{68B80B4D-B666-489C-893B-5448EDB0AD81}" type="presOf" srcId="{9466C2EC-D8B5-4532-A99C-6E8B3E678122}" destId="{3B9A0859-FEE7-4E94-BAC8-BC4623F33DA5}" srcOrd="0" destOrd="6" presId="urn:microsoft.com/office/officeart/2005/8/layout/hList1"/>
    <dgm:cxn modelId="{B0796870-1A48-4670-B095-8FB02669E4B9}" srcId="{8460FEF2-AD05-436F-8ADB-1E988AC0F2E6}" destId="{615750D3-E6B0-4586-863C-429529A176EB}" srcOrd="8" destOrd="0" parTransId="{549DF8D3-AA2D-4D26-B9BB-4E9510103F80}" sibTransId="{9AB5E906-5939-4752-9AB2-49E139578CB7}"/>
    <dgm:cxn modelId="{A9E93851-E3A7-4AE5-BE32-D24AD3D08F8C}" srcId="{8460FEF2-AD05-436F-8ADB-1E988AC0F2E6}" destId="{B83B8EEB-AC86-4FE0-AC9D-1AC91F868851}" srcOrd="1" destOrd="0" parTransId="{0AC8EEEF-F59B-443E-A2D3-EAD2583E474D}" sibTransId="{0C611AE6-FFE0-4AB0-9E86-CCF9B5417023}"/>
    <dgm:cxn modelId="{69908C71-4FFB-407B-B798-456CF782BF09}" srcId="{456E3C3A-C17B-4A13-AB68-B151696FA508}" destId="{B81DC48D-53C6-4235-B490-FF2D398422B2}" srcOrd="4" destOrd="0" parTransId="{F420FCB6-BCCD-4C30-B3C8-DD4D6EE873D1}" sibTransId="{750747D3-3A8C-41DC-8AFB-64821E052A5C}"/>
    <dgm:cxn modelId="{FF7A3078-5358-4E82-8200-1563AB9E56D8}" srcId="{8460FEF2-AD05-436F-8ADB-1E988AC0F2E6}" destId="{BFE9372E-009B-4CAA-B383-C26B08366237}" srcOrd="0" destOrd="0" parTransId="{452A0F15-2628-4650-B5B9-872F070812F0}" sibTransId="{669F51F7-685F-4048-9FD1-266FCA121099}"/>
    <dgm:cxn modelId="{A860EB7B-AC64-445A-A97A-2CAA9C1647CA}" type="presOf" srcId="{B81DC48D-53C6-4235-B490-FF2D398422B2}" destId="{116B434C-924E-4FEB-92EB-A39AC780C6F3}" srcOrd="0" destOrd="4" presId="urn:microsoft.com/office/officeart/2005/8/layout/hList1"/>
    <dgm:cxn modelId="{3B3A3D7D-A8D8-4AC2-AAF7-1EE3C4726E64}" srcId="{8460FEF2-AD05-436F-8ADB-1E988AC0F2E6}" destId="{F078D459-365E-4E87-8C04-BF5C0FF840B9}" srcOrd="9" destOrd="0" parTransId="{4ED74303-D7B9-412B-9899-650B2FF728EB}" sibTransId="{93AB2891-D80B-4E50-85C4-F096ECB0F2A3}"/>
    <dgm:cxn modelId="{9D754482-F8DB-4F8E-8945-80E8F11E817F}" srcId="{8460FEF2-AD05-436F-8ADB-1E988AC0F2E6}" destId="{DE073DB6-C5DE-4181-B603-63CC7919F210}" srcOrd="4" destOrd="0" parTransId="{37BB738D-592A-43F2-A978-5C874121B4EB}" sibTransId="{72FE5B6F-9C1D-4C64-95A3-B5A61112C002}"/>
    <dgm:cxn modelId="{FCBBA384-28C3-4979-B185-068C35365F7E}" type="presOf" srcId="{E61ABAD6-7DEE-4923-A7A7-BE7F40AD9CF9}" destId="{116B434C-924E-4FEB-92EB-A39AC780C6F3}" srcOrd="0" destOrd="8" presId="urn:microsoft.com/office/officeart/2005/8/layout/hList1"/>
    <dgm:cxn modelId="{1773418B-8DC2-4BA9-93AD-0AD5546A0539}" srcId="{456E3C3A-C17B-4A13-AB68-B151696FA508}" destId="{095BA560-D837-4FA7-9F89-13B88D0460CB}" srcOrd="1" destOrd="0" parTransId="{51A9E137-89A3-4594-B99C-1EE053378964}" sibTransId="{72A53080-EE31-42BB-8D03-064262D368B5}"/>
    <dgm:cxn modelId="{8F1CE88B-198A-4C95-89C9-772CB31F1EF1}" srcId="{456E3C3A-C17B-4A13-AB68-B151696FA508}" destId="{6AF2761B-876F-4029-BCDE-B3C6C457DF9F}" srcOrd="7" destOrd="0" parTransId="{250C5886-5F87-4211-89F8-5E3A576A4168}" sibTransId="{A2C120BD-20A7-4366-B9A8-BD190E91EBA3}"/>
    <dgm:cxn modelId="{B82D17A7-51C3-4CB6-B3F2-37C749D1DFC0}" type="presOf" srcId="{4A77654A-0BCE-4C24-A86B-F85D26B7A763}" destId="{3B9A0859-FEE7-4E94-BAC8-BC4623F33DA5}" srcOrd="0" destOrd="10" presId="urn:microsoft.com/office/officeart/2005/8/layout/hList1"/>
    <dgm:cxn modelId="{D20527B2-5DA6-43CF-A79C-E0A5584A551F}" srcId="{456E3C3A-C17B-4A13-AB68-B151696FA508}" destId="{6CB25D55-EDD7-4BF1-8917-946BBFC2E399}" srcOrd="9" destOrd="0" parTransId="{AC6841C0-F769-4292-9712-943BAF3B14AB}" sibTransId="{01C09C53-254C-42A0-B3E4-5F3E05CBD350}"/>
    <dgm:cxn modelId="{A7B9BDB7-6456-47AB-B760-8BC80AAD8A79}" type="presOf" srcId="{6AF2761B-876F-4029-BCDE-B3C6C457DF9F}" destId="{116B434C-924E-4FEB-92EB-A39AC780C6F3}" srcOrd="0" destOrd="7" presId="urn:microsoft.com/office/officeart/2005/8/layout/hList1"/>
    <dgm:cxn modelId="{8D5F16BC-CD0A-4832-BE01-180379B7FF81}" srcId="{456E3C3A-C17B-4A13-AB68-B151696FA508}" destId="{6BE760AE-6465-4D79-8D16-767D8F92C749}" srcOrd="2" destOrd="0" parTransId="{32749FB9-5743-4046-AB27-3449EFFD3634}" sibTransId="{92890B2B-C4A4-413B-BEA4-362A2131F7D1}"/>
    <dgm:cxn modelId="{8EC059BF-804D-45BD-98DD-E317F56432B9}" srcId="{3212EEC8-F465-4EC6-B2B0-1A8A0515FFC9}" destId="{456E3C3A-C17B-4A13-AB68-B151696FA508}" srcOrd="0" destOrd="0" parTransId="{95AEEF89-8049-4A93-B842-981D19CB9CB1}" sibTransId="{F2EAFE35-730A-4188-9565-87533727C2CD}"/>
    <dgm:cxn modelId="{A7DBE5C5-F739-4F1B-AC10-03CA7D150159}" type="presOf" srcId="{3212EEC8-F465-4EC6-B2B0-1A8A0515FFC9}" destId="{FA293EB2-08E7-4C31-BAAF-BACF814F8B02}" srcOrd="0" destOrd="0" presId="urn:microsoft.com/office/officeart/2005/8/layout/hList1"/>
    <dgm:cxn modelId="{E9E0ACC7-97E2-4C7E-A69D-F8DC76036011}" type="presOf" srcId="{58875C5F-6736-47BC-9144-B6642086FA7F}" destId="{116B434C-924E-4FEB-92EB-A39AC780C6F3}" srcOrd="0" destOrd="3" presId="urn:microsoft.com/office/officeart/2005/8/layout/hList1"/>
    <dgm:cxn modelId="{EAEE35CD-595F-4EFD-9B34-D7BF634B1D34}" type="presOf" srcId="{B83B8EEB-AC86-4FE0-AC9D-1AC91F868851}" destId="{3B9A0859-FEE7-4E94-BAC8-BC4623F33DA5}" srcOrd="0" destOrd="1" presId="urn:microsoft.com/office/officeart/2005/8/layout/hList1"/>
    <dgm:cxn modelId="{EE54D7CE-E2C3-4A64-A3F2-CE496A682FA6}" type="presOf" srcId="{BFE9372E-009B-4CAA-B383-C26B08366237}" destId="{3B9A0859-FEE7-4E94-BAC8-BC4623F33DA5}" srcOrd="0" destOrd="0" presId="urn:microsoft.com/office/officeart/2005/8/layout/hList1"/>
    <dgm:cxn modelId="{6B79EECF-DA7C-4273-A240-7FB63DAD51F0}" type="presOf" srcId="{095BA560-D837-4FA7-9F89-13B88D0460CB}" destId="{116B434C-924E-4FEB-92EB-A39AC780C6F3}" srcOrd="0" destOrd="1" presId="urn:microsoft.com/office/officeart/2005/8/layout/hList1"/>
    <dgm:cxn modelId="{57918BD9-FB31-445C-8EF2-E7E7C1140B89}" type="presOf" srcId="{2CF5BC3D-9C98-4368-822C-DC94F52745CE}" destId="{116B434C-924E-4FEB-92EB-A39AC780C6F3}" srcOrd="0" destOrd="6" presId="urn:microsoft.com/office/officeart/2005/8/layout/hList1"/>
    <dgm:cxn modelId="{04F84BDC-54CB-433B-A2F6-5280F0E7A61C}" srcId="{456E3C3A-C17B-4A13-AB68-B151696FA508}" destId="{B61FE4DB-8BD8-4AED-AF5D-A9DDB7523108}" srcOrd="5" destOrd="0" parTransId="{5D218F3C-3D52-4D57-BE3E-3DC4C36FFA2C}" sibTransId="{E21879B6-DAD2-4175-B3A0-6DC92F231A33}"/>
    <dgm:cxn modelId="{54E9C2DC-DF90-440F-87B8-B845FD405FC9}" srcId="{456E3C3A-C17B-4A13-AB68-B151696FA508}" destId="{F9818309-4FB0-46D4-9E94-37AEBEDF21F6}" srcOrd="0" destOrd="0" parTransId="{97449BBE-2B9E-4CC5-A023-0FDF205A99DC}" sibTransId="{32E1D23B-1870-446E-9B1E-B322B4183DD0}"/>
    <dgm:cxn modelId="{83AED8E2-E521-406C-A059-560CFD18B01F}" srcId="{8460FEF2-AD05-436F-8ADB-1E988AC0F2E6}" destId="{E0DCAE48-DC1E-4935-9A5F-3AE47C3FCD80}" srcOrd="5" destOrd="0" parTransId="{FEE4FB2F-2173-497D-9D96-AB93A85AB75A}" sibTransId="{6B974F5B-070B-473B-B6AC-95CD550BB156}"/>
    <dgm:cxn modelId="{308CEAE3-44B1-462F-818A-AC6990517320}" type="presOf" srcId="{CAED0458-BEF4-40BE-8704-BA521265BE99}" destId="{3B9A0859-FEE7-4E94-BAC8-BC4623F33DA5}" srcOrd="0" destOrd="7" presId="urn:microsoft.com/office/officeart/2005/8/layout/hList1"/>
    <dgm:cxn modelId="{5F0BB6E5-20C5-4FE9-B310-4AE467A2E062}" srcId="{456E3C3A-C17B-4A13-AB68-B151696FA508}" destId="{2CF5BC3D-9C98-4368-822C-DC94F52745CE}" srcOrd="6" destOrd="0" parTransId="{025D8ADD-5608-4EFE-85A2-58D7D9473673}" sibTransId="{9C3B8AE8-4CAE-41F7-9343-F8664F365367}"/>
    <dgm:cxn modelId="{CDB1B7E6-5CAD-4DA0-9661-4B3FF89407B7}" srcId="{456E3C3A-C17B-4A13-AB68-B151696FA508}" destId="{E61ABAD6-7DEE-4923-A7A7-BE7F40AD9CF9}" srcOrd="8" destOrd="0" parTransId="{CE84CA01-78BA-4C7D-9CEA-E12DBF9BB4FE}" sibTransId="{DC78F000-6C1F-48BB-9082-563CD885D9B2}"/>
    <dgm:cxn modelId="{F383CEE8-1D0B-485A-99EA-3761FB8269B7}" type="presOf" srcId="{8460FEF2-AD05-436F-8ADB-1E988AC0F2E6}" destId="{0CA90CB7-00A7-451E-9AB2-9321A3372DA6}" srcOrd="0" destOrd="0" presId="urn:microsoft.com/office/officeart/2005/8/layout/hList1"/>
    <dgm:cxn modelId="{F26AC2EC-0D74-40B8-B10A-1A601BC25738}" type="presOf" srcId="{F078D459-365E-4E87-8C04-BF5C0FF840B9}" destId="{3B9A0859-FEE7-4E94-BAC8-BC4623F33DA5}" srcOrd="0" destOrd="9" presId="urn:microsoft.com/office/officeart/2005/8/layout/hList1"/>
    <dgm:cxn modelId="{EFA699D2-52FE-4BE6-85FB-48BBED4558F6}" type="presParOf" srcId="{FA293EB2-08E7-4C31-BAAF-BACF814F8B02}" destId="{B7F663F5-2B42-41AD-9049-2EADFFF82D61}" srcOrd="0" destOrd="0" presId="urn:microsoft.com/office/officeart/2005/8/layout/hList1"/>
    <dgm:cxn modelId="{4E3F89B0-9D50-4407-B829-49679D744009}" type="presParOf" srcId="{B7F663F5-2B42-41AD-9049-2EADFFF82D61}" destId="{CFF01BD5-CB2C-4747-B3A8-35AB4D08B63C}" srcOrd="0" destOrd="0" presId="urn:microsoft.com/office/officeart/2005/8/layout/hList1"/>
    <dgm:cxn modelId="{FAEE020E-0037-452E-AD1C-52A49AC4524B}" type="presParOf" srcId="{B7F663F5-2B42-41AD-9049-2EADFFF82D61}" destId="{116B434C-924E-4FEB-92EB-A39AC780C6F3}" srcOrd="1" destOrd="0" presId="urn:microsoft.com/office/officeart/2005/8/layout/hList1"/>
    <dgm:cxn modelId="{3657512D-AFE2-406F-ADF5-F7501FB3F635}" type="presParOf" srcId="{FA293EB2-08E7-4C31-BAAF-BACF814F8B02}" destId="{7516DEAB-34D5-4A63-B57E-0E9D9AB522DE}" srcOrd="1" destOrd="0" presId="urn:microsoft.com/office/officeart/2005/8/layout/hList1"/>
    <dgm:cxn modelId="{AB679415-48DE-46A5-83C6-20AB516AF9D4}" type="presParOf" srcId="{FA293EB2-08E7-4C31-BAAF-BACF814F8B02}" destId="{5F8DC9ED-8BA5-4127-89BB-E716B96A5905}" srcOrd="2" destOrd="0" presId="urn:microsoft.com/office/officeart/2005/8/layout/hList1"/>
    <dgm:cxn modelId="{9DD8D434-6EE8-43A8-976D-70C01F196710}" type="presParOf" srcId="{5F8DC9ED-8BA5-4127-89BB-E716B96A5905}" destId="{0CA90CB7-00A7-451E-9AB2-9321A3372DA6}" srcOrd="0" destOrd="0" presId="urn:microsoft.com/office/officeart/2005/8/layout/hList1"/>
    <dgm:cxn modelId="{9F0D9D9D-EA68-4513-8FED-A2559EF7210B}" type="presParOf" srcId="{5F8DC9ED-8BA5-4127-89BB-E716B96A5905}" destId="{3B9A0859-FEE7-4E94-BAC8-BC4623F33D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DC962-D65E-407F-A725-812ED5DAA694}">
      <dsp:nvSpPr>
        <dsp:cNvPr id="0" name=""/>
        <dsp:cNvSpPr/>
      </dsp:nvSpPr>
      <dsp:spPr>
        <a:xfrm>
          <a:off x="0" y="3153752"/>
          <a:ext cx="7283152" cy="6899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Model Fitting</a:t>
          </a:r>
        </a:p>
      </dsp:txBody>
      <dsp:txXfrm>
        <a:off x="0" y="3153752"/>
        <a:ext cx="7283152" cy="689964"/>
      </dsp:txXfrm>
    </dsp:sp>
    <dsp:sp modelId="{14A609D8-1E91-43E6-9DF7-2E650191C681}">
      <dsp:nvSpPr>
        <dsp:cNvPr id="0" name=""/>
        <dsp:cNvSpPr/>
      </dsp:nvSpPr>
      <dsp:spPr>
        <a:xfrm rot="10800000">
          <a:off x="0" y="2102937"/>
          <a:ext cx="7283152" cy="1061164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Remove Stop Words</a:t>
          </a:r>
        </a:p>
      </dsp:txBody>
      <dsp:txXfrm rot="10800000">
        <a:off x="0" y="2102937"/>
        <a:ext cx="7283152" cy="689513"/>
      </dsp:txXfrm>
    </dsp:sp>
    <dsp:sp modelId="{763811C0-5613-451B-8A73-6FC1387120C9}">
      <dsp:nvSpPr>
        <dsp:cNvPr id="0" name=""/>
        <dsp:cNvSpPr/>
      </dsp:nvSpPr>
      <dsp:spPr>
        <a:xfrm rot="10800000">
          <a:off x="0" y="1052122"/>
          <a:ext cx="7283152" cy="1061164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Lemmatize &amp; Stemming</a:t>
          </a:r>
        </a:p>
      </dsp:txBody>
      <dsp:txXfrm rot="10800000">
        <a:off x="0" y="1052122"/>
        <a:ext cx="7283152" cy="689513"/>
      </dsp:txXfrm>
    </dsp:sp>
    <dsp:sp modelId="{345B6F46-08F0-49D7-A181-F8015A3DC641}">
      <dsp:nvSpPr>
        <dsp:cNvPr id="0" name=""/>
        <dsp:cNvSpPr/>
      </dsp:nvSpPr>
      <dsp:spPr>
        <a:xfrm rot="10800000">
          <a:off x="0" y="1307"/>
          <a:ext cx="7283152" cy="1061164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Sentence to Words</a:t>
          </a:r>
        </a:p>
      </dsp:txBody>
      <dsp:txXfrm rot="10800000">
        <a:off x="0" y="1307"/>
        <a:ext cx="7283152" cy="689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EB72C-F669-4E6E-BE43-09B7D031281D}">
      <dsp:nvSpPr>
        <dsp:cNvPr id="0" name=""/>
        <dsp:cNvSpPr/>
      </dsp:nvSpPr>
      <dsp:spPr>
        <a:xfrm rot="5400000">
          <a:off x="4716270" y="-2077977"/>
          <a:ext cx="360546" cy="460851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900" kern="1200" dirty="0"/>
            <a:t>61.5%</a:t>
          </a:r>
        </a:p>
      </dsp:txBody>
      <dsp:txXfrm rot="-5400000">
        <a:off x="2592287" y="63606"/>
        <a:ext cx="4590912" cy="325346"/>
      </dsp:txXfrm>
    </dsp:sp>
    <dsp:sp modelId="{3F5B330E-52C7-4E29-A6ED-6D33A598F0CB}">
      <dsp:nvSpPr>
        <dsp:cNvPr id="0" name=""/>
        <dsp:cNvSpPr/>
      </dsp:nvSpPr>
      <dsp:spPr>
        <a:xfrm>
          <a:off x="0" y="937"/>
          <a:ext cx="2592288" cy="450682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NLTK Naïve Bayes</a:t>
          </a:r>
        </a:p>
      </dsp:txBody>
      <dsp:txXfrm>
        <a:off x="22000" y="22937"/>
        <a:ext cx="2548288" cy="406682"/>
      </dsp:txXfrm>
    </dsp:sp>
    <dsp:sp modelId="{8CCBC073-2E1E-484A-B576-8DE40478BEDE}">
      <dsp:nvSpPr>
        <dsp:cNvPr id="0" name=""/>
        <dsp:cNvSpPr/>
      </dsp:nvSpPr>
      <dsp:spPr>
        <a:xfrm rot="5400000">
          <a:off x="4716270" y="-1604760"/>
          <a:ext cx="360546" cy="460851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900" kern="1200" dirty="0"/>
            <a:t>93.2%</a:t>
          </a:r>
        </a:p>
      </dsp:txBody>
      <dsp:txXfrm rot="-5400000">
        <a:off x="2592287" y="536823"/>
        <a:ext cx="4590912" cy="325346"/>
      </dsp:txXfrm>
    </dsp:sp>
    <dsp:sp modelId="{C9079045-340C-475B-8936-ACA8330D48C1}">
      <dsp:nvSpPr>
        <dsp:cNvPr id="0" name=""/>
        <dsp:cNvSpPr/>
      </dsp:nvSpPr>
      <dsp:spPr>
        <a:xfrm>
          <a:off x="0" y="474153"/>
          <a:ext cx="2592288" cy="450682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Multinomial</a:t>
          </a:r>
        </a:p>
      </dsp:txBody>
      <dsp:txXfrm>
        <a:off x="22000" y="496153"/>
        <a:ext cx="2548288" cy="406682"/>
      </dsp:txXfrm>
    </dsp:sp>
    <dsp:sp modelId="{A815A68E-619A-4B5E-954F-5355F4E879FE}">
      <dsp:nvSpPr>
        <dsp:cNvPr id="0" name=""/>
        <dsp:cNvSpPr/>
      </dsp:nvSpPr>
      <dsp:spPr>
        <a:xfrm rot="5400000">
          <a:off x="4716270" y="-1131544"/>
          <a:ext cx="360546" cy="460851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900" kern="1200" dirty="0"/>
            <a:t>92.2%</a:t>
          </a:r>
        </a:p>
      </dsp:txBody>
      <dsp:txXfrm rot="-5400000">
        <a:off x="2592287" y="1010039"/>
        <a:ext cx="4590912" cy="325346"/>
      </dsp:txXfrm>
    </dsp:sp>
    <dsp:sp modelId="{F854D610-813D-4FAC-80CA-2884891CF356}">
      <dsp:nvSpPr>
        <dsp:cNvPr id="0" name=""/>
        <dsp:cNvSpPr/>
      </dsp:nvSpPr>
      <dsp:spPr>
        <a:xfrm>
          <a:off x="0" y="947370"/>
          <a:ext cx="2592288" cy="450682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Bernouli Naïve Bayes</a:t>
          </a:r>
        </a:p>
      </dsp:txBody>
      <dsp:txXfrm>
        <a:off x="22000" y="969370"/>
        <a:ext cx="2548288" cy="406682"/>
      </dsp:txXfrm>
    </dsp:sp>
    <dsp:sp modelId="{8A451EF9-E4FD-483F-ACD7-F861A1F3B5DD}">
      <dsp:nvSpPr>
        <dsp:cNvPr id="0" name=""/>
        <dsp:cNvSpPr/>
      </dsp:nvSpPr>
      <dsp:spPr>
        <a:xfrm rot="5400000">
          <a:off x="4716270" y="-658327"/>
          <a:ext cx="360546" cy="460851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900" kern="1200" dirty="0"/>
            <a:t>93.4%</a:t>
          </a:r>
        </a:p>
      </dsp:txBody>
      <dsp:txXfrm rot="-5400000">
        <a:off x="2592287" y="1483256"/>
        <a:ext cx="4590912" cy="325346"/>
      </dsp:txXfrm>
    </dsp:sp>
    <dsp:sp modelId="{979F65E6-8C6E-4FA3-BA95-38673B77047E}">
      <dsp:nvSpPr>
        <dsp:cNvPr id="0" name=""/>
        <dsp:cNvSpPr/>
      </dsp:nvSpPr>
      <dsp:spPr>
        <a:xfrm>
          <a:off x="0" y="1420587"/>
          <a:ext cx="2592288" cy="450682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Logistic Regression</a:t>
          </a:r>
        </a:p>
      </dsp:txBody>
      <dsp:txXfrm>
        <a:off x="22000" y="1442587"/>
        <a:ext cx="2548288" cy="4066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01BD5-CB2C-4747-B3A8-35AB4D08B63C}">
      <dsp:nvSpPr>
        <dsp:cNvPr id="0" name=""/>
        <dsp:cNvSpPr/>
      </dsp:nvSpPr>
      <dsp:spPr>
        <a:xfrm>
          <a:off x="38" y="13101"/>
          <a:ext cx="3638846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Positive Reviews</a:t>
          </a:r>
        </a:p>
      </dsp:txBody>
      <dsp:txXfrm>
        <a:off x="38" y="13101"/>
        <a:ext cx="3638846" cy="576000"/>
      </dsp:txXfrm>
    </dsp:sp>
    <dsp:sp modelId="{116B434C-924E-4FEB-92EB-A39AC780C6F3}">
      <dsp:nvSpPr>
        <dsp:cNvPr id="0" name=""/>
        <dsp:cNvSpPr/>
      </dsp:nvSpPr>
      <dsp:spPr>
        <a:xfrm>
          <a:off x="38" y="589101"/>
          <a:ext cx="3638846" cy="367486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Wanted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App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Tab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Use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Cover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Kindle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Love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Reading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Great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Perfect</a:t>
          </a:r>
        </a:p>
      </dsp:txBody>
      <dsp:txXfrm>
        <a:off x="38" y="589101"/>
        <a:ext cx="3638846" cy="3674868"/>
      </dsp:txXfrm>
    </dsp:sp>
    <dsp:sp modelId="{0CA90CB7-00A7-451E-9AB2-9321A3372DA6}">
      <dsp:nvSpPr>
        <dsp:cNvPr id="0" name=""/>
        <dsp:cNvSpPr/>
      </dsp:nvSpPr>
      <dsp:spPr>
        <a:xfrm>
          <a:off x="4148323" y="13101"/>
          <a:ext cx="3638846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Negative Reviews</a:t>
          </a:r>
        </a:p>
      </dsp:txBody>
      <dsp:txXfrm>
        <a:off x="4148323" y="13101"/>
        <a:ext cx="3638846" cy="576000"/>
      </dsp:txXfrm>
    </dsp:sp>
    <dsp:sp modelId="{3B9A0859-FEE7-4E94-BAC8-BC4623F33DA5}">
      <dsp:nvSpPr>
        <dsp:cNvPr id="0" name=""/>
        <dsp:cNvSpPr/>
      </dsp:nvSpPr>
      <dsp:spPr>
        <a:xfrm>
          <a:off x="4148323" y="589101"/>
          <a:ext cx="3638846" cy="367486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Amazon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Wanted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Good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Great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Use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Charger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Hoping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Buy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bought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remote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 dirty="0"/>
        </a:p>
      </dsp:txBody>
      <dsp:txXfrm>
        <a:off x="4148323" y="589101"/>
        <a:ext cx="3638846" cy="3674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40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3/6/2019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finiti/consumer-reviews-of-amazon-products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dirty="0"/>
              <a:t>Consumer Reviews of Amazon Products</a:t>
            </a:r>
            <a:endParaRPr lang="en-US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572000" y="3849666"/>
            <a:ext cx="4031456" cy="224363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b="1" dirty="0"/>
              <a:t>Team 03</a:t>
            </a:r>
          </a:p>
          <a:p>
            <a:pPr algn="r"/>
            <a:r>
              <a:rPr lang="en-US" dirty="0"/>
              <a:t>Janani Vasudevan</a:t>
            </a:r>
          </a:p>
          <a:p>
            <a:pPr algn="r"/>
            <a:r>
              <a:rPr lang="en-US" dirty="0"/>
              <a:t>Silky shah</a:t>
            </a:r>
          </a:p>
          <a:p>
            <a:pPr algn="r"/>
            <a:r>
              <a:rPr lang="en-US" dirty="0"/>
              <a:t>Vinay Vihari Lakamsani</a:t>
            </a:r>
          </a:p>
          <a:p>
            <a:pPr algn="r"/>
            <a:r>
              <a:rPr lang="en-US" dirty="0"/>
              <a:t>Radhika Malviya</a:t>
            </a:r>
          </a:p>
          <a:p>
            <a:pPr algn="r"/>
            <a:r>
              <a:rPr lang="en-US" dirty="0" err="1"/>
              <a:t>Xiaoxu</a:t>
            </a:r>
            <a:r>
              <a:rPr lang="en-US" dirty="0"/>
              <a:t> Xing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3090-26C1-4605-ABF3-E15DBFB4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2600908"/>
            <a:ext cx="5544616" cy="1656184"/>
          </a:xfrm>
        </p:spPr>
        <p:txBody>
          <a:bodyPr/>
          <a:lstStyle/>
          <a:p>
            <a:r>
              <a:rPr lang="en-US" sz="4400" dirty="0"/>
              <a:t>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0A825D-13A1-4302-AAE5-8896B1A08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7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Are all reviews given by same group of users?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C0A4E-ECEA-4E2A-A3FA-EEF5CD403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3" y="1700808"/>
            <a:ext cx="4176464" cy="163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81CF88-B9D4-4B6B-930A-28D769F20C49}"/>
              </a:ext>
            </a:extLst>
          </p:cNvPr>
          <p:cNvSpPr txBox="1"/>
          <p:nvPr/>
        </p:nvSpPr>
        <p:spPr>
          <a:xfrm>
            <a:off x="683568" y="4653136"/>
            <a:ext cx="503143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following are some interesting facts:</a:t>
            </a:r>
          </a:p>
          <a:p>
            <a:endParaRPr lang="en-US" dirty="0"/>
          </a:p>
          <a:p>
            <a:r>
              <a:rPr lang="en-US" dirty="0"/>
              <a:t>1) Only 0.55% of users are bulk users</a:t>
            </a:r>
          </a:p>
          <a:p>
            <a:r>
              <a:rPr lang="en-US" dirty="0"/>
              <a:t>2) Around 9% of ratings have been submitted by 0.55% of users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65926A-A69E-4326-A915-994B9B56E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268760"/>
            <a:ext cx="4104456" cy="288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AD32A1-90CF-4E62-AE31-92E431F04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User Rating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3FEA08-2A12-48DC-B2D9-C3CDF2F20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4642" y="1556792"/>
            <a:ext cx="4660698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972F0-9DEE-4C01-97ED-2A06B27E3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67" y="2657475"/>
            <a:ext cx="3457575" cy="1543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3C7F18-4C6C-48A8-854E-2171A7647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4D4C-8D5B-4355-9AFD-016B7048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Promoter Score of Amazon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79AF-3CA2-4496-B88A-9AF168C15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NPS Score?</a:t>
            </a:r>
          </a:p>
          <a:p>
            <a:r>
              <a:rPr lang="en-US" sz="1800" dirty="0"/>
              <a:t>It is an index ranging from -100 to 100 that measures willingness of customers to recommend a company’s products or services</a:t>
            </a:r>
          </a:p>
          <a:p>
            <a:r>
              <a:rPr lang="en-US" sz="1800" dirty="0"/>
              <a:t>Rating 1,2,3 - Detractors</a:t>
            </a:r>
          </a:p>
          <a:p>
            <a:r>
              <a:rPr lang="en-US" sz="1800" dirty="0"/>
              <a:t>Rating 4 - Passive</a:t>
            </a:r>
          </a:p>
          <a:p>
            <a:r>
              <a:rPr lang="en-US" sz="1800" dirty="0"/>
              <a:t>Rating 5 - Promoters</a:t>
            </a:r>
          </a:p>
          <a:p>
            <a:r>
              <a:rPr lang="en-US" sz="1800" dirty="0"/>
              <a:t>NPS = (Promoters - Detractors)/Total ratings * 100</a:t>
            </a:r>
          </a:p>
          <a:p>
            <a:r>
              <a:rPr lang="en-US" sz="2400" dirty="0"/>
              <a:t>NPS Score of Amazon is 61.99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AE05A-0B95-49EC-B3FB-9306B471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36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227E-8058-4AC9-A598-A4D2CD63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the most reviewed Product on Amazon in last 90 days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9B0937-51AB-4C65-82C2-8179A53E4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59102"/>
            <a:ext cx="8229600" cy="3854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4B55D-74D5-41EA-9838-EBA5C2EE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4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5B3E-2E0A-433A-853A-A3FEAED8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the most reviewed Product on Amazon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8A3A3-612B-4FB4-BCFD-8C9FA7FC6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16871"/>
            <a:ext cx="8291264" cy="2424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0FDA2C-18FC-46BD-8EFB-7A20FE07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02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5150-A0A0-489A-8BA9-733401EBD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633303"/>
            <a:ext cx="5688632" cy="1591394"/>
          </a:xfrm>
        </p:spPr>
        <p:txBody>
          <a:bodyPr/>
          <a:lstStyle/>
          <a:p>
            <a:pPr algn="ctr"/>
            <a:r>
              <a:rPr lang="en-US" sz="4400" dirty="0"/>
              <a:t>Modelling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77B026-6B6E-482C-92E7-4ABEF7294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0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8CEE-967C-409B-B3CA-157D0FD7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41D7-0F4B-41E0-B354-54AFDD3AC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 classification of words based on ‘Bayes theorem’</a:t>
            </a:r>
          </a:p>
          <a:p>
            <a:r>
              <a:rPr lang="en-IN" dirty="0"/>
              <a:t>For a document d and class c , By Bayes theorem</a:t>
            </a:r>
          </a:p>
          <a:p>
            <a:r>
              <a:rPr lang="en-IN" dirty="0"/>
              <a:t>P(</a:t>
            </a:r>
            <a:r>
              <a:rPr lang="en-IN" dirty="0" err="1"/>
              <a:t>c|d</a:t>
            </a:r>
            <a:r>
              <a:rPr lang="en-IN" dirty="0"/>
              <a:t>)=P(d/c)*P(c) / P(d)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91169-242E-41C6-9044-79BFBB97B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032" y="22495"/>
            <a:ext cx="217896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1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DADD-E488-42DB-9AFB-C226E15F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E1E1-C24F-4A9E-81FD-F764ECCD3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56322"/>
            <a:ext cx="4038600" cy="4092078"/>
          </a:xfrm>
        </p:spPr>
        <p:txBody>
          <a:bodyPr/>
          <a:lstStyle/>
          <a:p>
            <a:r>
              <a:rPr lang="en-IN" dirty="0"/>
              <a:t>Models the number of discrete counts of a feature.</a:t>
            </a:r>
          </a:p>
          <a:p>
            <a:r>
              <a:rPr lang="en-IN" dirty="0"/>
              <a:t>Number of times outcome number is observed in n trails (TF)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3A510-6833-4357-BF39-F2FDC2147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142216"/>
            <a:ext cx="4038600" cy="4106184"/>
          </a:xfrm>
        </p:spPr>
        <p:txBody>
          <a:bodyPr/>
          <a:lstStyle/>
          <a:p>
            <a:r>
              <a:rPr lang="en-IN" dirty="0"/>
              <a:t>Models the presence/absence(0,1) of a feature.</a:t>
            </a:r>
          </a:p>
          <a:p>
            <a:r>
              <a:rPr lang="en-IN" dirty="0"/>
              <a:t>Bag of words where 0,1 as classification.</a:t>
            </a:r>
          </a:p>
          <a:p>
            <a:r>
              <a:rPr lang="en-IN" dirty="0"/>
              <a:t>Trail: word occurs in document and doesn’t occur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DB822F-F328-4DFA-AE93-9C3BE1E2DAF0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Multinomial NB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4C4874-78B1-45FD-A1AE-84CE4B0254A8}"/>
              </a:ext>
            </a:extLst>
          </p:cNvPr>
          <p:cNvSpPr txBox="1">
            <a:spLocks/>
          </p:cNvSpPr>
          <p:nvPr/>
        </p:nvSpPr>
        <p:spPr>
          <a:xfrm>
            <a:off x="4554983" y="1261707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Bernoulli NB</a:t>
            </a:r>
          </a:p>
        </p:txBody>
      </p:sp>
    </p:spTree>
    <p:extLst>
      <p:ext uri="{BB962C8B-B14F-4D97-AF65-F5344CB8AC3E}">
        <p14:creationId xmlns:p14="http://schemas.microsoft.com/office/powerpoint/2010/main" val="15068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8CEE-967C-409B-B3CA-157D0FD7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 classifier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13DC75-1C01-4381-997A-3D234015B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020481"/>
              </p:ext>
            </p:extLst>
          </p:nvPr>
        </p:nvGraphicFramePr>
        <p:xfrm>
          <a:off x="1403648" y="1600200"/>
          <a:ext cx="7283152" cy="384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1C91169-242E-41C6-9044-79BFBB97B4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9095" y="22495"/>
            <a:ext cx="217896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4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5B8E-CE7C-448D-B817-97C0FB1B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8894-160C-40BC-AAFE-3A240BD3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72000"/>
          </a:xfrm>
        </p:spPr>
        <p:txBody>
          <a:bodyPr>
            <a:normAutofit/>
          </a:bodyPr>
          <a:lstStyle/>
          <a:p>
            <a:r>
              <a:rPr lang="en-IN" dirty="0"/>
              <a:t>Data Description</a:t>
            </a:r>
          </a:p>
          <a:p>
            <a:r>
              <a:rPr lang="en-IN" dirty="0"/>
              <a:t>Data Pre-Processing</a:t>
            </a:r>
          </a:p>
          <a:p>
            <a:r>
              <a:rPr lang="en-IN" dirty="0"/>
              <a:t>Exploratory Data Analysis</a:t>
            </a:r>
          </a:p>
          <a:p>
            <a:r>
              <a:rPr lang="en-IN" dirty="0"/>
              <a:t>Modelling</a:t>
            </a:r>
          </a:p>
          <a:p>
            <a:r>
              <a:rPr lang="en-IN" dirty="0"/>
              <a:t>Findings</a:t>
            </a:r>
          </a:p>
          <a:p>
            <a:r>
              <a:rPr lang="en-IN" dirty="0"/>
              <a:t>Deep dive for a product</a:t>
            </a:r>
          </a:p>
          <a:p>
            <a:r>
              <a:rPr lang="en-IN" dirty="0"/>
              <a:t>Recommendations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1AA01-0B44-41C7-92DE-7AE741FD2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41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BF4-A8C9-4396-9E54-0414CE22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Vectorizer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73F42-DCD8-4835-87CA-8935B393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Each message is separated into tokens and number of times each token occurs in message is counted and uses this value as its weight</a:t>
            </a: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C5CCD-8D4D-4243-8F97-84D3F184D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04" y="2780928"/>
            <a:ext cx="6300192" cy="3195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4FC189-E63E-4163-AB1D-1E3A7FFA5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095" y="-4138"/>
            <a:ext cx="217896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27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59AE-19D2-480E-B747-5A919C4F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TFIDF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95D8-AE47-4494-95AC-EBED00BF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Term Frequency and Inverse Document Frequency</a:t>
            </a:r>
          </a:p>
          <a:p>
            <a:r>
              <a:rPr lang="en-IN" sz="2000" dirty="0"/>
              <a:t>Weight is statistical measure to check how important a word is to a document in a collection.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BD9B6-94F8-4E9E-979D-D764734B4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24944"/>
            <a:ext cx="8229601" cy="2557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17D031-9EF6-4BDB-97B0-A37F92833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095" y="22495"/>
            <a:ext cx="217896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56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CBA7-EA0A-46D8-BD48-25911AA0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Fitting Models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7D12A2-37CD-432B-8AF3-11C14FE6C7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275568"/>
              </p:ext>
            </p:extLst>
          </p:nvPr>
        </p:nvGraphicFramePr>
        <p:xfrm>
          <a:off x="1331640" y="1268761"/>
          <a:ext cx="7200800" cy="1872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F1674F0-D2CF-4C1A-BFF4-CBA0D30CF8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9095" y="22495"/>
            <a:ext cx="2178968" cy="6858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DD23C4-29A6-477B-9618-4C642DE0D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75037"/>
              </p:ext>
            </p:extLst>
          </p:nvPr>
        </p:nvGraphicFramePr>
        <p:xfrm>
          <a:off x="1655676" y="3933056"/>
          <a:ext cx="5832648" cy="208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442">
                  <a:extLst>
                    <a:ext uri="{9D8B030D-6E8A-4147-A177-3AD203B41FA5}">
                      <a16:colId xmlns:a16="http://schemas.microsoft.com/office/drawing/2014/main" val="2450305373"/>
                    </a:ext>
                  </a:extLst>
                </a:gridCol>
                <a:gridCol w="1855842">
                  <a:extLst>
                    <a:ext uri="{9D8B030D-6E8A-4147-A177-3AD203B41FA5}">
                      <a16:colId xmlns:a16="http://schemas.microsoft.com/office/drawing/2014/main" val="2517592060"/>
                    </a:ext>
                  </a:extLst>
                </a:gridCol>
                <a:gridCol w="2452364">
                  <a:extLst>
                    <a:ext uri="{9D8B030D-6E8A-4147-A177-3AD203B41FA5}">
                      <a16:colId xmlns:a16="http://schemas.microsoft.com/office/drawing/2014/main" val="350166003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Confusion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123436"/>
                  </a:ext>
                </a:extLst>
              </a:tr>
              <a:tr h="76808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86499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Predicted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178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085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F9B8-A6CD-4C1A-846E-3B415590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Precision, Recall &amp; F1-Score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0D127-B778-4124-B27D-EF36C377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21" y="22495"/>
            <a:ext cx="2178968" cy="685800"/>
          </a:xfrm>
          <a:prstGeom prst="rect">
            <a:avLst/>
          </a:prstGeom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F9F5E4D-A54A-4DB4-9196-3921F1AB7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029224"/>
              </p:ext>
            </p:extLst>
          </p:nvPr>
        </p:nvGraphicFramePr>
        <p:xfrm>
          <a:off x="457200" y="1600200"/>
          <a:ext cx="8229600" cy="32689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509540482"/>
                    </a:ext>
                  </a:extLst>
                </a:gridCol>
                <a:gridCol w="1913384">
                  <a:extLst>
                    <a:ext uri="{9D8B030D-6E8A-4147-A177-3AD203B41FA5}">
                      <a16:colId xmlns:a16="http://schemas.microsoft.com/office/drawing/2014/main" val="280487261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342201896"/>
                    </a:ext>
                  </a:extLst>
                </a:gridCol>
                <a:gridCol w="2458616">
                  <a:extLst>
                    <a:ext uri="{9D8B030D-6E8A-4147-A177-3AD203B41FA5}">
                      <a16:colId xmlns:a16="http://schemas.microsoft.com/office/drawing/2014/main" val="3031868698"/>
                    </a:ext>
                  </a:extLst>
                </a:gridCol>
              </a:tblGrid>
              <a:tr h="4669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Multinomial 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Bernouli 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44435"/>
                  </a:ext>
                </a:extLst>
              </a:tr>
              <a:tr h="4669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Precision(+ve)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847345"/>
                  </a:ext>
                </a:extLst>
              </a:tr>
              <a:tr h="4669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Precision(-ve)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693745"/>
                  </a:ext>
                </a:extLst>
              </a:tr>
              <a:tr h="4669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Recall(+ve)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51037"/>
                  </a:ext>
                </a:extLst>
              </a:tr>
              <a:tr h="4669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Recall(-ve)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44963"/>
                  </a:ext>
                </a:extLst>
              </a:tr>
              <a:tr h="4669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F1-Score(+ve)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60750"/>
                  </a:ext>
                </a:extLst>
              </a:tr>
              <a:tr h="4669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F1-Score(-ve)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309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109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82E9-3C27-4F7C-B645-05DE6CDA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comparison ROC Curves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0942D-14B8-48F9-96A8-6BE83B4B8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5855" y="1295400"/>
            <a:ext cx="2700281" cy="1773560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/>
              <a:t>Logistic NB Performs better than the remaining all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/>
              <a:t>Bernouli and Multinomial NB has the similar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57036-A5AF-42AC-902D-157201E69D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39339" y="1225548"/>
            <a:ext cx="5276850" cy="4230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3F7771-1823-42B5-96DC-5AE9D7028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221" y="22495"/>
            <a:ext cx="2178968" cy="6858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95640F-4CDF-4060-9340-4187717F6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56650"/>
              </p:ext>
            </p:extLst>
          </p:nvPr>
        </p:nvGraphicFramePr>
        <p:xfrm>
          <a:off x="865772" y="3340792"/>
          <a:ext cx="307356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657">
                  <a:extLst>
                    <a:ext uri="{9D8B030D-6E8A-4147-A177-3AD203B41FA5}">
                      <a16:colId xmlns:a16="http://schemas.microsoft.com/office/drawing/2014/main" val="3878038527"/>
                    </a:ext>
                  </a:extLst>
                </a:gridCol>
                <a:gridCol w="776910">
                  <a:extLst>
                    <a:ext uri="{9D8B030D-6E8A-4147-A177-3AD203B41FA5}">
                      <a16:colId xmlns:a16="http://schemas.microsoft.com/office/drawing/2014/main" val="3478069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8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Multinomial 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17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Bernouli 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52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471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04D-079A-4466-93E1-0F52BC5F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for sample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3E619A-58BA-4A40-A4EB-608A6A30C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700808"/>
            <a:ext cx="8352928" cy="35283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3D39F0-6D88-4BB6-AABA-61B30A8D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095" y="22495"/>
            <a:ext cx="217896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50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1B27-1F56-4B18-B0EF-18770D6A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Bag of Words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401464-C720-4069-9F65-098C1EF70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361174"/>
            <a:ext cx="8229600" cy="41356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AFEA74-495C-4966-8521-CC10E562D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  <p:sp>
        <p:nvSpPr>
          <p:cNvPr id="5" name="AutoShape 2" descr="C:\Users\5559\AppData\Local\Microsoft\Windows\INetCache\Content.MSO\ppt734B.tmp">
            <a:extLst>
              <a:ext uri="{FF2B5EF4-FFF2-40B4-BE49-F238E27FC236}">
                <a16:creationId xmlns:a16="http://schemas.microsoft.com/office/drawing/2014/main" id="{A9B8D90B-AFF9-47BD-AE6A-36FC6B8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948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EB5C-BE7C-4D2D-B770-31860E7C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Most occurring words in training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38C07A-5B13-4557-A401-07924BFBB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824" y="1164701"/>
            <a:ext cx="3024336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7BFB99-C859-4B62-A029-72E2069B9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22495"/>
            <a:ext cx="217896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90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5340-BADA-4E8A-9AAE-BC22A904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Words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E668D0-84FF-4CCD-9237-BF1168CC3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416638"/>
              </p:ext>
            </p:extLst>
          </p:nvPr>
        </p:nvGraphicFramePr>
        <p:xfrm>
          <a:off x="1043608" y="1556792"/>
          <a:ext cx="7787208" cy="4277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6AC81A1-DA11-4800-A52C-CEF297DC57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00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939" y="474026"/>
            <a:ext cx="6419056" cy="799306"/>
          </a:xfrm>
        </p:spPr>
        <p:txBody>
          <a:bodyPr/>
          <a:lstStyle/>
          <a:p>
            <a:r>
              <a:rPr lang="en-US" dirty="0"/>
              <a:t>Deep Dive of a product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Analysis of Kindle</a:t>
            </a:r>
          </a:p>
          <a:p>
            <a:pPr lvl="1"/>
            <a:r>
              <a:rPr lang="en-US" sz="1600" dirty="0"/>
              <a:t>Check for the null values</a:t>
            </a:r>
          </a:p>
          <a:p>
            <a:pPr lvl="1"/>
            <a:r>
              <a:rPr lang="en-US" sz="1600" dirty="0"/>
              <a:t>Analysis of Kindle’s rating</a:t>
            </a:r>
          </a:p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Net Promoter Score – 77.08%</a:t>
            </a:r>
          </a:p>
          <a:p>
            <a:pPr marL="537210" lvl="1" indent="0">
              <a:buNone/>
            </a:pPr>
            <a:r>
              <a:rPr lang="en-US" sz="1600" dirty="0"/>
              <a:t>Measures customer experience and predicts business growth</a:t>
            </a:r>
          </a:p>
          <a:p>
            <a:pPr marL="537210" lvl="1" indent="0">
              <a:buNone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9E39B-6011-4431-B9F8-3C01BD03F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3789040"/>
            <a:ext cx="7972425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A85B36-84F8-47EC-B2C3-A6924E676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36481" y="323610"/>
            <a:ext cx="4876800" cy="799306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BC5789F-7017-44D1-94D9-F925BFF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8" name="Picture 4" descr="https://lh3.googleusercontent.com/jnRMHzZeyXx5kgGooXtPDeohhQYe66I-0rpPiz2R0WqB1e8ArpgESHty4K_PDFtBnADYE9t0ii3erdm02-YtDScbhe9ZAe9_dwG_imJcsJRW4Pefz5-OGdDz7WU5ekaBPnIcUJVN2NZt7rUlug">
            <a:extLst>
              <a:ext uri="{FF2B5EF4-FFF2-40B4-BE49-F238E27FC236}">
                <a16:creationId xmlns:a16="http://schemas.microsoft.com/office/drawing/2014/main" id="{43909B3D-71F0-41AA-9A39-8E306BBB0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0"/>
            <a:ext cx="2530475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ex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5C64AE-C222-4FA7-8849-1C093B1B95AC}"/>
              </a:ext>
            </a:extLst>
          </p:cNvPr>
          <p:cNvSpPr txBox="1"/>
          <p:nvPr/>
        </p:nvSpPr>
        <p:spPr>
          <a:xfrm>
            <a:off x="539552" y="1784082"/>
            <a:ext cx="57917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Source </a:t>
            </a:r>
            <a:r>
              <a:rPr lang="en-US" u="sng" dirty="0">
                <a:hlinkClick r:id="rId4"/>
              </a:rPr>
              <a:t>https://www.kaggle.com/datafiniti/consumer-reviews-of-amazon-products</a:t>
            </a:r>
            <a:endParaRPr lang="en-US" u="sng" dirty="0"/>
          </a:p>
          <a:p>
            <a:endParaRPr lang="en-US" u="sng" dirty="0"/>
          </a:p>
          <a:p>
            <a:r>
              <a:rPr lang="en-US" b="1" dirty="0">
                <a:solidFill>
                  <a:schemeClr val="bg1"/>
                </a:solidFill>
              </a:rPr>
              <a:t>Product Database</a:t>
            </a:r>
          </a:p>
          <a:p>
            <a:r>
              <a:rPr lang="en-US" dirty="0">
                <a:solidFill>
                  <a:schemeClr val="bg1"/>
                </a:solidFill>
              </a:rPr>
              <a:t>The dataset includes basic product information, rating, review text, and more for each product.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dataset contains about </a:t>
            </a:r>
            <a:r>
              <a:rPr lang="en-US" b="1" dirty="0">
                <a:solidFill>
                  <a:schemeClr val="bg1"/>
                </a:solidFill>
              </a:rPr>
              <a:t>37 attributes </a:t>
            </a:r>
            <a:r>
              <a:rPr lang="en-US" dirty="0">
                <a:solidFill>
                  <a:schemeClr val="bg1"/>
                </a:solidFill>
              </a:rPr>
              <a:t>and a list of over </a:t>
            </a:r>
            <a:r>
              <a:rPr lang="en-US" b="1" dirty="0">
                <a:solidFill>
                  <a:schemeClr val="bg1"/>
                </a:solidFill>
              </a:rPr>
              <a:t>34,000 consumer reviews </a:t>
            </a:r>
            <a:r>
              <a:rPr lang="en-US" dirty="0">
                <a:solidFill>
                  <a:schemeClr val="bg1"/>
                </a:solidFill>
              </a:rPr>
              <a:t>for Amazon products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Customer reviews are included which has both rating and text.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15E8-EF37-4AF3-B9D2-09909021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5"/>
            <a:ext cx="5770984" cy="799306"/>
          </a:xfrm>
        </p:spPr>
        <p:txBody>
          <a:bodyPr/>
          <a:lstStyle/>
          <a:p>
            <a:r>
              <a:rPr lang="en-US" dirty="0"/>
              <a:t>Distribution of Rating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4A86BB-0ADB-4C29-9334-58C4CA1A1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449" y="1600200"/>
            <a:ext cx="4757101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DA4F9-D9FB-4318-A504-033DDA09A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66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CD2D-CD4B-4AD8-9CD2-6E7D1A43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4DD8BE-B04A-4152-96DA-CC8017168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21699"/>
            <a:ext cx="8229600" cy="41148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5C82315-5FF2-4AFC-BD17-69D8D007907A}"/>
              </a:ext>
            </a:extLst>
          </p:cNvPr>
          <p:cNvSpPr txBox="1">
            <a:spLocks/>
          </p:cNvSpPr>
          <p:nvPr/>
        </p:nvSpPr>
        <p:spPr>
          <a:xfrm>
            <a:off x="4860032" y="1270223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Recommenders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2BA4AB-EBA9-4005-8692-3733DCBA0470}"/>
              </a:ext>
            </a:extLst>
          </p:cNvPr>
          <p:cNvSpPr txBox="1">
            <a:spLocks/>
          </p:cNvSpPr>
          <p:nvPr/>
        </p:nvSpPr>
        <p:spPr>
          <a:xfrm>
            <a:off x="755576" y="1246308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Non Recommenders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295480-0E2F-411E-B16E-A644C8383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48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FD25-B14B-4D15-8757-E76D9913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70BF-C4AE-4A2F-B1EA-74739FBAD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who recommend amazon kindle generate high NPS score of 98.23 </a:t>
            </a:r>
          </a:p>
          <a:p>
            <a:r>
              <a:rPr lang="en-US" dirty="0"/>
              <a:t>Those who DO NOT recommend kindle produce a NPS score of 20.0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EA2ED-D516-463D-A9FB-4D64B4D7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38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4389-6CA7-47EA-B25F-BCB175BF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1DC7-DAEF-42EC-B24F-61B930A0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04" y="1628800"/>
            <a:ext cx="8100392" cy="4791797"/>
          </a:xfrm>
        </p:spPr>
        <p:txBody>
          <a:bodyPr>
            <a:normAutofit/>
          </a:bodyPr>
          <a:lstStyle/>
          <a:p>
            <a:r>
              <a:rPr lang="en-US" sz="2400" dirty="0"/>
              <a:t>On the Webpage, highlight the traits of product or keywords that have most positive effects</a:t>
            </a:r>
          </a:p>
          <a:p>
            <a:r>
              <a:rPr lang="en-IN" sz="2400" dirty="0"/>
              <a:t>The company can market research and work on product development against the reviews that have negative effects</a:t>
            </a:r>
          </a:p>
          <a:p>
            <a:r>
              <a:rPr lang="en-IN" sz="2400" dirty="0"/>
              <a:t>Provide Incentives/promo code in order to encourage customers to give more reviews. </a:t>
            </a:r>
          </a:p>
          <a:p>
            <a:r>
              <a:rPr lang="en-IN" sz="2400" dirty="0"/>
              <a:t>Provide referral promo code in order to encourage customers to recommend the products to others.</a:t>
            </a:r>
            <a:r>
              <a:rPr lang="en-IN" sz="1800" dirty="0"/>
              <a:t>	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D79D5-8C1E-4BD9-8A12-01CC346A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17991"/>
            <a:ext cx="2036912" cy="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88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4389-6CA7-47EA-B25F-BCB175BF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1DC7-DAEF-42EC-B24F-61B930A0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04" y="1628800"/>
            <a:ext cx="8100392" cy="4791797"/>
          </a:xfrm>
        </p:spPr>
        <p:txBody>
          <a:bodyPr>
            <a:normAutofit/>
          </a:bodyPr>
          <a:lstStyle/>
          <a:p>
            <a:r>
              <a:rPr lang="en-IN" sz="2400" dirty="0"/>
              <a:t>Amazon will get to know what is trending and emphasis on increasing the supply of trending product.</a:t>
            </a:r>
          </a:p>
          <a:p>
            <a:r>
              <a:rPr lang="en-IN" sz="2400" dirty="0"/>
              <a:t>Amazon can analyse negative effects and improve on their customer retention model and improve customer service.</a:t>
            </a:r>
          </a:p>
          <a:p>
            <a:r>
              <a:rPr lang="en-IN" sz="2400" dirty="0"/>
              <a:t>Forecast market movement based on news, blogs and social media sentiment.	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D79D5-8C1E-4BD9-8A12-01CC346A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17991"/>
            <a:ext cx="2036912" cy="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86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ED03-1621-406D-A6F9-D846130D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Plots: Time series for reviews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030E6-ACBA-430E-8C91-01BA5433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CD0C71-485C-44E2-9063-66DECD953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09700"/>
            <a:ext cx="799313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0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ED03-1621-406D-A6F9-D846130D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Plots: Time series for reviews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030E6-ACBA-430E-8C91-01BA5433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B6019F-1C1A-4AC4-9A8C-31CA3C4E1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12776"/>
            <a:ext cx="4331806" cy="2790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D12900-930C-46EA-A25C-03A10B5F9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411" y="1272189"/>
            <a:ext cx="4158599" cy="2790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978F6-1531-41CA-BB0B-271E745D8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4050196"/>
            <a:ext cx="7172325" cy="27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95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ED03-1621-406D-A6F9-D846130D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Plots: Time series for reviews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030E6-ACBA-430E-8C91-01BA5433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A392D7-8A90-4BA1-B4E8-C696DCBEA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824" y="1412776"/>
            <a:ext cx="7812360" cy="48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46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ED03-1621-406D-A6F9-D846130D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Plots: Rating over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030E6-ACBA-430E-8C91-01BA5433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0F16A-FD3D-4572-80BA-B253DBA34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8172400" cy="44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83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4362-4706-45AD-9882-8B1EB320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068960"/>
            <a:ext cx="4876800" cy="799306"/>
          </a:xfrm>
        </p:spPr>
        <p:txBody>
          <a:bodyPr/>
          <a:lstStyle/>
          <a:p>
            <a:pPr algn="ctr"/>
            <a:r>
              <a:rPr lang="en-IN" dirty="0"/>
              <a:t>Thank You </a:t>
            </a:r>
            <a:br>
              <a:rPr lang="en-IN" dirty="0"/>
            </a:br>
            <a:r>
              <a:rPr lang="en-IN" dirty="0"/>
              <a:t>&amp;</a:t>
            </a:r>
            <a:br>
              <a:rPr lang="en-IN" dirty="0"/>
            </a:br>
            <a:r>
              <a:rPr lang="en-IN" dirty="0"/>
              <a:t>Any Questions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9DE33A-62FF-4208-816A-C406CCDB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B847D1-78C6-46DA-8E49-81170B32C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514129"/>
            <a:ext cx="4680520" cy="512707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84F8109-ED2D-4BFC-9D64-79A9B0DD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2128"/>
            <a:ext cx="4876800" cy="799306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32532-72E6-46BD-8602-19470AEB8953}"/>
              </a:ext>
            </a:extLst>
          </p:cNvPr>
          <p:cNvSpPr txBox="1"/>
          <p:nvPr/>
        </p:nvSpPr>
        <p:spPr>
          <a:xfrm>
            <a:off x="899592" y="114479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066EE-016E-42C2-B4B2-85B9B183E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2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152C-FC08-4695-B88F-F96D2060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9FF39E3-F185-4F92-B9FA-3EB3CC830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460" y="1969692"/>
            <a:ext cx="3889982" cy="4272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CC37B-6465-4684-BAEF-34EDE915DF4C}"/>
              </a:ext>
            </a:extLst>
          </p:cNvPr>
          <p:cNvSpPr txBox="1"/>
          <p:nvPr/>
        </p:nvSpPr>
        <p:spPr>
          <a:xfrm>
            <a:off x="755576" y="1369088"/>
            <a:ext cx="590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Missing Values and Unique Values for each attribute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55453-944F-4467-91B7-792544FD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5" y="1969693"/>
            <a:ext cx="2376265" cy="4259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3657FF-8DAD-4596-A30B-2F6AB6236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6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FD6F36-65AD-4C8D-AA88-0C91BC21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4876800" cy="800100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CF8FA9-6F03-4C7F-BD43-C3B99386D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96" y="1372350"/>
            <a:ext cx="6891940" cy="4492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DD401D-8E50-47E4-9CBA-05D54BDE9750}"/>
              </a:ext>
            </a:extLst>
          </p:cNvPr>
          <p:cNvSpPr txBox="1"/>
          <p:nvPr/>
        </p:nvSpPr>
        <p:spPr>
          <a:xfrm>
            <a:off x="971600" y="116522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 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3BBAD-5D41-491D-B831-C5F9CFFEC208}"/>
              </a:ext>
            </a:extLst>
          </p:cNvPr>
          <p:cNvSpPr txBox="1"/>
          <p:nvPr/>
        </p:nvSpPr>
        <p:spPr>
          <a:xfrm>
            <a:off x="1691680" y="601895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columns </a:t>
            </a:r>
            <a:r>
              <a:rPr lang="en-US" dirty="0" err="1">
                <a:solidFill>
                  <a:schemeClr val="bg1"/>
                </a:solidFill>
              </a:rPr>
              <a:t>reviews.didPurchase</a:t>
            </a:r>
            <a:r>
              <a:rPr lang="en-US" dirty="0">
                <a:solidFill>
                  <a:schemeClr val="bg1"/>
                </a:solidFill>
              </a:rPr>
              <a:t>, reviews.id, </a:t>
            </a:r>
            <a:r>
              <a:rPr lang="en-US" dirty="0" err="1">
                <a:solidFill>
                  <a:schemeClr val="bg1"/>
                </a:solidFill>
              </a:rPr>
              <a:t>reviews.UserCity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reviews.UserProvince</a:t>
            </a:r>
            <a:r>
              <a:rPr lang="en-US" dirty="0">
                <a:solidFill>
                  <a:schemeClr val="bg1"/>
                </a:solidFill>
              </a:rPr>
              <a:t> have null values for more than 34000 rows.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D3BDAF-092D-4E4A-961C-8DD83BE0C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9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36481" y="323610"/>
            <a:ext cx="5143632" cy="801134"/>
          </a:xfrm>
        </p:spPr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 marL="64008" indent="0">
              <a:buNone/>
            </a:pPr>
            <a:endParaRPr lang="en-US" sz="2000" b="1" dirty="0">
              <a:solidFill>
                <a:schemeClr val="accent1"/>
              </a:solidFill>
            </a:endParaRPr>
          </a:p>
          <a:p>
            <a:pPr marL="64008" indent="0">
              <a:buNone/>
            </a:pPr>
            <a:endParaRPr lang="en-US" sz="2000" b="1" dirty="0">
              <a:solidFill>
                <a:schemeClr val="accent1"/>
              </a:solidFill>
            </a:endParaRPr>
          </a:p>
          <a:p>
            <a:pPr marL="64008" indent="0">
              <a:buNone/>
            </a:pPr>
            <a:endParaRPr lang="en-US" sz="2000" b="1" dirty="0">
              <a:solidFill>
                <a:schemeClr val="accent1"/>
              </a:solidFill>
            </a:endParaRPr>
          </a:p>
          <a:p>
            <a:pPr marL="64008" indent="0">
              <a:buNone/>
            </a:pP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EF65E1E-05EF-4C8D-BDAF-727B737F57B5}"/>
              </a:ext>
            </a:extLst>
          </p:cNvPr>
          <p:cNvSpPr/>
          <p:nvPr/>
        </p:nvSpPr>
        <p:spPr>
          <a:xfrm>
            <a:off x="958274" y="5261652"/>
            <a:ext cx="1872208" cy="43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B3D79A-8323-4545-90D8-6F66E6A418E3}"/>
              </a:ext>
            </a:extLst>
          </p:cNvPr>
          <p:cNvSpPr/>
          <p:nvPr/>
        </p:nvSpPr>
        <p:spPr>
          <a:xfrm>
            <a:off x="562230" y="6097696"/>
            <a:ext cx="2664296" cy="43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words Removal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D2D4B9-94BF-4793-97D1-0E272863735F}"/>
              </a:ext>
            </a:extLst>
          </p:cNvPr>
          <p:cNvSpPr/>
          <p:nvPr/>
        </p:nvSpPr>
        <p:spPr>
          <a:xfrm>
            <a:off x="958274" y="2846541"/>
            <a:ext cx="1872208" cy="43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30D5C0-C05F-4E13-B936-2A93035C3899}"/>
              </a:ext>
            </a:extLst>
          </p:cNvPr>
          <p:cNvSpPr/>
          <p:nvPr/>
        </p:nvSpPr>
        <p:spPr>
          <a:xfrm>
            <a:off x="488259" y="1251726"/>
            <a:ext cx="2827538" cy="43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unwanted variables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072349-B415-4E40-B805-5ADB6DFF628D}"/>
              </a:ext>
            </a:extLst>
          </p:cNvPr>
          <p:cNvSpPr/>
          <p:nvPr/>
        </p:nvSpPr>
        <p:spPr>
          <a:xfrm>
            <a:off x="569880" y="2049275"/>
            <a:ext cx="2664296" cy="43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non null values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BDBF607-E760-4053-9F2A-800161999EE9}"/>
              </a:ext>
            </a:extLst>
          </p:cNvPr>
          <p:cNvSpPr/>
          <p:nvPr/>
        </p:nvSpPr>
        <p:spPr>
          <a:xfrm>
            <a:off x="1793022" y="1752066"/>
            <a:ext cx="178542" cy="231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335811B-8231-4AC9-85E7-504B422C8E30}"/>
              </a:ext>
            </a:extLst>
          </p:cNvPr>
          <p:cNvSpPr/>
          <p:nvPr/>
        </p:nvSpPr>
        <p:spPr>
          <a:xfrm>
            <a:off x="1793022" y="2550423"/>
            <a:ext cx="178542" cy="231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025FAB4-6160-4100-ABF2-C47A15D6739A}"/>
              </a:ext>
            </a:extLst>
          </p:cNvPr>
          <p:cNvSpPr/>
          <p:nvPr/>
        </p:nvSpPr>
        <p:spPr>
          <a:xfrm>
            <a:off x="1805107" y="3347615"/>
            <a:ext cx="178542" cy="231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C50159A-67ED-4FF4-93E3-1DDF72AB4B48}"/>
              </a:ext>
            </a:extLst>
          </p:cNvPr>
          <p:cNvSpPr/>
          <p:nvPr/>
        </p:nvSpPr>
        <p:spPr>
          <a:xfrm>
            <a:off x="1832966" y="5800257"/>
            <a:ext cx="178542" cy="231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A9D0D95-787F-4506-96CF-A7BA6D75E261}"/>
              </a:ext>
            </a:extLst>
          </p:cNvPr>
          <p:cNvSpPr/>
          <p:nvPr/>
        </p:nvSpPr>
        <p:spPr>
          <a:xfrm>
            <a:off x="1832966" y="4964551"/>
            <a:ext cx="178542" cy="231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7C3569-77A0-490E-BF91-F599B96FE4A2}"/>
              </a:ext>
            </a:extLst>
          </p:cNvPr>
          <p:cNvSpPr txBox="1"/>
          <p:nvPr/>
        </p:nvSpPr>
        <p:spPr>
          <a:xfrm>
            <a:off x="4231932" y="1850900"/>
            <a:ext cx="45155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Variables chosen </a:t>
            </a:r>
            <a:r>
              <a:rPr lang="en-US" dirty="0">
                <a:solidFill>
                  <a:schemeClr val="bg1"/>
                </a:solidFill>
              </a:rPr>
              <a:t>are Date, Date added, Rating, Review text, Review title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Filtering non null values </a:t>
            </a:r>
            <a:r>
              <a:rPr lang="en-US" dirty="0">
                <a:solidFill>
                  <a:schemeClr val="bg1"/>
                </a:solidFill>
              </a:rPr>
              <a:t>which are assigned to array “check”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Classifying </a:t>
            </a:r>
            <a:r>
              <a:rPr lang="en-US" dirty="0">
                <a:solidFill>
                  <a:schemeClr val="bg1"/>
                </a:solidFill>
              </a:rPr>
              <a:t>reviews as positive and negative based on the ratings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F742E18-039C-4CE6-A406-7A1EB8154ECF}"/>
              </a:ext>
            </a:extLst>
          </p:cNvPr>
          <p:cNvSpPr/>
          <p:nvPr/>
        </p:nvSpPr>
        <p:spPr>
          <a:xfrm>
            <a:off x="993783" y="4463477"/>
            <a:ext cx="1872208" cy="43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partition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1A9E039D-F32F-421F-9DFA-4A0A0E72D1C9}"/>
              </a:ext>
            </a:extLst>
          </p:cNvPr>
          <p:cNvSpPr/>
          <p:nvPr/>
        </p:nvSpPr>
        <p:spPr>
          <a:xfrm>
            <a:off x="1812757" y="4156083"/>
            <a:ext cx="178542" cy="231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5C37EED-70FA-47F1-9266-6350A8286773}"/>
              </a:ext>
            </a:extLst>
          </p:cNvPr>
          <p:cNvSpPr/>
          <p:nvPr/>
        </p:nvSpPr>
        <p:spPr>
          <a:xfrm>
            <a:off x="946189" y="3650170"/>
            <a:ext cx="1872208" cy="43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7AD948-6D88-42C1-A591-62B1E17009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8770" y="4387133"/>
          <a:ext cx="3513000" cy="1643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500">
                  <a:extLst>
                    <a:ext uri="{9D8B030D-6E8A-4147-A177-3AD203B41FA5}">
                      <a16:colId xmlns:a16="http://schemas.microsoft.com/office/drawing/2014/main" val="1663621063"/>
                    </a:ext>
                  </a:extLst>
                </a:gridCol>
                <a:gridCol w="1756500">
                  <a:extLst>
                    <a:ext uri="{9D8B030D-6E8A-4147-A177-3AD203B41FA5}">
                      <a16:colId xmlns:a16="http://schemas.microsoft.com/office/drawing/2014/main" val="2700060903"/>
                    </a:ext>
                  </a:extLst>
                </a:gridCol>
              </a:tblGrid>
              <a:tr h="501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83000"/>
                  </a:ext>
                </a:extLst>
              </a:tr>
              <a:tr h="501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&gt;=4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600"/>
                  </a:ext>
                </a:extLst>
              </a:tr>
              <a:tr h="501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94555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4396302C-7CA7-4C2B-AF8B-B28BA732A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6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36481" y="323610"/>
            <a:ext cx="5143632" cy="801134"/>
          </a:xfrm>
        </p:spPr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 marL="64008" indent="0">
              <a:buNone/>
            </a:pPr>
            <a:endParaRPr lang="en-US" sz="2000" b="1" dirty="0">
              <a:solidFill>
                <a:schemeClr val="accent1"/>
              </a:solidFill>
            </a:endParaRPr>
          </a:p>
          <a:p>
            <a:pPr marL="64008" indent="0">
              <a:buNone/>
            </a:pPr>
            <a:endParaRPr lang="en-US" sz="2000" b="1" dirty="0">
              <a:solidFill>
                <a:schemeClr val="accent1"/>
              </a:solidFill>
            </a:endParaRPr>
          </a:p>
          <a:p>
            <a:pPr marL="64008" indent="0">
              <a:buNone/>
            </a:pPr>
            <a:endParaRPr lang="en-US" sz="2000" b="1" dirty="0">
              <a:solidFill>
                <a:schemeClr val="accent1"/>
              </a:solidFill>
            </a:endParaRPr>
          </a:p>
          <a:p>
            <a:pPr marL="64008" indent="0">
              <a:buNone/>
            </a:pP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EF65E1E-05EF-4C8D-BDAF-727B737F57B5}"/>
              </a:ext>
            </a:extLst>
          </p:cNvPr>
          <p:cNvSpPr/>
          <p:nvPr/>
        </p:nvSpPr>
        <p:spPr>
          <a:xfrm>
            <a:off x="958274" y="5261652"/>
            <a:ext cx="1872208" cy="43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B3D79A-8323-4545-90D8-6F66E6A418E3}"/>
              </a:ext>
            </a:extLst>
          </p:cNvPr>
          <p:cNvSpPr/>
          <p:nvPr/>
        </p:nvSpPr>
        <p:spPr>
          <a:xfrm>
            <a:off x="562230" y="6097696"/>
            <a:ext cx="2664296" cy="43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words Removal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D2D4B9-94BF-4793-97D1-0E272863735F}"/>
              </a:ext>
            </a:extLst>
          </p:cNvPr>
          <p:cNvSpPr/>
          <p:nvPr/>
        </p:nvSpPr>
        <p:spPr>
          <a:xfrm>
            <a:off x="958274" y="2846541"/>
            <a:ext cx="1872208" cy="43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30D5C0-C05F-4E13-B936-2A93035C3899}"/>
              </a:ext>
            </a:extLst>
          </p:cNvPr>
          <p:cNvSpPr/>
          <p:nvPr/>
        </p:nvSpPr>
        <p:spPr>
          <a:xfrm>
            <a:off x="488259" y="1251726"/>
            <a:ext cx="2827538" cy="43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unwanted variables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072349-B415-4E40-B805-5ADB6DFF628D}"/>
              </a:ext>
            </a:extLst>
          </p:cNvPr>
          <p:cNvSpPr/>
          <p:nvPr/>
        </p:nvSpPr>
        <p:spPr>
          <a:xfrm>
            <a:off x="569880" y="2049275"/>
            <a:ext cx="2664296" cy="43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non null values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BDBF607-E760-4053-9F2A-800161999EE9}"/>
              </a:ext>
            </a:extLst>
          </p:cNvPr>
          <p:cNvSpPr/>
          <p:nvPr/>
        </p:nvSpPr>
        <p:spPr>
          <a:xfrm>
            <a:off x="1793022" y="1752066"/>
            <a:ext cx="178542" cy="231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335811B-8231-4AC9-85E7-504B422C8E30}"/>
              </a:ext>
            </a:extLst>
          </p:cNvPr>
          <p:cNvSpPr/>
          <p:nvPr/>
        </p:nvSpPr>
        <p:spPr>
          <a:xfrm>
            <a:off x="1793022" y="2550423"/>
            <a:ext cx="178542" cy="231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025FAB4-6160-4100-ABF2-C47A15D6739A}"/>
              </a:ext>
            </a:extLst>
          </p:cNvPr>
          <p:cNvSpPr/>
          <p:nvPr/>
        </p:nvSpPr>
        <p:spPr>
          <a:xfrm>
            <a:off x="1805107" y="3347615"/>
            <a:ext cx="178542" cy="231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C50159A-67ED-4FF4-93E3-1DDF72AB4B48}"/>
              </a:ext>
            </a:extLst>
          </p:cNvPr>
          <p:cNvSpPr/>
          <p:nvPr/>
        </p:nvSpPr>
        <p:spPr>
          <a:xfrm>
            <a:off x="1832966" y="5800257"/>
            <a:ext cx="178542" cy="231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A9D0D95-787F-4506-96CF-A7BA6D75E261}"/>
              </a:ext>
            </a:extLst>
          </p:cNvPr>
          <p:cNvSpPr/>
          <p:nvPr/>
        </p:nvSpPr>
        <p:spPr>
          <a:xfrm>
            <a:off x="1832966" y="4964551"/>
            <a:ext cx="178542" cy="231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7C3569-77A0-490E-BF91-F599B96FE4A2}"/>
              </a:ext>
            </a:extLst>
          </p:cNvPr>
          <p:cNvSpPr txBox="1"/>
          <p:nvPr/>
        </p:nvSpPr>
        <p:spPr>
          <a:xfrm>
            <a:off x="3919018" y="1852074"/>
            <a:ext cx="47179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Cleaning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 review text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Converting to string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Convert text to lower case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Removing characters like symbols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Data partition </a:t>
            </a:r>
            <a:r>
              <a:rPr lang="en-US" dirty="0">
                <a:solidFill>
                  <a:schemeClr val="bg1"/>
                </a:solidFill>
              </a:rPr>
              <a:t>into Training and test.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Train : 75%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Test   : 25%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Tokenizing </a:t>
            </a:r>
            <a:r>
              <a:rPr lang="en-US" dirty="0">
                <a:solidFill>
                  <a:schemeClr val="bg1"/>
                </a:solidFill>
              </a:rPr>
              <a:t>each review text into words, for both training and test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Stop Words </a:t>
            </a:r>
            <a:r>
              <a:rPr lang="en-US" dirty="0">
                <a:solidFill>
                  <a:schemeClr val="bg1"/>
                </a:solidFill>
              </a:rPr>
              <a:t>such as articles and prepositions are eliminated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F742E18-039C-4CE6-A406-7A1EB8154ECF}"/>
              </a:ext>
            </a:extLst>
          </p:cNvPr>
          <p:cNvSpPr/>
          <p:nvPr/>
        </p:nvSpPr>
        <p:spPr>
          <a:xfrm>
            <a:off x="993783" y="4463477"/>
            <a:ext cx="1872208" cy="43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partition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1A9E039D-F32F-421F-9DFA-4A0A0E72D1C9}"/>
              </a:ext>
            </a:extLst>
          </p:cNvPr>
          <p:cNvSpPr/>
          <p:nvPr/>
        </p:nvSpPr>
        <p:spPr>
          <a:xfrm>
            <a:off x="1812757" y="4156083"/>
            <a:ext cx="178542" cy="231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5C37EED-70FA-47F1-9266-6350A8286773}"/>
              </a:ext>
            </a:extLst>
          </p:cNvPr>
          <p:cNvSpPr/>
          <p:nvPr/>
        </p:nvSpPr>
        <p:spPr>
          <a:xfrm>
            <a:off x="946189" y="3650170"/>
            <a:ext cx="1872208" cy="436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DD1A76C-C04F-450F-9D9A-A51855518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8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576E-7B66-43BB-B5BD-380889B1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00BF35-F7F2-41AF-9A3B-A545E970B4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1883469"/>
          <a:ext cx="6096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1357901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94360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1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reviews.rating</a:t>
                      </a:r>
                      <a:endParaRPr lang="en-US" dirty="0"/>
                    </a:p>
                    <a:p>
                      <a:r>
                        <a:rPr lang="en-US" dirty="0" err="1"/>
                        <a:t>reviews.text</a:t>
                      </a:r>
                      <a:endParaRPr lang="en-US" dirty="0"/>
                    </a:p>
                    <a:p>
                      <a:r>
                        <a:rPr lang="en-US" dirty="0" err="1"/>
                        <a:t>reviews.title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reviews.senti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0697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DCBCB2-C790-4F3E-960F-C36A789954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3877132"/>
          <a:ext cx="6096000" cy="136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37872958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/>
                        <a:t>GOAL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49975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r>
                        <a:rPr lang="en-US" dirty="0" err="1"/>
                        <a:t>Analyse</a:t>
                      </a:r>
                      <a:r>
                        <a:rPr lang="en-US" dirty="0"/>
                        <a:t> the </a:t>
                      </a:r>
                      <a:r>
                        <a:rPr lang="en-US" b="1" dirty="0" err="1"/>
                        <a:t>reviews.text</a:t>
                      </a:r>
                      <a:r>
                        <a:rPr lang="en-US" b="1" dirty="0"/>
                        <a:t> </a:t>
                      </a:r>
                      <a:r>
                        <a:rPr lang="en-US" dirty="0"/>
                        <a:t>and </a:t>
                      </a:r>
                      <a:r>
                        <a:rPr lang="en-US" b="1" dirty="0" err="1"/>
                        <a:t>reviews.title</a:t>
                      </a:r>
                      <a:r>
                        <a:rPr lang="en-US" b="1" dirty="0"/>
                        <a:t> </a:t>
                      </a:r>
                      <a:r>
                        <a:rPr lang="en-US" dirty="0"/>
                        <a:t>and assign appropriate sentiment to </a:t>
                      </a:r>
                      <a:r>
                        <a:rPr lang="en-US" b="1" dirty="0" err="1"/>
                        <a:t>reviews.senti</a:t>
                      </a:r>
                      <a:r>
                        <a:rPr lang="en-US" b="1" dirty="0"/>
                        <a:t> </a:t>
                      </a:r>
                      <a:r>
                        <a:rPr lang="en-US" dirty="0"/>
                        <a:t>variable based on the </a:t>
                      </a:r>
                      <a:r>
                        <a:rPr lang="en-US" b="1" dirty="0" err="1"/>
                        <a:t>reviews.rating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90644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B3121B0-3D90-4442-980D-D0CA0E091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4850"/>
            <a:ext cx="2036912" cy="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94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167107 - Reporting progress or status presentation - NEW.potx" id="{24ADC811-FCB2-4A9B-852A-BB14EA0B4C87}" vid="{F865C24B-81F8-4D59-BA13-A775229E7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395</TotalTime>
  <Words>1000</Words>
  <Application>Microsoft Office PowerPoint</Application>
  <PresentationFormat>On-screen Show (4:3)</PresentationFormat>
  <Paragraphs>250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Segoe UI</vt:lpstr>
      <vt:lpstr>Wingdings</vt:lpstr>
      <vt:lpstr>Wingdings 2</vt:lpstr>
      <vt:lpstr>Verve</vt:lpstr>
      <vt:lpstr>Consumer Reviews of Amazon Products</vt:lpstr>
      <vt:lpstr>Agenda</vt:lpstr>
      <vt:lpstr>Data Description</vt:lpstr>
      <vt:lpstr>Data Description</vt:lpstr>
      <vt:lpstr>Data Description</vt:lpstr>
      <vt:lpstr>Data Description</vt:lpstr>
      <vt:lpstr>Data Pre-Processing</vt:lpstr>
      <vt:lpstr>Data Pre-Processing</vt:lpstr>
      <vt:lpstr>Data Description</vt:lpstr>
      <vt:lpstr>Exploratory Data Analysis</vt:lpstr>
      <vt:lpstr>Are all reviews given by same group of users?</vt:lpstr>
      <vt:lpstr>Distribution of User Rating</vt:lpstr>
      <vt:lpstr>Net Promoter Score of Amazon</vt:lpstr>
      <vt:lpstr>What is the most reviewed Product on Amazon in last 90 days</vt:lpstr>
      <vt:lpstr>What is the most reviewed Product on Amazon</vt:lpstr>
      <vt:lpstr>Modelling</vt:lpstr>
      <vt:lpstr>Naïve Bayes classifier</vt:lpstr>
      <vt:lpstr>Models</vt:lpstr>
      <vt:lpstr>Naïve Bayes classifier</vt:lpstr>
      <vt:lpstr>Count Vectorizer</vt:lpstr>
      <vt:lpstr>TFIDF vector</vt:lpstr>
      <vt:lpstr>Fitting Models</vt:lpstr>
      <vt:lpstr>Precision, Recall &amp; F1-Score</vt:lpstr>
      <vt:lpstr>Model comparison ROC Curves</vt:lpstr>
      <vt:lpstr>Testing for sample</vt:lpstr>
      <vt:lpstr>Bag of Words</vt:lpstr>
      <vt:lpstr>Most occurring words in training set</vt:lpstr>
      <vt:lpstr>Repeated Words</vt:lpstr>
      <vt:lpstr>Deep Dive of a product</vt:lpstr>
      <vt:lpstr>Distribution of Rating</vt:lpstr>
      <vt:lpstr>Recommendations</vt:lpstr>
      <vt:lpstr>Findings</vt:lpstr>
      <vt:lpstr>Business Recommendations</vt:lpstr>
      <vt:lpstr>Business Recommendations</vt:lpstr>
      <vt:lpstr>Plots: Time series for reviews </vt:lpstr>
      <vt:lpstr>Plots: Time series for reviews </vt:lpstr>
      <vt:lpstr>Plots: Time series for reviews </vt:lpstr>
      <vt:lpstr>Plots: Rating over month</vt:lpstr>
      <vt:lpstr>Thank You  &amp; 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Progress or Status</dc:title>
  <dc:creator>vinay vihari lakamsani</dc:creator>
  <cp:lastModifiedBy>vinay vihari lakamsani</cp:lastModifiedBy>
  <cp:revision>70</cp:revision>
  <dcterms:created xsi:type="dcterms:W3CDTF">2019-03-03T22:57:51Z</dcterms:created>
  <dcterms:modified xsi:type="dcterms:W3CDTF">2019-03-06T20:44:59Z</dcterms:modified>
</cp:coreProperties>
</file>