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7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4948C36-5549-4A12-B5A4-9D1FBFACA59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17D50D6-4075-4DE8-8AEC-9936F45A5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2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8C36-5549-4A12-B5A4-9D1FBFACA59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D50D6-4075-4DE8-8AEC-9936F45A5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2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8C36-5549-4A12-B5A4-9D1FBFACA59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D50D6-4075-4DE8-8AEC-9936F45A5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39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8C36-5549-4A12-B5A4-9D1FBFACA59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D50D6-4075-4DE8-8AEC-9936F45A5F1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9104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8C36-5549-4A12-B5A4-9D1FBFACA59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D50D6-4075-4DE8-8AEC-9936F45A5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24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8C36-5549-4A12-B5A4-9D1FBFACA59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D50D6-4075-4DE8-8AEC-9936F45A5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28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8C36-5549-4A12-B5A4-9D1FBFACA59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D50D6-4075-4DE8-8AEC-9936F45A5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64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8C36-5549-4A12-B5A4-9D1FBFACA59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D50D6-4075-4DE8-8AEC-9936F45A5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68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8C36-5549-4A12-B5A4-9D1FBFACA59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D50D6-4075-4DE8-8AEC-9936F45A5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4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8C36-5549-4A12-B5A4-9D1FBFACA59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D50D6-4075-4DE8-8AEC-9936F45A5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7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8C36-5549-4A12-B5A4-9D1FBFACA59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D50D6-4075-4DE8-8AEC-9936F45A5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6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8C36-5549-4A12-B5A4-9D1FBFACA59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D50D6-4075-4DE8-8AEC-9936F45A5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3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8C36-5549-4A12-B5A4-9D1FBFACA59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D50D6-4075-4DE8-8AEC-9936F45A5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20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8C36-5549-4A12-B5A4-9D1FBFACA59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D50D6-4075-4DE8-8AEC-9936F45A5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0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8C36-5549-4A12-B5A4-9D1FBFACA59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D50D6-4075-4DE8-8AEC-9936F45A5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7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8C36-5549-4A12-B5A4-9D1FBFACA59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D50D6-4075-4DE8-8AEC-9936F45A5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0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8C36-5549-4A12-B5A4-9D1FBFACA59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D50D6-4075-4DE8-8AEC-9936F45A5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5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48C36-5549-4A12-B5A4-9D1FBFACA59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D50D6-4075-4DE8-8AEC-9936F45A5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28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3FA0-E7DF-4668-B699-0CAA6EA464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KICKSTARTER PROJECT REPORT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10CB3-0EDE-43BC-8C03-D3ABE9253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Balakrishnan, Anisha, Chen, Xi, </a:t>
            </a:r>
            <a:r>
              <a:rPr lang="en-US" dirty="0" err="1"/>
              <a:t>Doddagaddavallinarasimhamurthy</a:t>
            </a:r>
            <a:r>
              <a:rPr lang="en-US" dirty="0"/>
              <a:t>, </a:t>
            </a:r>
            <a:r>
              <a:rPr lang="en-US" dirty="0" err="1"/>
              <a:t>Amoghbharadwaj</a:t>
            </a:r>
            <a:r>
              <a:rPr lang="en-US" dirty="0"/>
              <a:t>, Lakamsani, Vinay Vihari, </a:t>
            </a:r>
            <a:r>
              <a:rPr lang="en-US" dirty="0" err="1"/>
              <a:t>Lalanne</a:t>
            </a:r>
            <a:r>
              <a:rPr lang="en-US" dirty="0"/>
              <a:t>, Nerlande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81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E4F14-8EE4-4BC3-A416-B2D6CA04B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18255"/>
            <a:ext cx="10982960" cy="1007905"/>
          </a:xfrm>
        </p:spPr>
        <p:txBody>
          <a:bodyPr/>
          <a:lstStyle/>
          <a:p>
            <a:r>
              <a:rPr lang="en-US" b="1" dirty="0"/>
              <a:t>Updates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EF4D3-C4D7-450C-B0AB-CC7CFE53D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26160"/>
            <a:ext cx="5181600" cy="5150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Issues we faced:</a:t>
            </a:r>
          </a:p>
          <a:p>
            <a:r>
              <a:rPr lang="en-US" dirty="0"/>
              <a:t>Missing Data</a:t>
            </a:r>
          </a:p>
          <a:p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nconsistency</a:t>
            </a:r>
          </a:p>
          <a:p>
            <a:r>
              <a:rPr lang="en-US" dirty="0">
                <a:solidFill>
                  <a:srgbClr val="FF0000"/>
                </a:solidFill>
              </a:rPr>
              <a:t>Multi-currency need to convert to USD</a:t>
            </a:r>
          </a:p>
          <a:p>
            <a:r>
              <a:rPr lang="en-US" dirty="0">
                <a:solidFill>
                  <a:srgbClr val="FF0000"/>
                </a:solidFill>
              </a:rPr>
              <a:t>Include the wrong variables to build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A1C72D-DA84-40F1-AC55-74C2B6891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26160"/>
            <a:ext cx="5181600" cy="5679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Trends we noticed:</a:t>
            </a:r>
          </a:p>
          <a:p>
            <a:pPr lvl="1"/>
            <a:r>
              <a:rPr lang="en-US" dirty="0"/>
              <a:t>Pledged USD increases with the Duration of the campaign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More Backers are attracted to the project when its funding goal amount is small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Crafts had the least amount of Pledged USD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Games had the largest amount of Pledged USD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9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D2453-2583-448F-BE6F-1DC81D602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8255"/>
            <a:ext cx="10515600" cy="1325563"/>
          </a:xfrm>
        </p:spPr>
        <p:txBody>
          <a:bodyPr/>
          <a:lstStyle/>
          <a:p>
            <a:r>
              <a:rPr lang="en-US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F3318-C04E-4BA3-ADF6-7A4DC6271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0231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Country column should be made a required field because the currency of Goal and Pledged amounts </a:t>
            </a:r>
          </a:p>
          <a:p>
            <a:endParaRPr lang="en-US" dirty="0"/>
          </a:p>
          <a:p>
            <a:r>
              <a:rPr lang="en-US" dirty="0"/>
              <a:t>Pledged amounts should always be associated with a Backer</a:t>
            </a:r>
          </a:p>
          <a:p>
            <a:endParaRPr lang="en-US" dirty="0"/>
          </a:p>
          <a:p>
            <a:r>
              <a:rPr lang="en-US" dirty="0"/>
              <a:t>Projects with Goal amounts over 2 Million should not be considered for launching a campaign since they are usually Failed or Canceled</a:t>
            </a:r>
          </a:p>
          <a:p>
            <a:endParaRPr lang="en-US" dirty="0"/>
          </a:p>
          <a:p>
            <a:r>
              <a:rPr lang="en-US" dirty="0"/>
              <a:t>Estimated Start Date and End Date should always be included in analyzing and modeling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8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6414EB-C432-4532-9774-BDE4B49DD77F}"/>
              </a:ext>
            </a:extLst>
          </p:cNvPr>
          <p:cNvSpPr/>
          <p:nvPr/>
        </p:nvSpPr>
        <p:spPr>
          <a:xfrm>
            <a:off x="1331649" y="665824"/>
            <a:ext cx="1010278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our project? Brief about Kickstarter website 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Bigger picture: Business Perspective of the Project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Baseline Model: what a layman without data scientist would predict the results to be and using it as a comparison for our model checking</a:t>
            </a: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Finding Patterns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Preprocessing and Difficulties faced.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Evaluation Metric : why (F1  Score &amp; ROC/AUC) is Important than Accuracy in Classification problem.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Modelling </a:t>
            </a: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 Analysis and Business to the Company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3236BC-6B6F-43FD-8C05-3CF00CE6F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650" y="0"/>
            <a:ext cx="35623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43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1E2A48-79F5-452E-A93B-8835C9E9A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608" y="-1"/>
            <a:ext cx="3562350" cy="621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8992AE-B532-4FEF-9D4F-0EF468C80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0315"/>
            <a:ext cx="12192000" cy="7443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05DFBC-77AA-4B2E-A0DC-7D30E8D23529}"/>
              </a:ext>
            </a:extLst>
          </p:cNvPr>
          <p:cNvSpPr/>
          <p:nvPr/>
        </p:nvSpPr>
        <p:spPr>
          <a:xfrm>
            <a:off x="1677879" y="1595047"/>
            <a:ext cx="101027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our project? </a:t>
            </a: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Bigger picture: Business Perspective of the Project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Baseline Model</a:t>
            </a: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Finding Patterns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Preprocessing and Difficulties faced.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Modeling </a:t>
            </a: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 Analysis</a:t>
            </a: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4C6475-92CF-49C6-A24A-2331514D9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926" y="4677027"/>
            <a:ext cx="6225196" cy="168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22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130</TotalTime>
  <Words>261</Words>
  <Application>Microsoft Office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宋体</vt:lpstr>
      <vt:lpstr>Arial</vt:lpstr>
      <vt:lpstr>Calibri</vt:lpstr>
      <vt:lpstr>Times New Roman</vt:lpstr>
      <vt:lpstr>Trebuchet MS</vt:lpstr>
      <vt:lpstr>Tw Cen MT</vt:lpstr>
      <vt:lpstr>Wingdings</vt:lpstr>
      <vt:lpstr>Circuit</vt:lpstr>
      <vt:lpstr>KICKSTARTER PROJECT REPORT </vt:lpstr>
      <vt:lpstr>Updates</vt:lpstr>
      <vt:lpstr>Recommendations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KICKSTARTER PROJECT REPORT </dc:title>
  <dc:creator>Nellie Lalanne</dc:creator>
  <cp:lastModifiedBy>vinay vihari lakamsani</cp:lastModifiedBy>
  <cp:revision>20</cp:revision>
  <dcterms:created xsi:type="dcterms:W3CDTF">2018-11-07T02:14:12Z</dcterms:created>
  <dcterms:modified xsi:type="dcterms:W3CDTF">2018-11-07T16:05:29Z</dcterms:modified>
</cp:coreProperties>
</file>