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14" r:id="rId1"/>
  </p:sldMasterIdLst>
  <p:notesMasterIdLst>
    <p:notesMasterId r:id="rId29"/>
  </p:notesMasterIdLst>
  <p:sldIdLst>
    <p:sldId id="256" r:id="rId2"/>
    <p:sldId id="257" r:id="rId3"/>
    <p:sldId id="258" r:id="rId4"/>
    <p:sldId id="299" r:id="rId5"/>
    <p:sldId id="260" r:id="rId6"/>
    <p:sldId id="283" r:id="rId7"/>
    <p:sldId id="285" r:id="rId8"/>
    <p:sldId id="290" r:id="rId9"/>
    <p:sldId id="291" r:id="rId10"/>
    <p:sldId id="289" r:id="rId11"/>
    <p:sldId id="292" r:id="rId12"/>
    <p:sldId id="274" r:id="rId13"/>
    <p:sldId id="293" r:id="rId14"/>
    <p:sldId id="286" r:id="rId15"/>
    <p:sldId id="276" r:id="rId16"/>
    <p:sldId id="294" r:id="rId17"/>
    <p:sldId id="300" r:id="rId18"/>
    <p:sldId id="267" r:id="rId19"/>
    <p:sldId id="298" r:id="rId20"/>
    <p:sldId id="296" r:id="rId21"/>
    <p:sldId id="302" r:id="rId22"/>
    <p:sldId id="303" r:id="rId23"/>
    <p:sldId id="304" r:id="rId24"/>
    <p:sldId id="305" r:id="rId25"/>
    <p:sldId id="307" r:id="rId26"/>
    <p:sldId id="306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0"/>
    <p:restoredTop sz="78930"/>
  </p:normalViewPr>
  <p:slideViewPr>
    <p:cSldViewPr snapToGrid="0">
      <p:cViewPr varScale="1">
        <p:scale>
          <a:sx n="90" d="100"/>
          <a:sy n="90" d="100"/>
        </p:scale>
        <p:origin x="122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CB280-814A-4DB2-9134-15D4C54DDF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C0ABA-9CFC-4F56-AD15-B4D936B4E04C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1C198FF1-AB75-4589-AED5-BDFA49E84B97}" type="parTrans" cxnId="{C54E5B98-72AA-4FA3-88EB-6744FAB6ADA9}">
      <dgm:prSet/>
      <dgm:spPr/>
      <dgm:t>
        <a:bodyPr/>
        <a:lstStyle/>
        <a:p>
          <a:endParaRPr lang="en-US"/>
        </a:p>
      </dgm:t>
    </dgm:pt>
    <dgm:pt modelId="{4A27AD15-7439-412B-8D97-F88FE3C258D4}" type="sibTrans" cxnId="{C54E5B98-72AA-4FA3-88EB-6744FAB6ADA9}">
      <dgm:prSet/>
      <dgm:spPr/>
      <dgm:t>
        <a:bodyPr/>
        <a:lstStyle/>
        <a:p>
          <a:endParaRPr lang="en-US"/>
        </a:p>
      </dgm:t>
    </dgm:pt>
    <dgm:pt modelId="{2A785E68-83C1-4C74-8385-E1B289E44E5B}">
      <dgm:prSet phldrT="[Text]"/>
      <dgm:spPr/>
      <dgm:t>
        <a:bodyPr/>
        <a:lstStyle/>
        <a:p>
          <a:r>
            <a:rPr lang="en-US" dirty="0"/>
            <a:t>Predict Ride Duration</a:t>
          </a:r>
        </a:p>
      </dgm:t>
    </dgm:pt>
    <dgm:pt modelId="{519782CE-CFBF-4983-9843-FD2215AE0584}" type="parTrans" cxnId="{0F78AAA1-5796-431A-BB5B-96F0FFDDA8F1}">
      <dgm:prSet/>
      <dgm:spPr/>
      <dgm:t>
        <a:bodyPr/>
        <a:lstStyle/>
        <a:p>
          <a:endParaRPr lang="en-US"/>
        </a:p>
      </dgm:t>
    </dgm:pt>
    <dgm:pt modelId="{BCCD7AF9-C64E-41DE-A4D3-230C69D548EF}" type="sibTrans" cxnId="{0F78AAA1-5796-431A-BB5B-96F0FFDDA8F1}">
      <dgm:prSet/>
      <dgm:spPr/>
      <dgm:t>
        <a:bodyPr/>
        <a:lstStyle/>
        <a:p>
          <a:endParaRPr lang="en-US"/>
        </a:p>
      </dgm:t>
    </dgm:pt>
    <dgm:pt modelId="{4502D48C-DE4E-4C2C-BBE3-84E878FEC533}">
      <dgm:prSet phldrT="[Text]"/>
      <dgm:spPr/>
      <dgm:t>
        <a:bodyPr/>
        <a:lstStyle/>
        <a:p>
          <a:r>
            <a:rPr lang="en-US" dirty="0"/>
            <a:t>Provide Business Recommendations</a:t>
          </a:r>
        </a:p>
      </dgm:t>
    </dgm:pt>
    <dgm:pt modelId="{7CF9D7C0-E016-46C8-BEDF-4F6476F3B38E}" type="parTrans" cxnId="{D52FA878-21E1-4DBE-BBD9-6C8D958EDF56}">
      <dgm:prSet/>
      <dgm:spPr/>
      <dgm:t>
        <a:bodyPr/>
        <a:lstStyle/>
        <a:p>
          <a:endParaRPr lang="en-US"/>
        </a:p>
      </dgm:t>
    </dgm:pt>
    <dgm:pt modelId="{4D7E28F3-5280-4520-87A3-074F9757E87E}" type="sibTrans" cxnId="{D52FA878-21E1-4DBE-BBD9-6C8D958EDF56}">
      <dgm:prSet/>
      <dgm:spPr/>
      <dgm:t>
        <a:bodyPr/>
        <a:lstStyle/>
        <a:p>
          <a:endParaRPr lang="en-US"/>
        </a:p>
      </dgm:t>
    </dgm:pt>
    <dgm:pt modelId="{2DF9F2D8-D405-4005-8684-522EFC6E73FC}" type="pres">
      <dgm:prSet presAssocID="{29BCB280-814A-4DB2-9134-15D4C54DDFB1}" presName="linear" presStyleCnt="0">
        <dgm:presLayoutVars>
          <dgm:dir/>
          <dgm:animLvl val="lvl"/>
          <dgm:resizeHandles val="exact"/>
        </dgm:presLayoutVars>
      </dgm:prSet>
      <dgm:spPr/>
    </dgm:pt>
    <dgm:pt modelId="{BAD45C2B-D963-4C06-BC8D-D2EC255132D4}" type="pres">
      <dgm:prSet presAssocID="{C8EC0ABA-9CFC-4F56-AD15-B4D936B4E04C}" presName="parentLin" presStyleCnt="0"/>
      <dgm:spPr/>
    </dgm:pt>
    <dgm:pt modelId="{845DC445-6736-4E3C-A69A-8133C5B62086}" type="pres">
      <dgm:prSet presAssocID="{C8EC0ABA-9CFC-4F56-AD15-B4D936B4E04C}" presName="parentLeftMargin" presStyleLbl="node1" presStyleIdx="0" presStyleCnt="3"/>
      <dgm:spPr/>
    </dgm:pt>
    <dgm:pt modelId="{DB4987F7-588D-43F2-A86E-A7E5E4CF5A7E}" type="pres">
      <dgm:prSet presAssocID="{C8EC0ABA-9CFC-4F56-AD15-B4D936B4E0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FD416-FE7B-4367-8639-D402DEA6E848}" type="pres">
      <dgm:prSet presAssocID="{C8EC0ABA-9CFC-4F56-AD15-B4D936B4E04C}" presName="negativeSpace" presStyleCnt="0"/>
      <dgm:spPr/>
    </dgm:pt>
    <dgm:pt modelId="{55AF1165-E840-4B43-AAA1-CB69CAAF147D}" type="pres">
      <dgm:prSet presAssocID="{C8EC0ABA-9CFC-4F56-AD15-B4D936B4E04C}" presName="childText" presStyleLbl="conFgAcc1" presStyleIdx="0" presStyleCnt="3">
        <dgm:presLayoutVars>
          <dgm:bulletEnabled val="1"/>
        </dgm:presLayoutVars>
      </dgm:prSet>
      <dgm:spPr/>
    </dgm:pt>
    <dgm:pt modelId="{A4160321-6440-44D4-BE23-8FC4AFBAE1BC}" type="pres">
      <dgm:prSet presAssocID="{4A27AD15-7439-412B-8D97-F88FE3C258D4}" presName="spaceBetweenRectangles" presStyleCnt="0"/>
      <dgm:spPr/>
    </dgm:pt>
    <dgm:pt modelId="{8372C3CB-F6DA-4E4D-8253-9D4C86585C5F}" type="pres">
      <dgm:prSet presAssocID="{2A785E68-83C1-4C74-8385-E1B289E44E5B}" presName="parentLin" presStyleCnt="0"/>
      <dgm:spPr/>
    </dgm:pt>
    <dgm:pt modelId="{06611A77-B96C-4EBE-A3E2-B9042DE10773}" type="pres">
      <dgm:prSet presAssocID="{2A785E68-83C1-4C74-8385-E1B289E44E5B}" presName="parentLeftMargin" presStyleLbl="node1" presStyleIdx="0" presStyleCnt="3"/>
      <dgm:spPr/>
    </dgm:pt>
    <dgm:pt modelId="{A406D2CB-C323-4DF9-A97E-BB960E698A1F}" type="pres">
      <dgm:prSet presAssocID="{2A785E68-83C1-4C74-8385-E1B289E44E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D0C8A8-3ADB-4E38-B406-A09FFF1398AD}" type="pres">
      <dgm:prSet presAssocID="{2A785E68-83C1-4C74-8385-E1B289E44E5B}" presName="negativeSpace" presStyleCnt="0"/>
      <dgm:spPr/>
    </dgm:pt>
    <dgm:pt modelId="{3BAF42DC-F09D-47AD-93F6-8D715EA5C4A2}" type="pres">
      <dgm:prSet presAssocID="{2A785E68-83C1-4C74-8385-E1B289E44E5B}" presName="childText" presStyleLbl="conFgAcc1" presStyleIdx="1" presStyleCnt="3">
        <dgm:presLayoutVars>
          <dgm:bulletEnabled val="1"/>
        </dgm:presLayoutVars>
      </dgm:prSet>
      <dgm:spPr/>
    </dgm:pt>
    <dgm:pt modelId="{2C75A0E2-045D-4819-8BCC-B66239BE37C2}" type="pres">
      <dgm:prSet presAssocID="{BCCD7AF9-C64E-41DE-A4D3-230C69D548EF}" presName="spaceBetweenRectangles" presStyleCnt="0"/>
      <dgm:spPr/>
    </dgm:pt>
    <dgm:pt modelId="{377489A0-1B23-4286-8396-253A1F2430F4}" type="pres">
      <dgm:prSet presAssocID="{4502D48C-DE4E-4C2C-BBE3-84E878FEC533}" presName="parentLin" presStyleCnt="0"/>
      <dgm:spPr/>
    </dgm:pt>
    <dgm:pt modelId="{3323BBEB-F13A-464E-8383-03ADFE89830C}" type="pres">
      <dgm:prSet presAssocID="{4502D48C-DE4E-4C2C-BBE3-84E878FEC533}" presName="parentLeftMargin" presStyleLbl="node1" presStyleIdx="1" presStyleCnt="3"/>
      <dgm:spPr/>
    </dgm:pt>
    <dgm:pt modelId="{DE4A2134-F329-44D1-BDF2-3E16527CB744}" type="pres">
      <dgm:prSet presAssocID="{4502D48C-DE4E-4C2C-BBE3-84E878FEC5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FB9C07-7569-4ABB-B1D9-2DA3194F7A61}" type="pres">
      <dgm:prSet presAssocID="{4502D48C-DE4E-4C2C-BBE3-84E878FEC533}" presName="negativeSpace" presStyleCnt="0"/>
      <dgm:spPr/>
    </dgm:pt>
    <dgm:pt modelId="{A3FCBEBA-BD49-4360-928C-10C8E80CAF24}" type="pres">
      <dgm:prSet presAssocID="{4502D48C-DE4E-4C2C-BBE3-84E878FEC5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3E7E10-0D75-4859-9C1F-F854A71FF72D}" type="presOf" srcId="{29BCB280-814A-4DB2-9134-15D4C54DDFB1}" destId="{2DF9F2D8-D405-4005-8684-522EFC6E73FC}" srcOrd="0" destOrd="0" presId="urn:microsoft.com/office/officeart/2005/8/layout/list1"/>
    <dgm:cxn modelId="{1E86FD2B-78F7-4F4F-973F-E741672BEB33}" type="presOf" srcId="{4502D48C-DE4E-4C2C-BBE3-84E878FEC533}" destId="{DE4A2134-F329-44D1-BDF2-3E16527CB744}" srcOrd="1" destOrd="0" presId="urn:microsoft.com/office/officeart/2005/8/layout/list1"/>
    <dgm:cxn modelId="{AC607A68-1F1D-4C74-B3E5-EFD18ED07188}" type="presOf" srcId="{2A785E68-83C1-4C74-8385-E1B289E44E5B}" destId="{A406D2CB-C323-4DF9-A97E-BB960E698A1F}" srcOrd="1" destOrd="0" presId="urn:microsoft.com/office/officeart/2005/8/layout/list1"/>
    <dgm:cxn modelId="{C1F76655-1E66-4141-8781-93EC66723E82}" type="presOf" srcId="{4502D48C-DE4E-4C2C-BBE3-84E878FEC533}" destId="{3323BBEB-F13A-464E-8383-03ADFE89830C}" srcOrd="0" destOrd="0" presId="urn:microsoft.com/office/officeart/2005/8/layout/list1"/>
    <dgm:cxn modelId="{D52FA878-21E1-4DBE-BBD9-6C8D958EDF56}" srcId="{29BCB280-814A-4DB2-9134-15D4C54DDFB1}" destId="{4502D48C-DE4E-4C2C-BBE3-84E878FEC533}" srcOrd="2" destOrd="0" parTransId="{7CF9D7C0-E016-46C8-BEDF-4F6476F3B38E}" sibTransId="{4D7E28F3-5280-4520-87A3-074F9757E87E}"/>
    <dgm:cxn modelId="{AA0C6081-F2D2-446B-BB60-267BB6440E15}" type="presOf" srcId="{C8EC0ABA-9CFC-4F56-AD15-B4D936B4E04C}" destId="{DB4987F7-588D-43F2-A86E-A7E5E4CF5A7E}" srcOrd="1" destOrd="0" presId="urn:microsoft.com/office/officeart/2005/8/layout/list1"/>
    <dgm:cxn modelId="{C54E5B98-72AA-4FA3-88EB-6744FAB6ADA9}" srcId="{29BCB280-814A-4DB2-9134-15D4C54DDFB1}" destId="{C8EC0ABA-9CFC-4F56-AD15-B4D936B4E04C}" srcOrd="0" destOrd="0" parTransId="{1C198FF1-AB75-4589-AED5-BDFA49E84B97}" sibTransId="{4A27AD15-7439-412B-8D97-F88FE3C258D4}"/>
    <dgm:cxn modelId="{0F78AAA1-5796-431A-BB5B-96F0FFDDA8F1}" srcId="{29BCB280-814A-4DB2-9134-15D4C54DDFB1}" destId="{2A785E68-83C1-4C74-8385-E1B289E44E5B}" srcOrd="1" destOrd="0" parTransId="{519782CE-CFBF-4983-9843-FD2215AE0584}" sibTransId="{BCCD7AF9-C64E-41DE-A4D3-230C69D548EF}"/>
    <dgm:cxn modelId="{974887C8-1366-41F0-BD9D-66F53EBD008B}" type="presOf" srcId="{C8EC0ABA-9CFC-4F56-AD15-B4D936B4E04C}" destId="{845DC445-6736-4E3C-A69A-8133C5B62086}" srcOrd="0" destOrd="0" presId="urn:microsoft.com/office/officeart/2005/8/layout/list1"/>
    <dgm:cxn modelId="{833622CC-B0FE-4917-A640-CB83DC3AAA72}" type="presOf" srcId="{2A785E68-83C1-4C74-8385-E1B289E44E5B}" destId="{06611A77-B96C-4EBE-A3E2-B9042DE10773}" srcOrd="0" destOrd="0" presId="urn:microsoft.com/office/officeart/2005/8/layout/list1"/>
    <dgm:cxn modelId="{FFFCF2B1-E721-4366-85F9-C62B2988A9A9}" type="presParOf" srcId="{2DF9F2D8-D405-4005-8684-522EFC6E73FC}" destId="{BAD45C2B-D963-4C06-BC8D-D2EC255132D4}" srcOrd="0" destOrd="0" presId="urn:microsoft.com/office/officeart/2005/8/layout/list1"/>
    <dgm:cxn modelId="{891661B5-6BCB-4CE2-8FEA-A9E3AC1D554E}" type="presParOf" srcId="{BAD45C2B-D963-4C06-BC8D-D2EC255132D4}" destId="{845DC445-6736-4E3C-A69A-8133C5B62086}" srcOrd="0" destOrd="0" presId="urn:microsoft.com/office/officeart/2005/8/layout/list1"/>
    <dgm:cxn modelId="{60517D89-33D6-4F52-A15E-4E436515C9BA}" type="presParOf" srcId="{BAD45C2B-D963-4C06-BC8D-D2EC255132D4}" destId="{DB4987F7-588D-43F2-A86E-A7E5E4CF5A7E}" srcOrd="1" destOrd="0" presId="urn:microsoft.com/office/officeart/2005/8/layout/list1"/>
    <dgm:cxn modelId="{F79950BD-6C59-42EF-8F8D-B71AA269A7C2}" type="presParOf" srcId="{2DF9F2D8-D405-4005-8684-522EFC6E73FC}" destId="{10FFD416-FE7B-4367-8639-D402DEA6E848}" srcOrd="1" destOrd="0" presId="urn:microsoft.com/office/officeart/2005/8/layout/list1"/>
    <dgm:cxn modelId="{53BC43B5-B05B-4D47-868F-7BB1E9A26151}" type="presParOf" srcId="{2DF9F2D8-D405-4005-8684-522EFC6E73FC}" destId="{55AF1165-E840-4B43-AAA1-CB69CAAF147D}" srcOrd="2" destOrd="0" presId="urn:microsoft.com/office/officeart/2005/8/layout/list1"/>
    <dgm:cxn modelId="{A41850FF-FB7E-44C2-A0F5-873BF26A1B4A}" type="presParOf" srcId="{2DF9F2D8-D405-4005-8684-522EFC6E73FC}" destId="{A4160321-6440-44D4-BE23-8FC4AFBAE1BC}" srcOrd="3" destOrd="0" presId="urn:microsoft.com/office/officeart/2005/8/layout/list1"/>
    <dgm:cxn modelId="{D4AF2947-4A68-4E16-AD10-759E59219089}" type="presParOf" srcId="{2DF9F2D8-D405-4005-8684-522EFC6E73FC}" destId="{8372C3CB-F6DA-4E4D-8253-9D4C86585C5F}" srcOrd="4" destOrd="0" presId="urn:microsoft.com/office/officeart/2005/8/layout/list1"/>
    <dgm:cxn modelId="{54D63DDD-7D7A-4EFD-A8AB-364D0CF2B40C}" type="presParOf" srcId="{8372C3CB-F6DA-4E4D-8253-9D4C86585C5F}" destId="{06611A77-B96C-4EBE-A3E2-B9042DE10773}" srcOrd="0" destOrd="0" presId="urn:microsoft.com/office/officeart/2005/8/layout/list1"/>
    <dgm:cxn modelId="{CB0A2008-F39D-4136-A44A-31AA8FF166A6}" type="presParOf" srcId="{8372C3CB-F6DA-4E4D-8253-9D4C86585C5F}" destId="{A406D2CB-C323-4DF9-A97E-BB960E698A1F}" srcOrd="1" destOrd="0" presId="urn:microsoft.com/office/officeart/2005/8/layout/list1"/>
    <dgm:cxn modelId="{910A03E5-FB6D-4942-A12D-EA91AFD29D97}" type="presParOf" srcId="{2DF9F2D8-D405-4005-8684-522EFC6E73FC}" destId="{F4D0C8A8-3ADB-4E38-B406-A09FFF1398AD}" srcOrd="5" destOrd="0" presId="urn:microsoft.com/office/officeart/2005/8/layout/list1"/>
    <dgm:cxn modelId="{58349E2B-955C-427D-BF3E-306C18AF2519}" type="presParOf" srcId="{2DF9F2D8-D405-4005-8684-522EFC6E73FC}" destId="{3BAF42DC-F09D-47AD-93F6-8D715EA5C4A2}" srcOrd="6" destOrd="0" presId="urn:microsoft.com/office/officeart/2005/8/layout/list1"/>
    <dgm:cxn modelId="{22601F34-15F8-4E0F-8C35-C95EFCDC2F17}" type="presParOf" srcId="{2DF9F2D8-D405-4005-8684-522EFC6E73FC}" destId="{2C75A0E2-045D-4819-8BCC-B66239BE37C2}" srcOrd="7" destOrd="0" presId="urn:microsoft.com/office/officeart/2005/8/layout/list1"/>
    <dgm:cxn modelId="{3AD062E2-93C1-458E-8C62-C21D824B9540}" type="presParOf" srcId="{2DF9F2D8-D405-4005-8684-522EFC6E73FC}" destId="{377489A0-1B23-4286-8396-253A1F2430F4}" srcOrd="8" destOrd="0" presId="urn:microsoft.com/office/officeart/2005/8/layout/list1"/>
    <dgm:cxn modelId="{AA39C921-4E1E-43DE-B9A4-B00C43EAA534}" type="presParOf" srcId="{377489A0-1B23-4286-8396-253A1F2430F4}" destId="{3323BBEB-F13A-464E-8383-03ADFE89830C}" srcOrd="0" destOrd="0" presId="urn:microsoft.com/office/officeart/2005/8/layout/list1"/>
    <dgm:cxn modelId="{9824C11A-1AEC-433D-96A5-35E9CD7D25BA}" type="presParOf" srcId="{377489A0-1B23-4286-8396-253A1F2430F4}" destId="{DE4A2134-F329-44D1-BDF2-3E16527CB744}" srcOrd="1" destOrd="0" presId="urn:microsoft.com/office/officeart/2005/8/layout/list1"/>
    <dgm:cxn modelId="{68079211-9798-47EC-95B9-DD99CEDE344F}" type="presParOf" srcId="{2DF9F2D8-D405-4005-8684-522EFC6E73FC}" destId="{F9FB9C07-7569-4ABB-B1D9-2DA3194F7A61}" srcOrd="9" destOrd="0" presId="urn:microsoft.com/office/officeart/2005/8/layout/list1"/>
    <dgm:cxn modelId="{0744CC3C-9737-48D8-B239-50E8B9D17F34}" type="presParOf" srcId="{2DF9F2D8-D405-4005-8684-522EFC6E73FC}" destId="{A3FCBEBA-BD49-4360-928C-10C8E80CAF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EC4BC-7906-46CF-A678-7D82CAB5D854}" type="doc">
      <dgm:prSet loTypeId="urn:microsoft.com/office/officeart/2005/8/layout/default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A6CBDE1-6A50-4B34-829E-9478DE95E73A}">
      <dgm:prSet phldrT="[Text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rial" charset="0"/>
              <a:ea typeface="+mn-ea"/>
              <a:cs typeface="Arial" charset="0"/>
            </a:rPr>
            <a:t>Multiple Linear Regression</a:t>
          </a:r>
        </a:p>
      </dgm:t>
    </dgm:pt>
    <dgm:pt modelId="{1F49C81C-613C-440A-9B90-3C4862CADA78}" type="parTrans" cxnId="{20DD4E5E-AB10-40B8-A97D-E682CC4FA891}">
      <dgm:prSet/>
      <dgm:spPr/>
      <dgm:t>
        <a:bodyPr/>
        <a:lstStyle/>
        <a:p>
          <a:endParaRPr lang="en-US"/>
        </a:p>
      </dgm:t>
    </dgm:pt>
    <dgm:pt modelId="{5017EBD4-60D2-455C-ABA6-707D3B8AADA2}" type="sibTrans" cxnId="{20DD4E5E-AB10-40B8-A97D-E682CC4FA891}">
      <dgm:prSet/>
      <dgm:spPr/>
      <dgm:t>
        <a:bodyPr/>
        <a:lstStyle/>
        <a:p>
          <a:endParaRPr lang="en-US"/>
        </a:p>
      </dgm:t>
    </dgm:pt>
    <dgm:pt modelId="{EF200200-D9CA-4C8B-8012-42FE351D46E5}">
      <dgm:prSet phldrT="[Text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rial" charset="0"/>
              <a:ea typeface="+mn-ea"/>
              <a:cs typeface="Arial" charset="0"/>
            </a:rPr>
            <a:t>K Nearest Neighbor</a:t>
          </a:r>
        </a:p>
      </dgm:t>
    </dgm:pt>
    <dgm:pt modelId="{29703A63-45E6-474C-BB1A-5A1FE92C175C}" type="parTrans" cxnId="{5A4562B2-61DB-4EE8-BD96-F0AC55586D2F}">
      <dgm:prSet/>
      <dgm:spPr/>
      <dgm:t>
        <a:bodyPr/>
        <a:lstStyle/>
        <a:p>
          <a:endParaRPr lang="en-US"/>
        </a:p>
      </dgm:t>
    </dgm:pt>
    <dgm:pt modelId="{4A82A54A-6F10-48F7-917B-2D6ACF6D6B94}" type="sibTrans" cxnId="{5A4562B2-61DB-4EE8-BD96-F0AC55586D2F}">
      <dgm:prSet/>
      <dgm:spPr/>
      <dgm:t>
        <a:bodyPr/>
        <a:lstStyle/>
        <a:p>
          <a:endParaRPr lang="en-US"/>
        </a:p>
      </dgm:t>
    </dgm:pt>
    <dgm:pt modelId="{7B205D8A-5591-4ABC-B2DB-A7420F507D27}">
      <dgm:prSet phldrT="[Text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rial" charset="0"/>
              <a:ea typeface="+mn-ea"/>
              <a:cs typeface="Arial" charset="0"/>
            </a:rPr>
            <a:t>Random Forest</a:t>
          </a:r>
        </a:p>
      </dgm:t>
    </dgm:pt>
    <dgm:pt modelId="{50DB2585-796A-49CD-90FB-4EEF7ABD1FC2}" type="parTrans" cxnId="{92EF7990-0405-4AF3-8774-B3ACFCB9F976}">
      <dgm:prSet/>
      <dgm:spPr/>
      <dgm:t>
        <a:bodyPr/>
        <a:lstStyle/>
        <a:p>
          <a:endParaRPr lang="en-US"/>
        </a:p>
      </dgm:t>
    </dgm:pt>
    <dgm:pt modelId="{D6023799-8C1A-45B5-9E04-29920B5C2E04}" type="sibTrans" cxnId="{92EF7990-0405-4AF3-8774-B3ACFCB9F976}">
      <dgm:prSet/>
      <dgm:spPr/>
      <dgm:t>
        <a:bodyPr/>
        <a:lstStyle/>
        <a:p>
          <a:endParaRPr lang="en-US"/>
        </a:p>
      </dgm:t>
    </dgm:pt>
    <dgm:pt modelId="{8AE03882-B364-435F-9399-29C5F0CF5D64}">
      <dgm:prSet phldrT="[Text]" custT="1"/>
      <dgm:spPr/>
      <dgm:t>
        <a:bodyPr/>
        <a:lstStyle/>
        <a:p>
          <a:pPr>
            <a:buNone/>
          </a:pPr>
          <a:r>
            <a:rPr lang="en-US" sz="3200" dirty="0" err="1">
              <a:solidFill>
                <a:schemeClr val="bg1"/>
              </a:solidFill>
              <a:latin typeface="Arial" charset="0"/>
              <a:cs typeface="Arial" charset="0"/>
            </a:rPr>
            <a:t>XGBoost</a:t>
          </a:r>
          <a:r>
            <a:rPr lang="en-US" sz="3200" dirty="0">
              <a:solidFill>
                <a:schemeClr val="bg1"/>
              </a:solidFill>
              <a:latin typeface="Arial" charset="0"/>
              <a:cs typeface="Arial" charset="0"/>
            </a:rPr>
            <a:t>  Algorithm</a:t>
          </a:r>
          <a:endParaRPr lang="en-US" sz="3200" dirty="0">
            <a:solidFill>
              <a:schemeClr val="bg1"/>
            </a:solidFill>
          </a:endParaRPr>
        </a:p>
      </dgm:t>
    </dgm:pt>
    <dgm:pt modelId="{14ED6707-7714-40F5-B608-7F107C2EE7EF}" type="parTrans" cxnId="{C90B1858-2C43-402A-BA9C-7FC7FC1135E6}">
      <dgm:prSet/>
      <dgm:spPr/>
      <dgm:t>
        <a:bodyPr/>
        <a:lstStyle/>
        <a:p>
          <a:endParaRPr lang="en-US"/>
        </a:p>
      </dgm:t>
    </dgm:pt>
    <dgm:pt modelId="{FAB282A6-9C91-41E1-850F-A9FE706A8080}" type="sibTrans" cxnId="{C90B1858-2C43-402A-BA9C-7FC7FC1135E6}">
      <dgm:prSet/>
      <dgm:spPr/>
      <dgm:t>
        <a:bodyPr/>
        <a:lstStyle/>
        <a:p>
          <a:endParaRPr lang="en-US"/>
        </a:p>
      </dgm:t>
    </dgm:pt>
    <dgm:pt modelId="{2F9274F9-8F13-4913-A28A-DB0F3C2E4C39}" type="pres">
      <dgm:prSet presAssocID="{B41EC4BC-7906-46CF-A678-7D82CAB5D854}" presName="diagram" presStyleCnt="0">
        <dgm:presLayoutVars>
          <dgm:dir/>
          <dgm:resizeHandles val="exact"/>
        </dgm:presLayoutVars>
      </dgm:prSet>
      <dgm:spPr/>
    </dgm:pt>
    <dgm:pt modelId="{EF9693C4-73B5-4851-8830-1E9ADF82C23E}" type="pres">
      <dgm:prSet presAssocID="{8A6CBDE1-6A50-4B34-829E-9478DE95E73A}" presName="node" presStyleLbl="node1" presStyleIdx="0" presStyleCnt="4">
        <dgm:presLayoutVars>
          <dgm:bulletEnabled val="1"/>
        </dgm:presLayoutVars>
      </dgm:prSet>
      <dgm:spPr/>
    </dgm:pt>
    <dgm:pt modelId="{B688C69C-C65D-42DE-8788-7ACFE48EB876}" type="pres">
      <dgm:prSet presAssocID="{5017EBD4-60D2-455C-ABA6-707D3B8AADA2}" presName="sibTrans" presStyleCnt="0"/>
      <dgm:spPr/>
    </dgm:pt>
    <dgm:pt modelId="{2D47C455-92C9-4D38-9F5E-8D4DACDA3D51}" type="pres">
      <dgm:prSet presAssocID="{EF200200-D9CA-4C8B-8012-42FE351D46E5}" presName="node" presStyleLbl="node1" presStyleIdx="1" presStyleCnt="4">
        <dgm:presLayoutVars>
          <dgm:bulletEnabled val="1"/>
        </dgm:presLayoutVars>
      </dgm:prSet>
      <dgm:spPr/>
    </dgm:pt>
    <dgm:pt modelId="{96EC7679-4C62-405C-A9AB-D94F175CBDA6}" type="pres">
      <dgm:prSet presAssocID="{4A82A54A-6F10-48F7-917B-2D6ACF6D6B94}" presName="sibTrans" presStyleCnt="0"/>
      <dgm:spPr/>
    </dgm:pt>
    <dgm:pt modelId="{3FDC29CE-C5E0-412F-8CB0-CBCF0409F7D9}" type="pres">
      <dgm:prSet presAssocID="{7B205D8A-5591-4ABC-B2DB-A7420F507D27}" presName="node" presStyleLbl="node1" presStyleIdx="2" presStyleCnt="4">
        <dgm:presLayoutVars>
          <dgm:bulletEnabled val="1"/>
        </dgm:presLayoutVars>
      </dgm:prSet>
      <dgm:spPr/>
    </dgm:pt>
    <dgm:pt modelId="{35CE0E7E-3A9A-448F-BB9D-E84F8949032D}" type="pres">
      <dgm:prSet presAssocID="{D6023799-8C1A-45B5-9E04-29920B5C2E04}" presName="sibTrans" presStyleCnt="0"/>
      <dgm:spPr/>
    </dgm:pt>
    <dgm:pt modelId="{684C9DFB-E740-47F7-B86F-E6054544EBC8}" type="pres">
      <dgm:prSet presAssocID="{8AE03882-B364-435F-9399-29C5F0CF5D64}" presName="node" presStyleLbl="node1" presStyleIdx="3" presStyleCnt="4">
        <dgm:presLayoutVars>
          <dgm:bulletEnabled val="1"/>
        </dgm:presLayoutVars>
      </dgm:prSet>
      <dgm:spPr/>
    </dgm:pt>
  </dgm:ptLst>
  <dgm:cxnLst>
    <dgm:cxn modelId="{8E29EC13-BAA1-4B91-AA1A-C215075DF0F7}" type="presOf" srcId="{EF200200-D9CA-4C8B-8012-42FE351D46E5}" destId="{2D47C455-92C9-4D38-9F5E-8D4DACDA3D51}" srcOrd="0" destOrd="0" presId="urn:microsoft.com/office/officeart/2005/8/layout/default"/>
    <dgm:cxn modelId="{CA3E7635-21FD-43E8-8D23-BBD72E2C3833}" type="presOf" srcId="{7B205D8A-5591-4ABC-B2DB-A7420F507D27}" destId="{3FDC29CE-C5E0-412F-8CB0-CBCF0409F7D9}" srcOrd="0" destOrd="0" presId="urn:microsoft.com/office/officeart/2005/8/layout/default"/>
    <dgm:cxn modelId="{20DD4E5E-AB10-40B8-A97D-E682CC4FA891}" srcId="{B41EC4BC-7906-46CF-A678-7D82CAB5D854}" destId="{8A6CBDE1-6A50-4B34-829E-9478DE95E73A}" srcOrd="0" destOrd="0" parTransId="{1F49C81C-613C-440A-9B90-3C4862CADA78}" sibTransId="{5017EBD4-60D2-455C-ABA6-707D3B8AADA2}"/>
    <dgm:cxn modelId="{39871C42-377F-4D6C-BB73-F1DEEE07E416}" type="presOf" srcId="{8AE03882-B364-435F-9399-29C5F0CF5D64}" destId="{684C9DFB-E740-47F7-B86F-E6054544EBC8}" srcOrd="0" destOrd="0" presId="urn:microsoft.com/office/officeart/2005/8/layout/default"/>
    <dgm:cxn modelId="{7B258153-D2E1-476E-ADB0-E31EAB82ABC4}" type="presOf" srcId="{8A6CBDE1-6A50-4B34-829E-9478DE95E73A}" destId="{EF9693C4-73B5-4851-8830-1E9ADF82C23E}" srcOrd="0" destOrd="0" presId="urn:microsoft.com/office/officeart/2005/8/layout/default"/>
    <dgm:cxn modelId="{C90B1858-2C43-402A-BA9C-7FC7FC1135E6}" srcId="{B41EC4BC-7906-46CF-A678-7D82CAB5D854}" destId="{8AE03882-B364-435F-9399-29C5F0CF5D64}" srcOrd="3" destOrd="0" parTransId="{14ED6707-7714-40F5-B608-7F107C2EE7EF}" sibTransId="{FAB282A6-9C91-41E1-850F-A9FE706A8080}"/>
    <dgm:cxn modelId="{92EF7990-0405-4AF3-8774-B3ACFCB9F976}" srcId="{B41EC4BC-7906-46CF-A678-7D82CAB5D854}" destId="{7B205D8A-5591-4ABC-B2DB-A7420F507D27}" srcOrd="2" destOrd="0" parTransId="{50DB2585-796A-49CD-90FB-4EEF7ABD1FC2}" sibTransId="{D6023799-8C1A-45B5-9E04-29920B5C2E04}"/>
    <dgm:cxn modelId="{5A4562B2-61DB-4EE8-BD96-F0AC55586D2F}" srcId="{B41EC4BC-7906-46CF-A678-7D82CAB5D854}" destId="{EF200200-D9CA-4C8B-8012-42FE351D46E5}" srcOrd="1" destOrd="0" parTransId="{29703A63-45E6-474C-BB1A-5A1FE92C175C}" sibTransId="{4A82A54A-6F10-48F7-917B-2D6ACF6D6B94}"/>
    <dgm:cxn modelId="{40F2B3E7-21E4-484B-AC65-8149A121F9FC}" type="presOf" srcId="{B41EC4BC-7906-46CF-A678-7D82CAB5D854}" destId="{2F9274F9-8F13-4913-A28A-DB0F3C2E4C39}" srcOrd="0" destOrd="0" presId="urn:microsoft.com/office/officeart/2005/8/layout/default"/>
    <dgm:cxn modelId="{C3E09894-9563-47B6-B60D-D8EDE6531D62}" type="presParOf" srcId="{2F9274F9-8F13-4913-A28A-DB0F3C2E4C39}" destId="{EF9693C4-73B5-4851-8830-1E9ADF82C23E}" srcOrd="0" destOrd="0" presId="urn:microsoft.com/office/officeart/2005/8/layout/default"/>
    <dgm:cxn modelId="{D01936DD-0EEF-4AF2-B48A-58C9EDBB3190}" type="presParOf" srcId="{2F9274F9-8F13-4913-A28A-DB0F3C2E4C39}" destId="{B688C69C-C65D-42DE-8788-7ACFE48EB876}" srcOrd="1" destOrd="0" presId="urn:microsoft.com/office/officeart/2005/8/layout/default"/>
    <dgm:cxn modelId="{60EF43C7-69ED-49FD-B893-D1AC84581DD8}" type="presParOf" srcId="{2F9274F9-8F13-4913-A28A-DB0F3C2E4C39}" destId="{2D47C455-92C9-4D38-9F5E-8D4DACDA3D51}" srcOrd="2" destOrd="0" presId="urn:microsoft.com/office/officeart/2005/8/layout/default"/>
    <dgm:cxn modelId="{74BC5E4E-18B2-4A48-BD61-61F39BF4DED4}" type="presParOf" srcId="{2F9274F9-8F13-4913-A28A-DB0F3C2E4C39}" destId="{96EC7679-4C62-405C-A9AB-D94F175CBDA6}" srcOrd="3" destOrd="0" presId="urn:microsoft.com/office/officeart/2005/8/layout/default"/>
    <dgm:cxn modelId="{A23D8D57-F415-4FEF-85A1-E9D562F24C45}" type="presParOf" srcId="{2F9274F9-8F13-4913-A28A-DB0F3C2E4C39}" destId="{3FDC29CE-C5E0-412F-8CB0-CBCF0409F7D9}" srcOrd="4" destOrd="0" presId="urn:microsoft.com/office/officeart/2005/8/layout/default"/>
    <dgm:cxn modelId="{DBEC1514-A4E9-4A6A-A1B1-AE27A3591C5C}" type="presParOf" srcId="{2F9274F9-8F13-4913-A28A-DB0F3C2E4C39}" destId="{35CE0E7E-3A9A-448F-BB9D-E84F8949032D}" srcOrd="5" destOrd="0" presId="urn:microsoft.com/office/officeart/2005/8/layout/default"/>
    <dgm:cxn modelId="{276AFEE1-4D1E-4269-8446-A56AFD822BA9}" type="presParOf" srcId="{2F9274F9-8F13-4913-A28A-DB0F3C2E4C39}" destId="{684C9DFB-E740-47F7-B86F-E6054544EBC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84583-63E3-4707-9E1C-9094A12ED3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8A17D-68D6-45B7-8996-B74DE4AA3B6D}">
      <dgm:prSet phldrT="[Text]"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D6D2FF13-9C32-4A18-A5CE-85C1E0BAFFF6}" type="parTrans" cxnId="{76D8E8FF-EF64-436D-98F7-2B0DC3178C9E}">
      <dgm:prSet/>
      <dgm:spPr/>
      <dgm:t>
        <a:bodyPr/>
        <a:lstStyle/>
        <a:p>
          <a:endParaRPr lang="en-US"/>
        </a:p>
      </dgm:t>
    </dgm:pt>
    <dgm:pt modelId="{2709CB1D-4F93-4699-A03D-149E4666EBDB}" type="sibTrans" cxnId="{76D8E8FF-EF64-436D-98F7-2B0DC3178C9E}">
      <dgm:prSet/>
      <dgm:spPr/>
      <dgm:t>
        <a:bodyPr/>
        <a:lstStyle/>
        <a:p>
          <a:endParaRPr lang="en-US"/>
        </a:p>
      </dgm:t>
    </dgm:pt>
    <dgm:pt modelId="{C3454A1D-3365-4E78-87C0-27A3202F3C80}">
      <dgm:prSet phldrT="[Text]"/>
      <dgm:spPr/>
      <dgm:t>
        <a:bodyPr/>
        <a:lstStyle/>
        <a:p>
          <a:r>
            <a:rPr lang="en-US" dirty="0"/>
            <a:t>	RMSE : 424.80</a:t>
          </a:r>
        </a:p>
      </dgm:t>
    </dgm:pt>
    <dgm:pt modelId="{0B45A2BE-BDE7-4534-BB54-5EAE821EA93D}" type="parTrans" cxnId="{58481168-B5A9-4554-A166-3A8D29D1FF65}">
      <dgm:prSet/>
      <dgm:spPr/>
      <dgm:t>
        <a:bodyPr/>
        <a:lstStyle/>
        <a:p>
          <a:endParaRPr lang="en-US"/>
        </a:p>
      </dgm:t>
    </dgm:pt>
    <dgm:pt modelId="{8E86D374-69A4-4363-A37C-00AAC719E375}" type="sibTrans" cxnId="{58481168-B5A9-4554-A166-3A8D29D1FF65}">
      <dgm:prSet/>
      <dgm:spPr/>
      <dgm:t>
        <a:bodyPr/>
        <a:lstStyle/>
        <a:p>
          <a:endParaRPr lang="en-US"/>
        </a:p>
      </dgm:t>
    </dgm:pt>
    <dgm:pt modelId="{4D1E52FC-61AA-41B4-877E-A0600617AC33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D592E7E0-CA43-4CE6-ADD0-FE2D08074878}" type="parTrans" cxnId="{969CECCF-1383-4EF0-A5DE-FC89A2E09138}">
      <dgm:prSet/>
      <dgm:spPr/>
      <dgm:t>
        <a:bodyPr/>
        <a:lstStyle/>
        <a:p>
          <a:endParaRPr lang="en-US"/>
        </a:p>
      </dgm:t>
    </dgm:pt>
    <dgm:pt modelId="{60D270A5-6608-421F-B38A-AA8CBDC3E762}" type="sibTrans" cxnId="{969CECCF-1383-4EF0-A5DE-FC89A2E09138}">
      <dgm:prSet/>
      <dgm:spPr/>
      <dgm:t>
        <a:bodyPr/>
        <a:lstStyle/>
        <a:p>
          <a:endParaRPr lang="en-US"/>
        </a:p>
      </dgm:t>
    </dgm:pt>
    <dgm:pt modelId="{04751980-75FC-4D90-991C-8BFC2B9037CC}">
      <dgm:prSet phldrT="[Text]"/>
      <dgm:spPr/>
      <dgm:t>
        <a:bodyPr/>
        <a:lstStyle/>
        <a:p>
          <a:r>
            <a:rPr lang="en-US" dirty="0"/>
            <a:t>	RMSE : 321.02</a:t>
          </a:r>
        </a:p>
      </dgm:t>
    </dgm:pt>
    <dgm:pt modelId="{B9CDB578-7C5A-44DB-BF82-C6B3B265D81E}" type="parTrans" cxnId="{46E2221D-1062-462C-B1AD-69E1BDD8F744}">
      <dgm:prSet/>
      <dgm:spPr/>
      <dgm:t>
        <a:bodyPr/>
        <a:lstStyle/>
        <a:p>
          <a:endParaRPr lang="en-US"/>
        </a:p>
      </dgm:t>
    </dgm:pt>
    <dgm:pt modelId="{9AD930AE-E08C-4982-AFCD-B0BD79554FB9}" type="sibTrans" cxnId="{46E2221D-1062-462C-B1AD-69E1BDD8F744}">
      <dgm:prSet/>
      <dgm:spPr/>
      <dgm:t>
        <a:bodyPr/>
        <a:lstStyle/>
        <a:p>
          <a:endParaRPr lang="en-US"/>
        </a:p>
      </dgm:t>
    </dgm:pt>
    <dgm:pt modelId="{8A03281C-9D9D-4861-9014-01E0E757EB8F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F1E155CC-AAC9-4971-85EA-6450884A7541}" type="parTrans" cxnId="{DC197F87-84B7-4257-81B8-9CA08BD493EA}">
      <dgm:prSet/>
      <dgm:spPr/>
      <dgm:t>
        <a:bodyPr/>
        <a:lstStyle/>
        <a:p>
          <a:endParaRPr lang="en-US"/>
        </a:p>
      </dgm:t>
    </dgm:pt>
    <dgm:pt modelId="{3659889D-A7FF-438B-9655-5577A9A8DC01}" type="sibTrans" cxnId="{DC197F87-84B7-4257-81B8-9CA08BD493EA}">
      <dgm:prSet/>
      <dgm:spPr/>
      <dgm:t>
        <a:bodyPr/>
        <a:lstStyle/>
        <a:p>
          <a:endParaRPr lang="en-US"/>
        </a:p>
      </dgm:t>
    </dgm:pt>
    <dgm:pt modelId="{1B033B6D-4091-4A60-91D5-283C47189BF2}">
      <dgm:prSet phldrT="[Text]"/>
      <dgm:spPr/>
      <dgm:t>
        <a:bodyPr/>
        <a:lstStyle/>
        <a:p>
          <a:r>
            <a:rPr lang="en-US" dirty="0"/>
            <a:t>	RMSE: 268.17</a:t>
          </a:r>
        </a:p>
      </dgm:t>
    </dgm:pt>
    <dgm:pt modelId="{4F4D9951-ADBA-4008-9A2E-CF7EF5170AC9}" type="parTrans" cxnId="{D0789F60-8218-4BF1-946C-7716EA6E787F}">
      <dgm:prSet/>
      <dgm:spPr/>
      <dgm:t>
        <a:bodyPr/>
        <a:lstStyle/>
        <a:p>
          <a:endParaRPr lang="en-US"/>
        </a:p>
      </dgm:t>
    </dgm:pt>
    <dgm:pt modelId="{19FDC9F6-1BE7-47EC-ABCA-FC8EF1C17290}" type="sibTrans" cxnId="{D0789F60-8218-4BF1-946C-7716EA6E787F}">
      <dgm:prSet/>
      <dgm:spPr/>
      <dgm:t>
        <a:bodyPr/>
        <a:lstStyle/>
        <a:p>
          <a:endParaRPr lang="en-US"/>
        </a:p>
      </dgm:t>
    </dgm:pt>
    <dgm:pt modelId="{6F89E4C4-308B-4AAA-927A-7DF964AF4A0E}">
      <dgm:prSet phldrT="[Text]"/>
      <dgm:spPr/>
      <dgm:t>
        <a:bodyPr/>
        <a:lstStyle/>
        <a:p>
          <a:r>
            <a:rPr lang="en-US" dirty="0"/>
            <a:t>XG Boost</a:t>
          </a:r>
        </a:p>
      </dgm:t>
    </dgm:pt>
    <dgm:pt modelId="{0635A7B7-61B1-446E-814E-15547B405B03}" type="parTrans" cxnId="{1B4BD1D7-D2D1-4E26-9E93-77F78FA96940}">
      <dgm:prSet/>
      <dgm:spPr/>
      <dgm:t>
        <a:bodyPr/>
        <a:lstStyle/>
        <a:p>
          <a:endParaRPr lang="en-US"/>
        </a:p>
      </dgm:t>
    </dgm:pt>
    <dgm:pt modelId="{F23FD032-CB76-4E57-A772-07C65101CEBC}" type="sibTrans" cxnId="{1B4BD1D7-D2D1-4E26-9E93-77F78FA96940}">
      <dgm:prSet/>
      <dgm:spPr/>
      <dgm:t>
        <a:bodyPr/>
        <a:lstStyle/>
        <a:p>
          <a:endParaRPr lang="en-US"/>
        </a:p>
      </dgm:t>
    </dgm:pt>
    <dgm:pt modelId="{E584F8DE-24C3-44C7-B2D0-F96DDECD915C}">
      <dgm:prSet phldrT="[Text]"/>
      <dgm:spPr/>
      <dgm:t>
        <a:bodyPr/>
        <a:lstStyle/>
        <a:p>
          <a:r>
            <a:rPr lang="en-US" dirty="0"/>
            <a:t>	RMSE: 265.33</a:t>
          </a:r>
        </a:p>
      </dgm:t>
    </dgm:pt>
    <dgm:pt modelId="{C977665D-2840-4B96-AE54-CDE73BADFB14}" type="parTrans" cxnId="{9B34EB41-D583-4FF4-942F-39E8CB506C47}">
      <dgm:prSet/>
      <dgm:spPr/>
      <dgm:t>
        <a:bodyPr/>
        <a:lstStyle/>
        <a:p>
          <a:endParaRPr lang="en-US"/>
        </a:p>
      </dgm:t>
    </dgm:pt>
    <dgm:pt modelId="{1533CBEA-29BF-4B67-880E-612393A855A7}" type="sibTrans" cxnId="{9B34EB41-D583-4FF4-942F-39E8CB506C47}">
      <dgm:prSet/>
      <dgm:spPr/>
      <dgm:t>
        <a:bodyPr/>
        <a:lstStyle/>
        <a:p>
          <a:endParaRPr lang="en-US"/>
        </a:p>
      </dgm:t>
    </dgm:pt>
    <dgm:pt modelId="{8A5DB818-7968-419F-87B3-A5356133BE21}" type="pres">
      <dgm:prSet presAssocID="{A6A84583-63E3-4707-9E1C-9094A12ED3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5A57BBB-3A14-47F0-97EC-2AC5F6C35633}" type="pres">
      <dgm:prSet presAssocID="{DBA8A17D-68D6-45B7-8996-B74DE4AA3B6D}" presName="composite" presStyleCnt="0"/>
      <dgm:spPr/>
    </dgm:pt>
    <dgm:pt modelId="{245ECB13-83E0-4955-9CFA-AB87A29C242C}" type="pres">
      <dgm:prSet presAssocID="{DBA8A17D-68D6-45B7-8996-B74DE4AA3B6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7E0D92-B59E-4E12-96E6-2AD74A001660}" type="pres">
      <dgm:prSet presAssocID="{DBA8A17D-68D6-45B7-8996-B74DE4AA3B6D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4CCF1010-7A82-4C90-89A8-A9C6B7460439}" type="pres">
      <dgm:prSet presAssocID="{DBA8A17D-68D6-45B7-8996-B74DE4AA3B6D}" presName="Accent" presStyleLbl="parChTrans1D1" presStyleIdx="0" presStyleCnt="4"/>
      <dgm:spPr/>
    </dgm:pt>
    <dgm:pt modelId="{CFD77816-C598-45E8-9A76-BC46BE8D4DB5}" type="pres">
      <dgm:prSet presAssocID="{2709CB1D-4F93-4699-A03D-149E4666EBDB}" presName="sibTrans" presStyleCnt="0"/>
      <dgm:spPr/>
    </dgm:pt>
    <dgm:pt modelId="{7B4653E3-FB91-49B1-AA42-AAA863C746D4}" type="pres">
      <dgm:prSet presAssocID="{4D1E52FC-61AA-41B4-877E-A0600617AC33}" presName="composite" presStyleCnt="0"/>
      <dgm:spPr/>
    </dgm:pt>
    <dgm:pt modelId="{0627FE7B-4B54-4C56-B287-E20052B44669}" type="pres">
      <dgm:prSet presAssocID="{4D1E52FC-61AA-41B4-877E-A0600617AC33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2C97476-3C05-4F96-AB86-F4F08D48919E}" type="pres">
      <dgm:prSet presAssocID="{4D1E52FC-61AA-41B4-877E-A0600617AC33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2DDA3E0F-CA2E-4DCD-9167-6E05E6778A01}" type="pres">
      <dgm:prSet presAssocID="{4D1E52FC-61AA-41B4-877E-A0600617AC33}" presName="Accent" presStyleLbl="parChTrans1D1" presStyleIdx="1" presStyleCnt="4"/>
      <dgm:spPr/>
    </dgm:pt>
    <dgm:pt modelId="{15FF6337-5176-485B-89CC-35CC71FD6BAE}" type="pres">
      <dgm:prSet presAssocID="{60D270A5-6608-421F-B38A-AA8CBDC3E762}" presName="sibTrans" presStyleCnt="0"/>
      <dgm:spPr/>
    </dgm:pt>
    <dgm:pt modelId="{56C4D91B-70C1-45E9-AF1C-38067526D6CD}" type="pres">
      <dgm:prSet presAssocID="{8A03281C-9D9D-4861-9014-01E0E757EB8F}" presName="composite" presStyleCnt="0"/>
      <dgm:spPr/>
    </dgm:pt>
    <dgm:pt modelId="{CD73D685-42EE-4E17-9207-73C76BD7E6B0}" type="pres">
      <dgm:prSet presAssocID="{8A03281C-9D9D-4861-9014-01E0E757EB8F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4F3EC29-9EA1-42BB-A377-917D8FB6730D}" type="pres">
      <dgm:prSet presAssocID="{8A03281C-9D9D-4861-9014-01E0E757EB8F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F58B4BA6-27DB-4A73-AE75-5AF40D2F5C5B}" type="pres">
      <dgm:prSet presAssocID="{8A03281C-9D9D-4861-9014-01E0E757EB8F}" presName="Accent" presStyleLbl="parChTrans1D1" presStyleIdx="2" presStyleCnt="4"/>
      <dgm:spPr/>
    </dgm:pt>
    <dgm:pt modelId="{6EFA17C4-9984-45C7-813A-8922DBAA0740}" type="pres">
      <dgm:prSet presAssocID="{3659889D-A7FF-438B-9655-5577A9A8DC01}" presName="sibTrans" presStyleCnt="0"/>
      <dgm:spPr/>
    </dgm:pt>
    <dgm:pt modelId="{8B0C80A5-1ADF-4FCB-9A5C-B1763E9C215F}" type="pres">
      <dgm:prSet presAssocID="{6F89E4C4-308B-4AAA-927A-7DF964AF4A0E}" presName="composite" presStyleCnt="0"/>
      <dgm:spPr/>
    </dgm:pt>
    <dgm:pt modelId="{BDD72EA4-3CED-413A-A647-83C2A8575C40}" type="pres">
      <dgm:prSet presAssocID="{6F89E4C4-308B-4AAA-927A-7DF964AF4A0E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0EB2337-E36D-4A92-B08E-73A34CB1514A}" type="pres">
      <dgm:prSet presAssocID="{6F89E4C4-308B-4AAA-927A-7DF964AF4A0E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07FC640-8833-46F2-AE24-DF0D52940335}" type="pres">
      <dgm:prSet presAssocID="{6F89E4C4-308B-4AAA-927A-7DF964AF4A0E}" presName="Accent" presStyleLbl="parChTrans1D1" presStyleIdx="3" presStyleCnt="4"/>
      <dgm:spPr/>
    </dgm:pt>
  </dgm:ptLst>
  <dgm:cxnLst>
    <dgm:cxn modelId="{46E2221D-1062-462C-B1AD-69E1BDD8F744}" srcId="{4D1E52FC-61AA-41B4-877E-A0600617AC33}" destId="{04751980-75FC-4D90-991C-8BFC2B9037CC}" srcOrd="0" destOrd="0" parTransId="{B9CDB578-7C5A-44DB-BF82-C6B3B265D81E}" sibTransId="{9AD930AE-E08C-4982-AFCD-B0BD79554FB9}"/>
    <dgm:cxn modelId="{ADA0A225-6E48-41E5-91A4-45D1C60255DB}" type="presOf" srcId="{6F89E4C4-308B-4AAA-927A-7DF964AF4A0E}" destId="{D0EB2337-E36D-4A92-B08E-73A34CB1514A}" srcOrd="0" destOrd="0" presId="urn:microsoft.com/office/officeart/2011/layout/TabList"/>
    <dgm:cxn modelId="{E4487E3B-79F5-40AC-9A60-8EAEDB344583}" type="presOf" srcId="{A6A84583-63E3-4707-9E1C-9094A12ED3EE}" destId="{8A5DB818-7968-419F-87B3-A5356133BE21}" srcOrd="0" destOrd="0" presId="urn:microsoft.com/office/officeart/2011/layout/TabList"/>
    <dgm:cxn modelId="{E62D7A5D-AF9C-4905-8203-0867476EE130}" type="presOf" srcId="{1B033B6D-4091-4A60-91D5-283C47189BF2}" destId="{CD73D685-42EE-4E17-9207-73C76BD7E6B0}" srcOrd="0" destOrd="0" presId="urn:microsoft.com/office/officeart/2011/layout/TabList"/>
    <dgm:cxn modelId="{D0789F60-8218-4BF1-946C-7716EA6E787F}" srcId="{8A03281C-9D9D-4861-9014-01E0E757EB8F}" destId="{1B033B6D-4091-4A60-91D5-283C47189BF2}" srcOrd="0" destOrd="0" parTransId="{4F4D9951-ADBA-4008-9A2E-CF7EF5170AC9}" sibTransId="{19FDC9F6-1BE7-47EC-ABCA-FC8EF1C17290}"/>
    <dgm:cxn modelId="{9B34EB41-D583-4FF4-942F-39E8CB506C47}" srcId="{6F89E4C4-308B-4AAA-927A-7DF964AF4A0E}" destId="{E584F8DE-24C3-44C7-B2D0-F96DDECD915C}" srcOrd="0" destOrd="0" parTransId="{C977665D-2840-4B96-AE54-CDE73BADFB14}" sibTransId="{1533CBEA-29BF-4B67-880E-612393A855A7}"/>
    <dgm:cxn modelId="{58481168-B5A9-4554-A166-3A8D29D1FF65}" srcId="{DBA8A17D-68D6-45B7-8996-B74DE4AA3B6D}" destId="{C3454A1D-3365-4E78-87C0-27A3202F3C80}" srcOrd="0" destOrd="0" parTransId="{0B45A2BE-BDE7-4534-BB54-5EAE821EA93D}" sibTransId="{8E86D374-69A4-4363-A37C-00AAC719E375}"/>
    <dgm:cxn modelId="{DE7F2869-43DF-4C29-AAC4-C1F5AC7CCA20}" type="presOf" srcId="{E584F8DE-24C3-44C7-B2D0-F96DDECD915C}" destId="{BDD72EA4-3CED-413A-A647-83C2A8575C40}" srcOrd="0" destOrd="0" presId="urn:microsoft.com/office/officeart/2011/layout/TabList"/>
    <dgm:cxn modelId="{DC197F87-84B7-4257-81B8-9CA08BD493EA}" srcId="{A6A84583-63E3-4707-9E1C-9094A12ED3EE}" destId="{8A03281C-9D9D-4861-9014-01E0E757EB8F}" srcOrd="2" destOrd="0" parTransId="{F1E155CC-AAC9-4971-85EA-6450884A7541}" sibTransId="{3659889D-A7FF-438B-9655-5577A9A8DC01}"/>
    <dgm:cxn modelId="{FD677197-7B81-4859-AEB3-0C3A9D1FCFC2}" type="presOf" srcId="{C3454A1D-3365-4E78-87C0-27A3202F3C80}" destId="{245ECB13-83E0-4955-9CFA-AB87A29C242C}" srcOrd="0" destOrd="0" presId="urn:microsoft.com/office/officeart/2011/layout/TabList"/>
    <dgm:cxn modelId="{CB46E8B2-D59D-4FAB-ADBD-D3F05F7AE451}" type="presOf" srcId="{4D1E52FC-61AA-41B4-877E-A0600617AC33}" destId="{52C97476-3C05-4F96-AB86-F4F08D48919E}" srcOrd="0" destOrd="0" presId="urn:microsoft.com/office/officeart/2011/layout/TabList"/>
    <dgm:cxn modelId="{D529EAC0-0982-4085-9F6A-71830DB424A0}" type="presOf" srcId="{8A03281C-9D9D-4861-9014-01E0E757EB8F}" destId="{84F3EC29-9EA1-42BB-A377-917D8FB6730D}" srcOrd="0" destOrd="0" presId="urn:microsoft.com/office/officeart/2011/layout/TabList"/>
    <dgm:cxn modelId="{C39862CC-DEB1-4FFD-A323-74EA7EF63531}" type="presOf" srcId="{04751980-75FC-4D90-991C-8BFC2B9037CC}" destId="{0627FE7B-4B54-4C56-B287-E20052B44669}" srcOrd="0" destOrd="0" presId="urn:microsoft.com/office/officeart/2011/layout/TabList"/>
    <dgm:cxn modelId="{969CECCF-1383-4EF0-A5DE-FC89A2E09138}" srcId="{A6A84583-63E3-4707-9E1C-9094A12ED3EE}" destId="{4D1E52FC-61AA-41B4-877E-A0600617AC33}" srcOrd="1" destOrd="0" parTransId="{D592E7E0-CA43-4CE6-ADD0-FE2D08074878}" sibTransId="{60D270A5-6608-421F-B38A-AA8CBDC3E762}"/>
    <dgm:cxn modelId="{32C8AFD2-E870-45BA-897A-EC9CDE3CC859}" type="presOf" srcId="{DBA8A17D-68D6-45B7-8996-B74DE4AA3B6D}" destId="{697E0D92-B59E-4E12-96E6-2AD74A001660}" srcOrd="0" destOrd="0" presId="urn:microsoft.com/office/officeart/2011/layout/TabList"/>
    <dgm:cxn modelId="{1B4BD1D7-D2D1-4E26-9E93-77F78FA96940}" srcId="{A6A84583-63E3-4707-9E1C-9094A12ED3EE}" destId="{6F89E4C4-308B-4AAA-927A-7DF964AF4A0E}" srcOrd="3" destOrd="0" parTransId="{0635A7B7-61B1-446E-814E-15547B405B03}" sibTransId="{F23FD032-CB76-4E57-A772-07C65101CEBC}"/>
    <dgm:cxn modelId="{76D8E8FF-EF64-436D-98F7-2B0DC3178C9E}" srcId="{A6A84583-63E3-4707-9E1C-9094A12ED3EE}" destId="{DBA8A17D-68D6-45B7-8996-B74DE4AA3B6D}" srcOrd="0" destOrd="0" parTransId="{D6D2FF13-9C32-4A18-A5CE-85C1E0BAFFF6}" sibTransId="{2709CB1D-4F93-4699-A03D-149E4666EBDB}"/>
    <dgm:cxn modelId="{EB677852-E0F5-4AEF-9AEA-3CCB81AF743C}" type="presParOf" srcId="{8A5DB818-7968-419F-87B3-A5356133BE21}" destId="{A5A57BBB-3A14-47F0-97EC-2AC5F6C35633}" srcOrd="0" destOrd="0" presId="urn:microsoft.com/office/officeart/2011/layout/TabList"/>
    <dgm:cxn modelId="{3377C41E-3E67-4094-AFCD-6AC3786BB976}" type="presParOf" srcId="{A5A57BBB-3A14-47F0-97EC-2AC5F6C35633}" destId="{245ECB13-83E0-4955-9CFA-AB87A29C242C}" srcOrd="0" destOrd="0" presId="urn:microsoft.com/office/officeart/2011/layout/TabList"/>
    <dgm:cxn modelId="{4352D775-DC2E-4F7B-B482-303FFA8FA1F2}" type="presParOf" srcId="{A5A57BBB-3A14-47F0-97EC-2AC5F6C35633}" destId="{697E0D92-B59E-4E12-96E6-2AD74A001660}" srcOrd="1" destOrd="0" presId="urn:microsoft.com/office/officeart/2011/layout/TabList"/>
    <dgm:cxn modelId="{4810E4A5-E91E-4CD6-9A31-F5E20F7034E2}" type="presParOf" srcId="{A5A57BBB-3A14-47F0-97EC-2AC5F6C35633}" destId="{4CCF1010-7A82-4C90-89A8-A9C6B7460439}" srcOrd="2" destOrd="0" presId="urn:microsoft.com/office/officeart/2011/layout/TabList"/>
    <dgm:cxn modelId="{B1CAF79D-6003-433E-9692-2899B5AA5C8C}" type="presParOf" srcId="{8A5DB818-7968-419F-87B3-A5356133BE21}" destId="{CFD77816-C598-45E8-9A76-BC46BE8D4DB5}" srcOrd="1" destOrd="0" presId="urn:microsoft.com/office/officeart/2011/layout/TabList"/>
    <dgm:cxn modelId="{BB1E2A8C-1243-4776-B69A-05CF44566553}" type="presParOf" srcId="{8A5DB818-7968-419F-87B3-A5356133BE21}" destId="{7B4653E3-FB91-49B1-AA42-AAA863C746D4}" srcOrd="2" destOrd="0" presId="urn:microsoft.com/office/officeart/2011/layout/TabList"/>
    <dgm:cxn modelId="{6E59FF58-F2A6-472E-8636-6B2CB574BB9B}" type="presParOf" srcId="{7B4653E3-FB91-49B1-AA42-AAA863C746D4}" destId="{0627FE7B-4B54-4C56-B287-E20052B44669}" srcOrd="0" destOrd="0" presId="urn:microsoft.com/office/officeart/2011/layout/TabList"/>
    <dgm:cxn modelId="{77DF13BB-C988-4761-BF00-DD3AD8ECC2C5}" type="presParOf" srcId="{7B4653E3-FB91-49B1-AA42-AAA863C746D4}" destId="{52C97476-3C05-4F96-AB86-F4F08D48919E}" srcOrd="1" destOrd="0" presId="urn:microsoft.com/office/officeart/2011/layout/TabList"/>
    <dgm:cxn modelId="{23309F3A-9BC3-4C60-8EBF-D08E1F8D3429}" type="presParOf" srcId="{7B4653E3-FB91-49B1-AA42-AAA863C746D4}" destId="{2DDA3E0F-CA2E-4DCD-9167-6E05E6778A01}" srcOrd="2" destOrd="0" presId="urn:microsoft.com/office/officeart/2011/layout/TabList"/>
    <dgm:cxn modelId="{199E073C-0705-4B5E-ADF4-F7F2B662B4C0}" type="presParOf" srcId="{8A5DB818-7968-419F-87B3-A5356133BE21}" destId="{15FF6337-5176-485B-89CC-35CC71FD6BAE}" srcOrd="3" destOrd="0" presId="urn:microsoft.com/office/officeart/2011/layout/TabList"/>
    <dgm:cxn modelId="{FF6538F5-B914-42D5-AF71-65A203897BA8}" type="presParOf" srcId="{8A5DB818-7968-419F-87B3-A5356133BE21}" destId="{56C4D91B-70C1-45E9-AF1C-38067526D6CD}" srcOrd="4" destOrd="0" presId="urn:microsoft.com/office/officeart/2011/layout/TabList"/>
    <dgm:cxn modelId="{18E63974-EAF0-4407-8420-4A69B4407925}" type="presParOf" srcId="{56C4D91B-70C1-45E9-AF1C-38067526D6CD}" destId="{CD73D685-42EE-4E17-9207-73C76BD7E6B0}" srcOrd="0" destOrd="0" presId="urn:microsoft.com/office/officeart/2011/layout/TabList"/>
    <dgm:cxn modelId="{8D27F98A-86AC-48ED-824A-D0341F3EE839}" type="presParOf" srcId="{56C4D91B-70C1-45E9-AF1C-38067526D6CD}" destId="{84F3EC29-9EA1-42BB-A377-917D8FB6730D}" srcOrd="1" destOrd="0" presId="urn:microsoft.com/office/officeart/2011/layout/TabList"/>
    <dgm:cxn modelId="{4DA2A5C4-831E-407E-A64A-50B1AD078A5C}" type="presParOf" srcId="{56C4D91B-70C1-45E9-AF1C-38067526D6CD}" destId="{F58B4BA6-27DB-4A73-AE75-5AF40D2F5C5B}" srcOrd="2" destOrd="0" presId="urn:microsoft.com/office/officeart/2011/layout/TabList"/>
    <dgm:cxn modelId="{6EF7834B-38E8-4A01-B93C-5428A935A7D0}" type="presParOf" srcId="{8A5DB818-7968-419F-87B3-A5356133BE21}" destId="{6EFA17C4-9984-45C7-813A-8922DBAA0740}" srcOrd="5" destOrd="0" presId="urn:microsoft.com/office/officeart/2011/layout/TabList"/>
    <dgm:cxn modelId="{52298884-7F0B-4163-B82A-2DFA2FE3CAE7}" type="presParOf" srcId="{8A5DB818-7968-419F-87B3-A5356133BE21}" destId="{8B0C80A5-1ADF-4FCB-9A5C-B1763E9C215F}" srcOrd="6" destOrd="0" presId="urn:microsoft.com/office/officeart/2011/layout/TabList"/>
    <dgm:cxn modelId="{5BAA9F58-6203-41D6-AAA1-82B4D6F0E5A0}" type="presParOf" srcId="{8B0C80A5-1ADF-4FCB-9A5C-B1763E9C215F}" destId="{BDD72EA4-3CED-413A-A647-83C2A8575C40}" srcOrd="0" destOrd="0" presId="urn:microsoft.com/office/officeart/2011/layout/TabList"/>
    <dgm:cxn modelId="{439A5D40-699F-48F1-AC8E-0419C6E5EEC8}" type="presParOf" srcId="{8B0C80A5-1ADF-4FCB-9A5C-B1763E9C215F}" destId="{D0EB2337-E36D-4A92-B08E-73A34CB1514A}" srcOrd="1" destOrd="0" presId="urn:microsoft.com/office/officeart/2011/layout/TabList"/>
    <dgm:cxn modelId="{A2B97BBF-EA5C-46A8-9414-BC50FCFEB6E2}" type="presParOf" srcId="{8B0C80A5-1ADF-4FCB-9A5C-B1763E9C215F}" destId="{B07FC640-8833-46F2-AE24-DF0D5294033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165-E840-4B43-AAA1-CB69CAAF147D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987F7-588D-43F2-A86E-A7E5E4CF5A7E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Analyze Data</a:t>
          </a:r>
        </a:p>
      </dsp:txBody>
      <dsp:txXfrm>
        <a:off x="349472" y="51131"/>
        <a:ext cx="4177856" cy="825776"/>
      </dsp:txXfrm>
    </dsp:sp>
    <dsp:sp modelId="{3BAF42DC-F09D-47AD-93F6-8D715EA5C4A2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6D2CB-C323-4DF9-A97E-BB960E698A1F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Predict Ride Duration</a:t>
          </a:r>
        </a:p>
      </dsp:txBody>
      <dsp:txXfrm>
        <a:off x="349472" y="1457291"/>
        <a:ext cx="4177856" cy="825776"/>
      </dsp:txXfrm>
    </dsp:sp>
    <dsp:sp modelId="{A3FCBEBA-BD49-4360-928C-10C8E80CAF24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A2134-F329-44D1-BDF2-3E16527CB744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Provide Business Recommendations</a:t>
          </a:r>
        </a:p>
      </dsp:txBody>
      <dsp:txXfrm>
        <a:off x="349472" y="2863452"/>
        <a:ext cx="417785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693C4-73B5-4851-8830-1E9ADF82C23E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rial" charset="0"/>
              <a:ea typeface="+mn-ea"/>
              <a:cs typeface="Arial" charset="0"/>
            </a:rPr>
            <a:t>Multiple Linear Regression</a:t>
          </a:r>
        </a:p>
      </dsp:txBody>
      <dsp:txXfrm>
        <a:off x="744" y="145603"/>
        <a:ext cx="2902148" cy="1741289"/>
      </dsp:txXfrm>
    </dsp:sp>
    <dsp:sp modelId="{2D47C455-92C9-4D38-9F5E-8D4DACDA3D51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rial" charset="0"/>
              <a:ea typeface="+mn-ea"/>
              <a:cs typeface="Arial" charset="0"/>
            </a:rPr>
            <a:t>K Nearest Neighbor</a:t>
          </a:r>
        </a:p>
      </dsp:txBody>
      <dsp:txXfrm>
        <a:off x="3193107" y="145603"/>
        <a:ext cx="2902148" cy="1741289"/>
      </dsp:txXfrm>
    </dsp:sp>
    <dsp:sp modelId="{3FDC29CE-C5E0-412F-8CB0-CBCF0409F7D9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rial" charset="0"/>
              <a:ea typeface="+mn-ea"/>
              <a:cs typeface="Arial" charset="0"/>
            </a:rPr>
            <a:t>Random Forest</a:t>
          </a:r>
        </a:p>
      </dsp:txBody>
      <dsp:txXfrm>
        <a:off x="744" y="2177107"/>
        <a:ext cx="2902148" cy="1741289"/>
      </dsp:txXfrm>
    </dsp:sp>
    <dsp:sp modelId="{684C9DFB-E740-47F7-B86F-E6054544EBC8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  <a:latin typeface="Arial" charset="0"/>
              <a:cs typeface="Arial" charset="0"/>
            </a:rPr>
            <a:t>XGBoost</a:t>
          </a:r>
          <a:r>
            <a:rPr lang="en-US" sz="3200" kern="1200" dirty="0">
              <a:solidFill>
                <a:schemeClr val="bg1"/>
              </a:solidFill>
              <a:latin typeface="Arial" charset="0"/>
              <a:cs typeface="Arial" charset="0"/>
            </a:rPr>
            <a:t>  Algorithm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193107" y="2177107"/>
        <a:ext cx="2902148" cy="1741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FC640-8833-46F2-AE24-DF0D52940335}">
      <dsp:nvSpPr>
        <dsp:cNvPr id="0" name=""/>
        <dsp:cNvSpPr/>
      </dsp:nvSpPr>
      <dsp:spPr>
        <a:xfrm>
          <a:off x="0" y="4063135"/>
          <a:ext cx="5080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B4BA6-27DB-4A73-AE75-5AF40D2F5C5B}">
      <dsp:nvSpPr>
        <dsp:cNvPr id="0" name=""/>
        <dsp:cNvSpPr/>
      </dsp:nvSpPr>
      <dsp:spPr>
        <a:xfrm>
          <a:off x="0" y="3035331"/>
          <a:ext cx="5080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A3E0F-CA2E-4DCD-9167-6E05E6778A01}">
      <dsp:nvSpPr>
        <dsp:cNvPr id="0" name=""/>
        <dsp:cNvSpPr/>
      </dsp:nvSpPr>
      <dsp:spPr>
        <a:xfrm>
          <a:off x="0" y="2007528"/>
          <a:ext cx="5080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1010-7A82-4C90-89A8-A9C6B7460439}">
      <dsp:nvSpPr>
        <dsp:cNvPr id="0" name=""/>
        <dsp:cNvSpPr/>
      </dsp:nvSpPr>
      <dsp:spPr>
        <a:xfrm>
          <a:off x="0" y="979725"/>
          <a:ext cx="5080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ECB13-83E0-4955-9CFA-AB87A29C242C}">
      <dsp:nvSpPr>
        <dsp:cNvPr id="0" name=""/>
        <dsp:cNvSpPr/>
      </dsp:nvSpPr>
      <dsp:spPr>
        <a:xfrm>
          <a:off x="1320799" y="864"/>
          <a:ext cx="375920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RMSE : 424.80</a:t>
          </a:r>
        </a:p>
      </dsp:txBody>
      <dsp:txXfrm>
        <a:off x="1320799" y="864"/>
        <a:ext cx="3759200" cy="978860"/>
      </dsp:txXfrm>
    </dsp:sp>
    <dsp:sp modelId="{697E0D92-B59E-4E12-96E6-2AD74A001660}">
      <dsp:nvSpPr>
        <dsp:cNvPr id="0" name=""/>
        <dsp:cNvSpPr/>
      </dsp:nvSpPr>
      <dsp:spPr>
        <a:xfrm>
          <a:off x="0" y="864"/>
          <a:ext cx="132080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Linear Regression</a:t>
          </a:r>
        </a:p>
      </dsp:txBody>
      <dsp:txXfrm>
        <a:off x="47793" y="48657"/>
        <a:ext cx="1225214" cy="931067"/>
      </dsp:txXfrm>
    </dsp:sp>
    <dsp:sp modelId="{0627FE7B-4B54-4C56-B287-E20052B44669}">
      <dsp:nvSpPr>
        <dsp:cNvPr id="0" name=""/>
        <dsp:cNvSpPr/>
      </dsp:nvSpPr>
      <dsp:spPr>
        <a:xfrm>
          <a:off x="1320799" y="1028668"/>
          <a:ext cx="375920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RMSE : 321.02</a:t>
          </a:r>
        </a:p>
      </dsp:txBody>
      <dsp:txXfrm>
        <a:off x="1320799" y="1028668"/>
        <a:ext cx="3759200" cy="978860"/>
      </dsp:txXfrm>
    </dsp:sp>
    <dsp:sp modelId="{52C97476-3C05-4F96-AB86-F4F08D48919E}">
      <dsp:nvSpPr>
        <dsp:cNvPr id="0" name=""/>
        <dsp:cNvSpPr/>
      </dsp:nvSpPr>
      <dsp:spPr>
        <a:xfrm>
          <a:off x="0" y="1028668"/>
          <a:ext cx="132080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KNN</a:t>
          </a:r>
        </a:p>
      </dsp:txBody>
      <dsp:txXfrm>
        <a:off x="47793" y="1076461"/>
        <a:ext cx="1225214" cy="931067"/>
      </dsp:txXfrm>
    </dsp:sp>
    <dsp:sp modelId="{CD73D685-42EE-4E17-9207-73C76BD7E6B0}">
      <dsp:nvSpPr>
        <dsp:cNvPr id="0" name=""/>
        <dsp:cNvSpPr/>
      </dsp:nvSpPr>
      <dsp:spPr>
        <a:xfrm>
          <a:off x="1320799" y="2056471"/>
          <a:ext cx="375920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RMSE: 268.17</a:t>
          </a:r>
        </a:p>
      </dsp:txBody>
      <dsp:txXfrm>
        <a:off x="1320799" y="2056471"/>
        <a:ext cx="3759200" cy="978860"/>
      </dsp:txXfrm>
    </dsp:sp>
    <dsp:sp modelId="{84F3EC29-9EA1-42BB-A377-917D8FB6730D}">
      <dsp:nvSpPr>
        <dsp:cNvPr id="0" name=""/>
        <dsp:cNvSpPr/>
      </dsp:nvSpPr>
      <dsp:spPr>
        <a:xfrm>
          <a:off x="0" y="2056471"/>
          <a:ext cx="132080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</a:t>
          </a:r>
        </a:p>
      </dsp:txBody>
      <dsp:txXfrm>
        <a:off x="47793" y="2104264"/>
        <a:ext cx="1225214" cy="931067"/>
      </dsp:txXfrm>
    </dsp:sp>
    <dsp:sp modelId="{BDD72EA4-3CED-413A-A647-83C2A8575C40}">
      <dsp:nvSpPr>
        <dsp:cNvPr id="0" name=""/>
        <dsp:cNvSpPr/>
      </dsp:nvSpPr>
      <dsp:spPr>
        <a:xfrm>
          <a:off x="1320799" y="3084274"/>
          <a:ext cx="375920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RMSE: 265.33</a:t>
          </a:r>
        </a:p>
      </dsp:txBody>
      <dsp:txXfrm>
        <a:off x="1320799" y="3084274"/>
        <a:ext cx="3759200" cy="978860"/>
      </dsp:txXfrm>
    </dsp:sp>
    <dsp:sp modelId="{D0EB2337-E36D-4A92-B08E-73A34CB1514A}">
      <dsp:nvSpPr>
        <dsp:cNvPr id="0" name=""/>
        <dsp:cNvSpPr/>
      </dsp:nvSpPr>
      <dsp:spPr>
        <a:xfrm>
          <a:off x="0" y="3084274"/>
          <a:ext cx="132080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XG Boost</a:t>
          </a:r>
        </a:p>
      </dsp:txBody>
      <dsp:txXfrm>
        <a:off x="47793" y="3132067"/>
        <a:ext cx="1225214" cy="93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e807df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e807df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e807df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e807df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25fc7b9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25fc7b9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4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e807dff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e807dff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SEMMA approach here</a:t>
            </a:r>
          </a:p>
        </p:txBody>
      </p:sp>
    </p:spTree>
    <p:extLst>
      <p:ext uri="{BB962C8B-B14F-4D97-AF65-F5344CB8AC3E}">
        <p14:creationId xmlns:p14="http://schemas.microsoft.com/office/powerpoint/2010/main" val="155473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e807dff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e807dff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0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e807dff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e807dff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678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3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2494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0777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584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58998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1284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8916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82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58522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302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416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9636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8790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94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0516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88939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93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  <p:sldLayoutId id="214748433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yc-taxi-trip-duration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77411" y="504375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NYC Taxi Trip Duration</a:t>
            </a:r>
            <a:endParaRPr sz="48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000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068876"/>
            <a:ext cx="7688100" cy="1961889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Team 3</a:t>
            </a:r>
            <a:endParaRPr sz="1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Vinay vihari lakamsani</a:t>
            </a:r>
            <a:endParaRPr sz="1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18C5-924A-448D-8DE1-DF37A858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07" y="268325"/>
            <a:ext cx="7688700" cy="956626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04E18-950F-4AEC-AC28-2E5B08E6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838" y="1337094"/>
            <a:ext cx="8514270" cy="344193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sz="6400" dirty="0">
                <a:solidFill>
                  <a:schemeClr val="tx1"/>
                </a:solidFill>
                <a:latin typeface="Arial" charset="0"/>
                <a:cs typeface="Arial" charset="0"/>
              </a:rPr>
              <a:t>We tried to split pickup datetime and drop off date time into pickup hour ,</a:t>
            </a:r>
          </a:p>
          <a:p>
            <a:pPr marL="146050" indent="0">
              <a:lnSpc>
                <a:spcPct val="220000"/>
              </a:lnSpc>
              <a:buNone/>
            </a:pPr>
            <a:r>
              <a:rPr lang="en-US" sz="6400" dirty="0">
                <a:solidFill>
                  <a:schemeClr val="tx1"/>
                </a:solidFill>
                <a:latin typeface="Arial" charset="0"/>
                <a:cs typeface="Arial" charset="0"/>
              </a:rPr>
              <a:t>      Pickup day , pickup weekday and drop off hour</a:t>
            </a:r>
          </a:p>
          <a:p>
            <a:pPr>
              <a:lnSpc>
                <a:spcPct val="220000"/>
              </a:lnSpc>
            </a:pPr>
            <a:r>
              <a:rPr lang="en-US" sz="6400" dirty="0">
                <a:solidFill>
                  <a:schemeClr val="tx1"/>
                </a:solidFill>
                <a:latin typeface="Arial" charset="0"/>
                <a:cs typeface="Arial" charset="0"/>
              </a:rPr>
              <a:t>We calculated distance from pickup latitude / longitude and drop off latitude / longitude</a:t>
            </a:r>
          </a:p>
          <a:p>
            <a:pPr>
              <a:lnSpc>
                <a:spcPct val="220000"/>
              </a:lnSpc>
            </a:pPr>
            <a:r>
              <a:rPr lang="en-US" sz="6400" dirty="0">
                <a:solidFill>
                  <a:schemeClr val="tx1"/>
                </a:solidFill>
                <a:latin typeface="Arial" charset="0"/>
                <a:cs typeface="Arial" charset="0"/>
              </a:rPr>
              <a:t>Similarly Speed of the cab was calculated from distance and trip duration</a:t>
            </a:r>
          </a:p>
          <a:p>
            <a:pPr>
              <a:lnSpc>
                <a:spcPct val="220000"/>
              </a:lnSpc>
            </a:pPr>
            <a:r>
              <a:rPr lang="en-US" sz="6400" b="1" dirty="0">
                <a:solidFill>
                  <a:schemeClr val="tx1"/>
                </a:solidFill>
                <a:latin typeface="Arial" charset="0"/>
                <a:cs typeface="Arial" charset="0"/>
              </a:rPr>
              <a:t>These new features helped a lot in further analysis of the data</a:t>
            </a:r>
          </a:p>
          <a:p>
            <a:pPr>
              <a:lnSpc>
                <a:spcPct val="220000"/>
              </a:lnSpc>
            </a:pPr>
            <a:endParaRPr lang="en-US" sz="33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46050" indent="0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4605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39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06A-B3DB-4B25-A756-F5875157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4" y="203266"/>
            <a:ext cx="7688700" cy="92193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</a:t>
            </a:r>
            <a:r>
              <a:rPr lang="en-US" sz="6000" dirty="0"/>
              <a:t>Outlier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5058-1315-43DB-BB4E-C260DAB4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514" y="1380226"/>
            <a:ext cx="8785486" cy="3450566"/>
          </a:xfrm>
        </p:spPr>
        <p:txBody>
          <a:bodyPr/>
          <a:lstStyle/>
          <a:p>
            <a:r>
              <a:rPr lang="en-US" sz="1600" dirty="0"/>
              <a:t>Distance                                                       Trip duration                                             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478E1-C32E-4A6F-A88A-7E67A24732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078" y="1754933"/>
            <a:ext cx="3795623" cy="2980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19494-D224-4A14-8F0F-1D187E3B1C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5301" y="1754933"/>
            <a:ext cx="4034229" cy="291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4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34879"/>
            <a:ext cx="7688700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Distribution of different vendors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F8004-048D-4A92-9720-FB04AAE7D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022" y="1337094"/>
            <a:ext cx="6077310" cy="33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6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465B-0496-4C08-AEB8-6D5C326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671668"/>
            <a:ext cx="8064467" cy="73443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        </a:t>
            </a:r>
            <a:r>
              <a:rPr lang="en-US" sz="4000" dirty="0"/>
              <a:t>Distribution of Passenger 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EFC-8779-443C-A9EE-4B876EC3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234" y="2078874"/>
            <a:ext cx="7753916" cy="26656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CDE63-888B-4377-A2B5-51F3F31FA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0226" y="1509623"/>
            <a:ext cx="6159261" cy="34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6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66" y="194185"/>
            <a:ext cx="7688700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Trip Duration vs Busiest Hours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6691" y="1094987"/>
            <a:ext cx="5572897" cy="39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276" y="1136822"/>
            <a:ext cx="6203092" cy="35834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6119" y="395416"/>
            <a:ext cx="532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Median Trip Duration vs Pickup Datetime</a:t>
            </a:r>
          </a:p>
        </p:txBody>
      </p:sp>
    </p:spTree>
    <p:extLst>
      <p:ext uri="{BB962C8B-B14F-4D97-AF65-F5344CB8AC3E}">
        <p14:creationId xmlns:p14="http://schemas.microsoft.com/office/powerpoint/2010/main" val="82577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33CB-73FE-4A4C-B154-15D6D3DB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31661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pickups vs Hour of the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EE58-3048-4E54-873D-B512C128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5D9A7-CF1B-460B-9329-1B253FB08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573" y="1051277"/>
            <a:ext cx="7150069" cy="36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153519" y="360923"/>
            <a:ext cx="76887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dirty="0">
                <a:latin typeface="+mn-lt"/>
              </a:rPr>
              <a:t>Pickup hour vs Trip Count</a:t>
            </a:r>
            <a:endParaRPr sz="4000" dirty="0">
              <a:latin typeface="+mn-lt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1282535"/>
            <a:ext cx="7688700" cy="30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2173F-3CF9-4915-A183-DD521E1B0A9D}"/>
              </a:ext>
            </a:extLst>
          </p:cNvPr>
          <p:cNvPicPr/>
          <p:nvPr/>
        </p:nvPicPr>
        <p:blipFill rotWithShape="1">
          <a:blip r:embed="rId3"/>
          <a:srcRect l="10150" t="50661" r="20545"/>
          <a:stretch/>
        </p:blipFill>
        <p:spPr>
          <a:xfrm>
            <a:off x="364067" y="1353786"/>
            <a:ext cx="6629400" cy="32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523002"/>
            <a:ext cx="7688700" cy="865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+mn-lt"/>
              </a:rPr>
              <a:t>Modify</a:t>
            </a:r>
            <a:endParaRPr sz="5400" dirty="0">
              <a:latin typeface="+mn-lt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1496291"/>
            <a:ext cx="7688700" cy="284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33B1F-7B71-4162-B2B6-CC28EC3993FA}"/>
              </a:ext>
            </a:extLst>
          </p:cNvPr>
          <p:cNvSpPr/>
          <p:nvPr/>
        </p:nvSpPr>
        <p:spPr>
          <a:xfrm>
            <a:off x="1168400" y="1657830"/>
            <a:ext cx="5198534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cs typeface="Arial" charset="0"/>
              </a:rPr>
              <a:t>Categorical to Nominal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cs typeface="Arial" charset="0"/>
              </a:rPr>
              <a:t>Changed datetime attributes in datetime format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cs typeface="Arial" charset="0"/>
              </a:rPr>
              <a:t>Outliers were removed using quantile function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418F1-FBFC-429A-A1D7-A341BABAA70F}"/>
              </a:ext>
            </a:extLst>
          </p:cNvPr>
          <p:cNvPicPr/>
          <p:nvPr/>
        </p:nvPicPr>
        <p:blipFill rotWithShape="1">
          <a:blip r:embed="rId3"/>
          <a:srcRect l="9182" t="9843"/>
          <a:stretch/>
        </p:blipFill>
        <p:spPr>
          <a:xfrm>
            <a:off x="262467" y="127000"/>
            <a:ext cx="8712199" cy="501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32D64-B73F-4B76-90EF-7C71ABDB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07" y="0"/>
            <a:ext cx="7688700" cy="725811"/>
          </a:xfrm>
        </p:spPr>
        <p:txBody>
          <a:bodyPr>
            <a:no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Collinearity </a:t>
            </a:r>
          </a:p>
        </p:txBody>
      </p:sp>
    </p:spTree>
    <p:extLst>
      <p:ext uri="{BB962C8B-B14F-4D97-AF65-F5344CB8AC3E}">
        <p14:creationId xmlns:p14="http://schemas.microsoft.com/office/powerpoint/2010/main" val="189112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71900" y="86823"/>
            <a:ext cx="6964070" cy="896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+mj-lt"/>
              </a:rPr>
              <a:t>Agenda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68384" y="800055"/>
            <a:ext cx="8085503" cy="414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Objectives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SEMMA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approach</a:t>
            </a:r>
          </a:p>
          <a:p>
            <a:pPr lvl="1" indent="-304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ample- Kaggle.com</a:t>
            </a: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xplore</a:t>
            </a: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odify</a:t>
            </a: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odel</a:t>
            </a: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ssess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 and Recommendation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Improvements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9AE-D4E9-4558-B8A1-0CE0A55B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5467" y="94891"/>
            <a:ext cx="7688700" cy="66542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              </a:t>
            </a:r>
            <a:r>
              <a:rPr lang="en-US" sz="5400" dirty="0">
                <a:solidFill>
                  <a:srgbClr val="92D050"/>
                </a:solidFill>
              </a:rPr>
              <a:t>Models</a:t>
            </a:r>
            <a:r>
              <a:rPr lang="en-US" sz="5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4150-EA49-49AD-8FAC-7BF7A18F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64" y="1020073"/>
            <a:ext cx="8471139" cy="4028536"/>
          </a:xfrm>
        </p:spPr>
        <p:txBody>
          <a:bodyPr>
            <a:normAutofit/>
          </a:bodyPr>
          <a:lstStyle/>
          <a:p>
            <a:endParaRPr lang="en-US" sz="6400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BFAD15-B2ED-4C4A-9572-B5FDBA32B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215458"/>
              </p:ext>
            </p:extLst>
          </p:nvPr>
        </p:nvGraphicFramePr>
        <p:xfrm>
          <a:off x="761999" y="10200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73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1F-650D-4B1A-9CD5-575BF100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28" y="268325"/>
            <a:ext cx="7688700" cy="801350"/>
          </a:xfrm>
        </p:spPr>
        <p:txBody>
          <a:bodyPr>
            <a:noAutofit/>
          </a:bodyPr>
          <a:lstStyle/>
          <a:p>
            <a:r>
              <a:rPr lang="en-US" sz="4400" dirty="0"/>
              <a:t>  Multiple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194C-228C-4A5F-97B7-4E1357FB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671" y="1219199"/>
            <a:ext cx="8505645" cy="3655975"/>
          </a:xfrm>
        </p:spPr>
        <p:txBody>
          <a:bodyPr/>
          <a:lstStyle/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As a predictive analysis, the multiple linear regression is used to explain the relationship between one continuous dependent variable and two or more independent variables.</a:t>
            </a:r>
          </a:p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52400" indent="0">
              <a:lnSpc>
                <a:spcPct val="200000"/>
              </a:lnSpc>
              <a:buClr>
                <a:srgbClr val="373737"/>
              </a:buClr>
              <a:buSzPts val="1200"/>
              <a:buNone/>
            </a:pP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3A2F-00CA-4960-8E1D-5C19CB68A9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9565" y="3247498"/>
            <a:ext cx="7552426" cy="1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615F-9582-45EB-AEC1-B0B3A0E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352491"/>
            <a:ext cx="7688700" cy="803449"/>
          </a:xfrm>
        </p:spPr>
        <p:txBody>
          <a:bodyPr>
            <a:noAutofit/>
          </a:bodyPr>
          <a:lstStyle/>
          <a:p>
            <a:r>
              <a:rPr lang="en-US" sz="4400" dirty="0"/>
              <a:t>     K Nearest Neighbor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0005-CFDA-430D-AFD3-C2BA70B3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659" y="1302589"/>
            <a:ext cx="8798945" cy="3488420"/>
          </a:xfrm>
        </p:spPr>
        <p:txBody>
          <a:bodyPr/>
          <a:lstStyle/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KNN is a non-parametric(does not make assumption about underlying data)</a:t>
            </a:r>
          </a:p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This value is the average (or median) of the values of its k nearest neighbors.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501F7-4D6E-4847-A999-DF0DBB337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8751" y="2571750"/>
            <a:ext cx="5610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8EC7-3548-418B-89E3-CF9E85F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268324"/>
            <a:ext cx="7688700" cy="8099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           Random Forest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8EA3-BC78-4CA5-9260-A70CA9ED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234" y="1224950"/>
            <a:ext cx="7753916" cy="3650225"/>
          </a:xfrm>
        </p:spPr>
        <p:txBody>
          <a:bodyPr/>
          <a:lstStyle/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Random Forest is an Ensemble model which incorporates the features of many models </a:t>
            </a:r>
          </a:p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199E1-164E-4F8D-A751-BF4CE22A4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62" y="2427797"/>
            <a:ext cx="6761402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5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1955-3926-407C-A9EA-DB858A45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34" y="430128"/>
            <a:ext cx="7688700" cy="820701"/>
          </a:xfrm>
        </p:spPr>
        <p:txBody>
          <a:bodyPr>
            <a:normAutofit/>
          </a:bodyPr>
          <a:lstStyle/>
          <a:p>
            <a:r>
              <a:rPr lang="en-US" sz="4000" dirty="0"/>
              <a:t>           </a:t>
            </a:r>
            <a:r>
              <a:rPr lang="en-US" sz="4000" dirty="0" err="1"/>
              <a:t>XGBoost</a:t>
            </a:r>
            <a:r>
              <a:rPr lang="en-US" sz="4000" dirty="0"/>
              <a:t>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DFEE-68FD-4F75-928F-F8670311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" y="1388852"/>
            <a:ext cx="7788422" cy="3324519"/>
          </a:xfrm>
        </p:spPr>
        <p:txBody>
          <a:bodyPr/>
          <a:lstStyle/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It is developed with both deep consideration in terms of systems optimization and principles in machine learning.</a:t>
            </a:r>
          </a:p>
          <a:p>
            <a:pPr marL="152400" indent="0">
              <a:lnSpc>
                <a:spcPct val="200000"/>
              </a:lnSpc>
              <a:buClr>
                <a:srgbClr val="373737"/>
              </a:buClr>
              <a:buSzPts val="1200"/>
              <a:buNone/>
            </a:pP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F99F7-B42B-4B50-8894-3544EF8B86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288" y="2571750"/>
            <a:ext cx="6767423" cy="11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3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E00E8-3732-4F5E-9811-62451B3B9CB0}"/>
              </a:ext>
            </a:extLst>
          </p:cNvPr>
          <p:cNvSpPr/>
          <p:nvPr/>
        </p:nvSpPr>
        <p:spPr>
          <a:xfrm>
            <a:off x="2296782" y="177284"/>
            <a:ext cx="4079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Model Comparison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CC9F14-AB97-41B9-A596-FF2703F63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644885"/>
              </p:ext>
            </p:extLst>
          </p:nvPr>
        </p:nvGraphicFramePr>
        <p:xfrm>
          <a:off x="855133" y="902216"/>
          <a:ext cx="508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69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25655" y="2131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and Recommendations</a:t>
            </a:r>
            <a:endParaRPr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91706" y="1017917"/>
            <a:ext cx="8220973" cy="391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NYC-TLC can maximize their utilization by diverting the cabs into the locations during specific times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lvl="0"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As the weekend approaches, most taxi trips increases due to busy weekend night life (trip numbers drop on Sunday evening/night)</a:t>
            </a:r>
          </a:p>
          <a:p>
            <a:pPr lvl="0"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Midnight to 6 am is less taxi trips</a:t>
            </a:r>
          </a:p>
          <a:p>
            <a:pPr lvl="0"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Majority of taxi trips are going to the airport</a:t>
            </a:r>
            <a:endParaRPr lang="e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lvl="0" indent="-304800">
              <a:lnSpc>
                <a:spcPct val="200000"/>
              </a:lnSpc>
              <a:buClr>
                <a:srgbClr val="373737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The model can be enhanced in future 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by</a:t>
            </a:r>
            <a:r>
              <a:rPr lang="en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 </a:t>
            </a:r>
            <a:r>
              <a:rPr lang="en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incorporat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ing</a:t>
            </a:r>
            <a:r>
              <a:rPr lang="en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 features like weather, holiday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etc</a:t>
            </a:r>
            <a:endParaRPr lang="e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713" y="419507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68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58514" y="81191"/>
            <a:ext cx="7688700" cy="88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Arial" charset="0"/>
                <a:ea typeface="Arial" charset="0"/>
                <a:cs typeface="Arial" charset="0"/>
              </a:rPr>
              <a:t>Introduction</a:t>
            </a:r>
            <a:endParaRPr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1455" y="874740"/>
            <a:ext cx="8717873" cy="418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NYC yellow cab provide over 1.2 million rides to residents and visitors every day. 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</a:endParaRP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Huge competition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 with</a:t>
            </a: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ridesharing services </a:t>
            </a: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such as Uber and Lyft that provides the estimated fare and duration before the trip starts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</a:endParaRP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In order to create more visibility and attract customers during times when ridesharing services have surge pricing, it is imperative to understand the trip duration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42875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endParaRPr lang="en-US" sz="1200" dirty="0">
              <a:solidFill>
                <a:schemeClr val="bg2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dirty="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dirty="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dirty="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dirty="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50" dirty="0">
              <a:solidFill>
                <a:srgbClr val="41414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7887CC5-AB46-4219-8BC9-CA2A9E64F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598298"/>
              </p:ext>
            </p:extLst>
          </p:nvPr>
        </p:nvGraphicFramePr>
        <p:xfrm>
          <a:off x="2294467" y="4635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D40ED64-EF8D-40C6-9100-61B5F0482545}"/>
              </a:ext>
            </a:extLst>
          </p:cNvPr>
          <p:cNvSpPr/>
          <p:nvPr/>
        </p:nvSpPr>
        <p:spPr>
          <a:xfrm rot="10800000" flipV="1">
            <a:off x="976982" y="371147"/>
            <a:ext cx="293017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doni MT Black" panose="02070A03080606020203" pitchFamily="18" charset="0"/>
              </a:rPr>
              <a:t>OBJECT    IVES</a:t>
            </a:r>
          </a:p>
        </p:txBody>
      </p:sp>
    </p:spTree>
    <p:extLst>
      <p:ext uri="{BB962C8B-B14F-4D97-AF65-F5344CB8AC3E}">
        <p14:creationId xmlns:p14="http://schemas.microsoft.com/office/powerpoint/2010/main" val="6614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78751" y="493196"/>
            <a:ext cx="7688700" cy="930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Arial" charset="0"/>
                <a:ea typeface="Arial" charset="0"/>
                <a:cs typeface="Arial" charset="0"/>
              </a:rPr>
              <a:t>Dataset</a:t>
            </a:r>
            <a:endParaRPr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70989" y="1752600"/>
            <a:ext cx="7496462" cy="3138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 Source: </a:t>
            </a: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www.kaggle.com</a:t>
            </a: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85750" indent="-285750">
              <a:spcAft>
                <a:spcPts val="16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Original data from NYC Taxi and Limousine Commission (TLC)</a:t>
            </a:r>
          </a:p>
          <a:p>
            <a:pPr marL="285750" indent="-285750">
              <a:spcAft>
                <a:spcPts val="16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 year: Jan 2016- June 2016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Training observations= 1.5 million trip records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Test Observation = 630k trip records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354823"/>
            <a:ext cx="7688700" cy="5352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SEMMA Approach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21918" r="6000" b="7763"/>
          <a:stretch/>
        </p:blipFill>
        <p:spPr bwMode="auto">
          <a:xfrm>
            <a:off x="321276" y="1063015"/>
            <a:ext cx="6425513" cy="34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3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-172976" y="230376"/>
            <a:ext cx="2711700" cy="159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Variables</a:t>
            </a:r>
            <a:endParaRPr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sz="quarter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2377752" y="1152079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4722545" y="399338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Dropoff_datetime</a:t>
              </a:r>
              <a:endParaRPr lang="en-US" sz="14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Passenger_Count</a:t>
              </a:r>
              <a:endParaRPr lang="en-US" sz="14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Pickup_latitude</a:t>
              </a:r>
              <a:endParaRPr lang="en-US" sz="14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Pickup_longitutde</a:t>
              </a:r>
              <a:endParaRPr lang="en-US" sz="14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2876359" y="707768"/>
            <a:ext cx="1638311" cy="1423800"/>
            <a:chOff x="1621960" y="633603"/>
            <a:chExt cx="1638311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1687778" y="63360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621960" y="805578"/>
              <a:ext cx="1638311" cy="982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Pickup_datetime</a:t>
              </a:r>
              <a:endParaRPr sz="14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2141590" y="2782644"/>
            <a:ext cx="1498800" cy="1498800"/>
            <a:chOff x="-1909397" y="3614340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-1909397" y="3614340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-1673235" y="3891390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Vendor ID</a:t>
              </a:r>
              <a:endParaRPr sz="18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3617417" y="2351159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667858" y="164587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Raleway Light"/>
                </a:rPr>
                <a:t>ID</a:t>
              </a:r>
              <a:endParaRPr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Raleway Light"/>
              </a:endParaRPr>
            </a:p>
          </p:txBody>
        </p:sp>
      </p:grpSp>
      <p:grpSp>
        <p:nvGrpSpPr>
          <p:cNvPr id="29" name="Google Shape;191;p23"/>
          <p:cNvGrpSpPr/>
          <p:nvPr/>
        </p:nvGrpSpPr>
        <p:grpSpPr>
          <a:xfrm>
            <a:off x="4128889" y="3356852"/>
            <a:ext cx="1756938" cy="1611056"/>
            <a:chOff x="3456852" y="1374053"/>
            <a:chExt cx="1467331" cy="1423800"/>
          </a:xfrm>
        </p:grpSpPr>
        <p:sp>
          <p:nvSpPr>
            <p:cNvPr id="30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93;p23"/>
            <p:cNvSpPr txBox="1"/>
            <p:nvPr/>
          </p:nvSpPr>
          <p:spPr>
            <a:xfrm>
              <a:off x="3456852" y="1620551"/>
              <a:ext cx="1467331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Raleway Light"/>
                </a:rPr>
                <a:t>Dropoff_latitude</a:t>
              </a:r>
              <a:endParaRPr 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Raleway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Raleway Light"/>
                </a:rPr>
                <a:t>Dropoff_longitude</a:t>
              </a:r>
              <a:endParaRPr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Raleway Light"/>
              </a:endParaRPr>
            </a:p>
          </p:txBody>
        </p:sp>
      </p:grpSp>
      <p:grpSp>
        <p:nvGrpSpPr>
          <p:cNvPr id="32" name="Google Shape;191;p23"/>
          <p:cNvGrpSpPr/>
          <p:nvPr/>
        </p:nvGrpSpPr>
        <p:grpSpPr>
          <a:xfrm>
            <a:off x="5942645" y="2820592"/>
            <a:ext cx="1672584" cy="1580525"/>
            <a:chOff x="3490737" y="1374053"/>
            <a:chExt cx="1522878" cy="1423800"/>
          </a:xfrm>
        </p:grpSpPr>
        <p:sp>
          <p:nvSpPr>
            <p:cNvPr id="33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4" name="Google Shape;193;p23"/>
            <p:cNvSpPr txBox="1"/>
            <p:nvPr/>
          </p:nvSpPr>
          <p:spPr>
            <a:xfrm>
              <a:off x="3508018" y="1648000"/>
              <a:ext cx="1505597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Raleway Light"/>
                </a:rPr>
                <a:t>Store_fwd_flag</a:t>
              </a:r>
              <a:endParaRPr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Raleway Light"/>
              </a:endParaRPr>
            </a:p>
          </p:txBody>
        </p:sp>
      </p:grpSp>
      <p:grpSp>
        <p:nvGrpSpPr>
          <p:cNvPr id="35" name="Google Shape;185;p23"/>
          <p:cNvGrpSpPr/>
          <p:nvPr/>
        </p:nvGrpSpPr>
        <p:grpSpPr>
          <a:xfrm>
            <a:off x="1092853" y="1267954"/>
            <a:ext cx="1638311" cy="1423800"/>
            <a:chOff x="1576202" y="633603"/>
            <a:chExt cx="1638311" cy="1423800"/>
          </a:xfrm>
        </p:grpSpPr>
        <p:sp>
          <p:nvSpPr>
            <p:cNvPr id="36" name="Google Shape;186;p23"/>
            <p:cNvSpPr/>
            <p:nvPr/>
          </p:nvSpPr>
          <p:spPr>
            <a:xfrm>
              <a:off x="1687778" y="63360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7" name="Google Shape;187;p23"/>
            <p:cNvSpPr txBox="1"/>
            <p:nvPr/>
          </p:nvSpPr>
          <p:spPr>
            <a:xfrm>
              <a:off x="1576202" y="820132"/>
              <a:ext cx="1638311" cy="982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  <a:latin typeface="+mn-lt"/>
                  <a:ea typeface="Raleway Light"/>
                  <a:cs typeface="Raleway Light"/>
                  <a:sym typeface="Raleway Light"/>
                </a:rPr>
                <a:t>Trip_duration</a:t>
              </a:r>
              <a:endParaRPr sz="1600" b="1" dirty="0">
                <a:solidFill>
                  <a:schemeClr val="tx1"/>
                </a:solidFill>
                <a:latin typeface="+mn-l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5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344B-036B-4A6F-8BFD-4ABF4333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321274"/>
            <a:ext cx="7641773" cy="92955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E56C-6DAC-48FA-94B6-4286BB97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608" y="1095554"/>
            <a:ext cx="7960952" cy="30891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The NYC Taxi data was made available by New York city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For our project we used a sample of data for year 2016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Our main source for data was Kaggle data source as below 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  <a:hlinkClick r:id="rId2"/>
              </a:rPr>
              <a:t>https://www.kaggle.com/c/nyc-taxi-trip-duration</a:t>
            </a:r>
            <a:endParaRPr lang="en-US" sz="1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3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6C78-4D38-4400-9F65-8B24C56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78" y="225374"/>
            <a:ext cx="7688700" cy="94781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r>
              <a:rPr lang="en-US" sz="6000" dirty="0"/>
              <a:t>Explore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BC8D-7C43-4B40-93E9-BBFB2831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420" y="1173193"/>
            <a:ext cx="8876580" cy="33556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We identified some new features to be added into the Data to analyze it at greater depth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No missing values and duplicates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Outliers detection and removal of those 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Data type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25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589</Words>
  <Application>Microsoft Office PowerPoint</Application>
  <PresentationFormat>On-screen Show (16:9)</PresentationFormat>
  <Paragraphs>116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Bodoni MT Black</vt:lpstr>
      <vt:lpstr>Raleway Light</vt:lpstr>
      <vt:lpstr>Trebuchet MS</vt:lpstr>
      <vt:lpstr>Wingdings</vt:lpstr>
      <vt:lpstr>Wingdings 3</vt:lpstr>
      <vt:lpstr>Facet</vt:lpstr>
      <vt:lpstr>NYC Taxi Trip Duration </vt:lpstr>
      <vt:lpstr>Agenda</vt:lpstr>
      <vt:lpstr>Introduction</vt:lpstr>
      <vt:lpstr>PowerPoint Presentation</vt:lpstr>
      <vt:lpstr>Dataset</vt:lpstr>
      <vt:lpstr>SEMMA Approach</vt:lpstr>
      <vt:lpstr>Variables</vt:lpstr>
      <vt:lpstr>                             Sample </vt:lpstr>
      <vt:lpstr>                            Explore </vt:lpstr>
      <vt:lpstr>     Feature Engineering</vt:lpstr>
      <vt:lpstr>                      Outlier Detection</vt:lpstr>
      <vt:lpstr>Distribution of different vendors</vt:lpstr>
      <vt:lpstr>         Distribution of Passenger counts</vt:lpstr>
      <vt:lpstr>Trip Duration vs Busiest Hours</vt:lpstr>
      <vt:lpstr>PowerPoint Presentation</vt:lpstr>
      <vt:lpstr>Number of pickups vs Hour of the Day</vt:lpstr>
      <vt:lpstr>Pickup hour vs Trip Count</vt:lpstr>
      <vt:lpstr>Modify</vt:lpstr>
      <vt:lpstr>           Collinearity </vt:lpstr>
      <vt:lpstr>              Models </vt:lpstr>
      <vt:lpstr>  Multiple Linear Regression</vt:lpstr>
      <vt:lpstr>     K Nearest Neighbor </vt:lpstr>
      <vt:lpstr>           Random Forest </vt:lpstr>
      <vt:lpstr>           XGBoost Algorithm</vt:lpstr>
      <vt:lpstr>PowerPoint Presentation</vt:lpstr>
      <vt:lpstr>Results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Trip Duration</dc:title>
  <dc:creator>vinay.lakamsani@uconn.edu</dc:creator>
  <cp:lastModifiedBy>vinay vihari lakamsani</cp:lastModifiedBy>
  <cp:revision>52</cp:revision>
  <dcterms:modified xsi:type="dcterms:W3CDTF">2019-04-10T23:56:57Z</dcterms:modified>
</cp:coreProperties>
</file>