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4953-8686-4C2B-B6F8-D715ACB5F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0C8C0-AFBF-469E-9B85-A179A82FE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4DEB-50B7-49C6-89EB-AB2D6CA4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4817-B36A-4040-ABB5-8CC1DFD6C1C8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C833E-682A-4F55-A329-B419822C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19B4-EDC2-4A0B-BAB3-28CA75CD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19C6-7CFC-42D9-AB6E-FC166C448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1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8B97-AC1C-40A1-95B8-F4E1238B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955D1-BE3D-4F32-8C87-8260861C7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C7B3-E0E9-4ACB-AB12-759E1700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4817-B36A-4040-ABB5-8CC1DFD6C1C8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399E-3144-4D3C-8A5F-A10EECEA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84EC-D38D-465E-B332-D0F6528D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19C6-7CFC-42D9-AB6E-FC166C448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69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6A9CF-7E09-4079-9B2C-BF74752BE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2F111-C872-483D-ABD9-FAF6160EC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AEE9-D10B-440A-B50A-801B1592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4817-B36A-4040-ABB5-8CC1DFD6C1C8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4589-BDC3-445C-ADFB-33357062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BDBFB-640F-4239-85D4-8858100B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19C6-7CFC-42D9-AB6E-FC166C448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F48E-F0BA-46BD-9C06-79960AB4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EB6B-0695-4D0D-B61F-5ED549AA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EF84C-BF68-496A-9071-74613147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4817-B36A-4040-ABB5-8CC1DFD6C1C8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DFCA-986B-45B7-97B4-3C94C1A6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8C7D-251C-4C6C-BA38-E273BE74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19C6-7CFC-42D9-AB6E-FC166C448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7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AA9F-11FC-4133-B7B6-B9A5C186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64B0-9862-4F75-8B36-A448A5321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08DB-9A6E-440D-A056-547AF180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4817-B36A-4040-ABB5-8CC1DFD6C1C8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CF439-3A75-424F-A726-ABB7B0E3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A1925-B6C6-4965-83C1-F820AF66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19C6-7CFC-42D9-AB6E-FC166C448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1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D540-DB0C-48E9-BBB5-4A03E202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4D58-D609-4FC5-A1CD-FF05F2D52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4A83F-3E57-4E85-A46D-BC50A21BF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EC896-472B-486A-A55D-53902A64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4817-B36A-4040-ABB5-8CC1DFD6C1C8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AFAC8-6C8D-44B7-A5B1-EEFC6981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EC5F0-C006-4776-8136-08462638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19C6-7CFC-42D9-AB6E-FC166C448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3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46F1-E871-4763-8943-77924801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C83E2-9425-4A22-A36F-B66F65DC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2699A-AC6D-46D1-9992-993692881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24B5D-BD6D-45ED-B51F-5602EED7C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537A2-C104-4D56-AFEC-5A8FDF08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9DB25-BB11-4D02-8E01-7DF96DF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4817-B36A-4040-ABB5-8CC1DFD6C1C8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7CDA5-AFDE-447F-8C5E-21731808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CBDD0-F0BF-4187-98FF-A860ABF1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19C6-7CFC-42D9-AB6E-FC166C448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EFDF-A25B-4BB7-B2CF-50211026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E41CB-041E-4325-A896-D936F61D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4817-B36A-4040-ABB5-8CC1DFD6C1C8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6AA7-D7CD-4674-B03B-E017822D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31151-B4D2-4B0A-8F26-DD837643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19C6-7CFC-42D9-AB6E-FC166C448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62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46374-8375-4197-8117-89AC5E4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4817-B36A-4040-ABB5-8CC1DFD6C1C8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3FDEF-00FD-41AC-BCA1-F517F0AA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FD691-45A9-4DE1-8A4B-D1465175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19C6-7CFC-42D9-AB6E-FC166C448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19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E40E-B85D-4B14-9C12-71F06FFF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8521-DAC8-4915-B7B5-B484CDF4A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9C7-115B-4D72-B25E-8E710989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9EEC8-1471-4DCC-9D56-C3D43190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4817-B36A-4040-ABB5-8CC1DFD6C1C8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20E5-FBB0-442F-BC8D-CA26B5E2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96CDB-5D65-49BB-A2FA-3AA9E2C0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19C6-7CFC-42D9-AB6E-FC166C448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09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16DB-783A-4A4C-B7CC-2631CC2E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4BBB9-366A-498F-848C-543AB2FED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67334-2A45-443B-BE28-4D33C960F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D97B6-2915-4FA0-BC05-874CB498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4817-B36A-4040-ABB5-8CC1DFD6C1C8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944F5-2618-45C4-99CB-221C52A0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9814C-DDEB-4E76-A502-F448A4B7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D19C6-7CFC-42D9-AB6E-FC166C448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54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037B3-691A-440A-A40D-BA722147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75899-840E-4133-A1A8-C711675F8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82FA-6AA5-4747-92E6-D6451D396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04817-B36A-4040-ABB5-8CC1DFD6C1C8}" type="datetimeFigureOut">
              <a:rPr lang="en-IN" smtClean="0"/>
              <a:t>27-09-2018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F8495-A4C4-4E48-B957-9353DD3B2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5E84-037E-414F-8144-45991E568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D19C6-7CFC-42D9-AB6E-FC166C448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1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ta.stackexchange.com/questions/7237/how-does-reputation-wor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19E1-2CAD-45D3-91C5-5E9CEE40E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Stack overflow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AE416-427A-48C6-8ED3-CC4E876FE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Vinay lakamsani</a:t>
            </a:r>
          </a:p>
        </p:txBody>
      </p:sp>
    </p:spTree>
    <p:extLst>
      <p:ext uri="{BB962C8B-B14F-4D97-AF65-F5344CB8AC3E}">
        <p14:creationId xmlns:p14="http://schemas.microsoft.com/office/powerpoint/2010/main" val="3072891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B266-DE08-4AC5-AB6F-002D4D63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03 check impact for next 5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6394-93E1-475B-907C-D638243B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 the data for all the weeks </a:t>
            </a:r>
          </a:p>
          <a:p>
            <a:r>
              <a:rPr lang="en-IN" dirty="0"/>
              <a:t>Week1 : 2011-03-04 00:00:00 between 2011-03-11 00:00:00</a:t>
            </a:r>
          </a:p>
          <a:p>
            <a:r>
              <a:rPr lang="en-IN" dirty="0"/>
              <a:t>Week2 : 2011-03-11 00:00:00 between 2011-03-18 00:00:00</a:t>
            </a:r>
          </a:p>
          <a:p>
            <a:r>
              <a:rPr lang="en-IN" dirty="0"/>
              <a:t>Week3 : 2011-03-18 00:00:00 between 2011-03-25 00:00:00</a:t>
            </a:r>
          </a:p>
          <a:p>
            <a:r>
              <a:rPr lang="en-IN" dirty="0"/>
              <a:t>Week4 : 2011-03-25 00:00:00 between 2011-04-02 00:00:00</a:t>
            </a:r>
          </a:p>
          <a:p>
            <a:r>
              <a:rPr lang="en-IN" dirty="0"/>
              <a:t>Week5 : 2011-04-02 00:00:00 between 2011-04-08 00:00:00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37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2077-94A9-4B81-8C87-44F41CDA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Ids with matching for more than 2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9185B-C9B0-477B-A2F7-E6F7F8C8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616700  29407  34397 138475 505088  88656  23354 151292  61974  17034  50079 157882 279627 415784 165520 501557  31671  14860 115145 656769 166749  20862 573261</a:t>
            </a:r>
          </a:p>
          <a:p>
            <a:r>
              <a:rPr lang="en-IN" dirty="0"/>
              <a:t>616700  50079  29407 501557  34397  17034 157882 505088  20862 656769  23354 138475 151292  65358  14860 415784 643977 166749  31671 103167 573261 329769  55159</a:t>
            </a:r>
          </a:p>
          <a:p>
            <a:r>
              <a:rPr lang="en-IN" dirty="0"/>
              <a:t>151292  50079  29407  17034 616700  66674 157882 138475 505088  34397  23354 273200 656769  31671 572644 279627  87234 329769 106224 203907  23283  34509 115145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35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BC3E-6E77-4B4C-9529-2DD8D9D2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for weekly toppers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A47E-7457-4159-84BE-1DDC783B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Week 2&amp; 3 common people = 70</a:t>
            </a:r>
          </a:p>
          <a:p>
            <a:r>
              <a:rPr lang="en-IN" dirty="0"/>
              <a:t>Week 3&amp; 4 common people  = 64</a:t>
            </a:r>
          </a:p>
          <a:p>
            <a:r>
              <a:rPr lang="en-IN" dirty="0"/>
              <a:t>Week 4 &amp; 5 common people = 59</a:t>
            </a:r>
          </a:p>
          <a:p>
            <a:endParaRPr lang="en-IN" dirty="0"/>
          </a:p>
          <a:p>
            <a:r>
              <a:rPr lang="en-IN" dirty="0"/>
              <a:t>For week 2,3,4,5 = 34 are in common</a:t>
            </a:r>
          </a:p>
        </p:txBody>
      </p:sp>
    </p:spTree>
    <p:extLst>
      <p:ext uri="{BB962C8B-B14F-4D97-AF65-F5344CB8AC3E}">
        <p14:creationId xmlns:p14="http://schemas.microsoft.com/office/powerpoint/2010/main" val="264736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F300-152E-4270-95EB-277BF076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2 : checking leader board position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327B-CCD4-4B2B-8DA6-7E831C97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Reputation  at the end of the all the 5 weeks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79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0101-991B-44C0-8F5A-E6663C38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870E-E397-47DC-A4BD-149C60A1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Weekly </a:t>
            </a:r>
            <a:r>
              <a:rPr lang="en-IN" dirty="0" err="1"/>
              <a:t>leaderboard</a:t>
            </a:r>
            <a:r>
              <a:rPr lang="en-IN" dirty="0"/>
              <a:t> &amp; monthly </a:t>
            </a:r>
            <a:r>
              <a:rPr lang="en-IN" dirty="0" err="1"/>
              <a:t>leaderboard</a:t>
            </a:r>
            <a:r>
              <a:rPr lang="en-IN" dirty="0"/>
              <a:t> –impact on performance</a:t>
            </a:r>
          </a:p>
          <a:p>
            <a:r>
              <a:rPr lang="en-IN" dirty="0"/>
              <a:t>Long of impact last  - &gt; checked for 5 weeks (impact is there)</a:t>
            </a:r>
          </a:p>
          <a:p>
            <a:r>
              <a:rPr lang="en-IN" dirty="0"/>
              <a:t>Positive or negative impact -&gt; positive effect</a:t>
            </a:r>
          </a:p>
          <a:p>
            <a:r>
              <a:rPr lang="en-IN" dirty="0"/>
              <a:t>High or low quality -&gt;</a:t>
            </a:r>
          </a:p>
          <a:p>
            <a:r>
              <a:rPr lang="en-IN" dirty="0"/>
              <a:t>More risk averse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04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FD7B-0A45-4070-9593-0B101D83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Company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17CC-E9F4-49E2-9AFF-200D4875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leader board more interesting</a:t>
            </a:r>
          </a:p>
          <a:p>
            <a:r>
              <a:rPr lang="en-IN" dirty="0"/>
              <a:t>Showcase efforts of active users</a:t>
            </a:r>
          </a:p>
          <a:p>
            <a:r>
              <a:rPr lang="en-IN" dirty="0"/>
              <a:t>Regular users to contribute more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80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BD97-E030-4EC1-881A-86DF3634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Did new users put more effort?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C7A2-A726-479C-B5DC-532B265E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Regular users might attract more users</a:t>
            </a:r>
          </a:p>
          <a:p>
            <a:r>
              <a:rPr lang="en-IN" dirty="0"/>
              <a:t>Regular users put more effort -&gt; so that more regular users show up</a:t>
            </a:r>
          </a:p>
          <a:p>
            <a:r>
              <a:rPr lang="en-IN" dirty="0"/>
              <a:t>Regular users might put in more effort the week after they show up on the weekly leader board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66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40A6-051B-433C-9BAD-0DB5D37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Goal: Impact of recognition?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75F4-C6EE-4094-B7DF-025BC7D13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Weekly </a:t>
            </a:r>
            <a:r>
              <a:rPr lang="en-IN" dirty="0" err="1"/>
              <a:t>leaderboard</a:t>
            </a:r>
            <a:r>
              <a:rPr lang="en-IN" dirty="0"/>
              <a:t> &amp; monthly </a:t>
            </a:r>
            <a:r>
              <a:rPr lang="en-IN" dirty="0" err="1"/>
              <a:t>leaderboard</a:t>
            </a:r>
            <a:r>
              <a:rPr lang="en-IN" dirty="0"/>
              <a:t> –impact on performance</a:t>
            </a:r>
          </a:p>
          <a:p>
            <a:r>
              <a:rPr lang="en-IN" dirty="0"/>
              <a:t>Long of impact last</a:t>
            </a:r>
          </a:p>
          <a:p>
            <a:r>
              <a:rPr lang="en-IN" dirty="0"/>
              <a:t>Positive or negative impact</a:t>
            </a:r>
          </a:p>
          <a:p>
            <a:r>
              <a:rPr lang="en-IN" dirty="0"/>
              <a:t>High or low quality</a:t>
            </a:r>
          </a:p>
          <a:p>
            <a:r>
              <a:rPr lang="en-IN" dirty="0"/>
              <a:t>More risk averse</a:t>
            </a:r>
          </a:p>
        </p:txBody>
      </p:sp>
    </p:spTree>
    <p:extLst>
      <p:ext uri="{BB962C8B-B14F-4D97-AF65-F5344CB8AC3E}">
        <p14:creationId xmlns:p14="http://schemas.microsoft.com/office/powerpoint/2010/main" val="204512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69FD-F724-4A9E-AC90-B33E7930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01 :Impact on regular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9445-3338-4990-86E1-7C2A4C44A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date 2011 march 11</a:t>
            </a:r>
          </a:p>
          <a:p>
            <a:r>
              <a:rPr lang="en-IN" dirty="0"/>
              <a:t>Get the people with scores and for 1 year before and after</a:t>
            </a:r>
          </a:p>
          <a:p>
            <a:r>
              <a:rPr lang="en-IN" dirty="0"/>
              <a:t>Compare people and with there effort</a:t>
            </a:r>
          </a:p>
          <a:p>
            <a:pPr marL="514350" indent="-514350">
              <a:buAutoNum type="arabicPeriod"/>
            </a:pPr>
            <a:r>
              <a:rPr lang="en-IN" dirty="0"/>
              <a:t>Get users from march 11 2010 to march 12 2011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/>
              <a:t>Get users from march 11 2011 to march 12 2012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/>
              <a:t>Compare them 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09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9212-8909-4D33-9D65-CED6ADB6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1 : objective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5AC8-5615-42FE-9572-5810DC62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 last week top users</a:t>
            </a:r>
          </a:p>
          <a:p>
            <a:r>
              <a:rPr lang="en-IN" dirty="0"/>
              <a:t>Reputation formula</a:t>
            </a:r>
          </a:p>
          <a:p>
            <a:r>
              <a:rPr lang="en-IN" dirty="0"/>
              <a:t>Reputation = new creation + answering post + Upvote – downvote</a:t>
            </a:r>
          </a:p>
          <a:p>
            <a:endParaRPr lang="en-IN" dirty="0"/>
          </a:p>
          <a:p>
            <a:r>
              <a:rPr lang="en-IN" dirty="0"/>
              <a:t>Upvote</a:t>
            </a:r>
          </a:p>
          <a:p>
            <a:r>
              <a:rPr lang="en-IN" dirty="0" err="1"/>
              <a:t>Votetypeid</a:t>
            </a:r>
            <a:r>
              <a:rPr lang="en-IN" dirty="0"/>
              <a:t> 2: </a:t>
            </a:r>
            <a:r>
              <a:rPr lang="en-IN" dirty="0" err="1"/>
              <a:t>UpMod</a:t>
            </a:r>
            <a:r>
              <a:rPr lang="en-IN" dirty="0"/>
              <a:t>; is this equivalent to an upvote</a:t>
            </a:r>
          </a:p>
          <a:p>
            <a:r>
              <a:rPr lang="en-IN" dirty="0" err="1"/>
              <a:t>Votetypeid</a:t>
            </a:r>
            <a:r>
              <a:rPr lang="en-IN" dirty="0"/>
              <a:t> 3: </a:t>
            </a:r>
            <a:r>
              <a:rPr lang="en-IN" dirty="0" err="1"/>
              <a:t>DownMod</a:t>
            </a:r>
            <a:r>
              <a:rPr lang="en-IN" dirty="0"/>
              <a:t>; is this equivalent to a downvote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90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2685A-9CD9-458E-8281-AED096B25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66" y="0"/>
            <a:ext cx="7196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6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8133-8CA5-4B2C-BF15-10AB28FA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E9B7-F58E-4272-A509-B6DD2524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https://meta.stackexchange.com/questions/7237/how-does-reputation-work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88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4136-3DEF-45BE-98D9-4090AC88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02 : comparing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C7FD-59E8-4B26-B044-98FFDAAE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Comparing the week before and after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62/100 of them matching in both of them</a:t>
            </a:r>
          </a:p>
          <a:p>
            <a:r>
              <a:rPr lang="en-IN" dirty="0"/>
              <a:t>List all changes in reputation of respective person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09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456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Stack overflow</vt:lpstr>
      <vt:lpstr>Company goal</vt:lpstr>
      <vt:lpstr>Did new users put more effort?</vt:lpstr>
      <vt:lpstr>Goal: Impact of recognition?</vt:lpstr>
      <vt:lpstr>Goal 01 :Impact on regular users </vt:lpstr>
      <vt:lpstr>Goal 1 : objective 01</vt:lpstr>
      <vt:lpstr>PowerPoint Presentation</vt:lpstr>
      <vt:lpstr>reputations</vt:lpstr>
      <vt:lpstr>Objective 02 : comparing the data</vt:lpstr>
      <vt:lpstr>Objective 03 check impact for next 5 weeks</vt:lpstr>
      <vt:lpstr>Ids with matching for more than 2 weeks</vt:lpstr>
      <vt:lpstr>Conclusion for weekly toppers</vt:lpstr>
      <vt:lpstr>Goal 2 : checking leader board position user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</dc:title>
  <dc:creator>vinay vihari lakamsani</dc:creator>
  <cp:lastModifiedBy>vinay vihari lakamsani</cp:lastModifiedBy>
  <cp:revision>26</cp:revision>
  <dcterms:created xsi:type="dcterms:W3CDTF">2018-09-22T05:09:47Z</dcterms:created>
  <dcterms:modified xsi:type="dcterms:W3CDTF">2018-09-28T03:40:49Z</dcterms:modified>
</cp:coreProperties>
</file>