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  <p:sldId id="267" r:id="rId11"/>
    <p:sldId id="268" r:id="rId12"/>
    <p:sldId id="271" r:id="rId13"/>
    <p:sldId id="269" r:id="rId14"/>
    <p:sldId id="272" r:id="rId15"/>
    <p:sldId id="270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E4A894-5BD2-4E03-96CC-FE75F698F272}">
          <p14:sldIdLst>
            <p14:sldId id="256"/>
            <p14:sldId id="257"/>
            <p14:sldId id="258"/>
            <p14:sldId id="259"/>
            <p14:sldId id="260"/>
            <p14:sldId id="266"/>
            <p14:sldId id="263"/>
            <p14:sldId id="264"/>
            <p14:sldId id="265"/>
            <p14:sldId id="267"/>
            <p14:sldId id="268"/>
            <p14:sldId id="271"/>
            <p14:sldId id="269"/>
            <p14:sldId id="272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EC6B3-B296-4359-8F2D-03EDBD2333D8}" v="851" dt="2021-11-26T09:33:4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ad Faizi" userId="da3e81de-dba1-45a7-8f2b-6de31dca0124" providerId="ADAL" clId="{9DCEC6B3-B296-4359-8F2D-03EDBD2333D8}"/>
    <pc:docChg chg="undo custSel addSld delSld modSld addSection delSection">
      <pc:chgData name="Assad Faizi" userId="da3e81de-dba1-45a7-8f2b-6de31dca0124" providerId="ADAL" clId="{9DCEC6B3-B296-4359-8F2D-03EDBD2333D8}" dt="2021-12-06T08:23:29.417" v="4582" actId="1076"/>
      <pc:docMkLst>
        <pc:docMk/>
      </pc:docMkLst>
      <pc:sldChg chg="modSp mod modAnim">
        <pc:chgData name="Assad Faizi" userId="da3e81de-dba1-45a7-8f2b-6de31dca0124" providerId="ADAL" clId="{9DCEC6B3-B296-4359-8F2D-03EDBD2333D8}" dt="2021-11-26T08:17:36.670" v="4541" actId="20577"/>
        <pc:sldMkLst>
          <pc:docMk/>
          <pc:sldMk cId="1158026293" sldId="256"/>
        </pc:sldMkLst>
        <pc:spChg chg="mod">
          <ac:chgData name="Assad Faizi" userId="da3e81de-dba1-45a7-8f2b-6de31dca0124" providerId="ADAL" clId="{9DCEC6B3-B296-4359-8F2D-03EDBD2333D8}" dt="2021-11-26T08:17:36.670" v="4541" actId="20577"/>
          <ac:spMkLst>
            <pc:docMk/>
            <pc:sldMk cId="1158026293" sldId="256"/>
            <ac:spMk id="2" creationId="{A5C6A913-4FE1-4BDF-B456-90FD67BE846E}"/>
          </ac:spMkLst>
        </pc:spChg>
        <pc:spChg chg="mod">
          <ac:chgData name="Assad Faizi" userId="da3e81de-dba1-45a7-8f2b-6de31dca0124" providerId="ADAL" clId="{9DCEC6B3-B296-4359-8F2D-03EDBD2333D8}" dt="2021-11-25T14:44:46.626" v="3941" actId="20577"/>
          <ac:spMkLst>
            <pc:docMk/>
            <pc:sldMk cId="1158026293" sldId="256"/>
            <ac:spMk id="3" creationId="{F37E1BA5-B9B8-492C-8524-82DAFCD78C9B}"/>
          </ac:spMkLst>
        </pc:spChg>
      </pc:sldChg>
      <pc:sldChg chg="modSp mod modAnim">
        <pc:chgData name="Assad Faizi" userId="da3e81de-dba1-45a7-8f2b-6de31dca0124" providerId="ADAL" clId="{9DCEC6B3-B296-4359-8F2D-03EDBD2333D8}" dt="2021-11-26T08:17:54.707" v="4542"/>
        <pc:sldMkLst>
          <pc:docMk/>
          <pc:sldMk cId="3688946210" sldId="257"/>
        </pc:sldMkLst>
        <pc:spChg chg="mod">
          <ac:chgData name="Assad Faizi" userId="da3e81de-dba1-45a7-8f2b-6de31dca0124" providerId="ADAL" clId="{9DCEC6B3-B296-4359-8F2D-03EDBD2333D8}" dt="2021-11-24T17:35:07.782" v="1297" actId="14100"/>
          <ac:spMkLst>
            <pc:docMk/>
            <pc:sldMk cId="3688946210" sldId="257"/>
            <ac:spMk id="2" creationId="{F8DDA468-9A36-4EAF-B610-F9124F4D4334}"/>
          </ac:spMkLst>
        </pc:spChg>
        <pc:spChg chg="mod">
          <ac:chgData name="Assad Faizi" userId="da3e81de-dba1-45a7-8f2b-6de31dca0124" providerId="ADAL" clId="{9DCEC6B3-B296-4359-8F2D-03EDBD2333D8}" dt="2021-11-25T14:45:08.650" v="3982" actId="20577"/>
          <ac:spMkLst>
            <pc:docMk/>
            <pc:sldMk cId="3688946210" sldId="257"/>
            <ac:spMk id="3" creationId="{3C25379E-BE5D-4160-ABE8-257F98372BA7}"/>
          </ac:spMkLst>
        </pc:spChg>
      </pc:sldChg>
      <pc:sldChg chg="addSp delSp modSp add mod modAnim">
        <pc:chgData name="Assad Faizi" userId="da3e81de-dba1-45a7-8f2b-6de31dca0124" providerId="ADAL" clId="{9DCEC6B3-B296-4359-8F2D-03EDBD2333D8}" dt="2021-11-25T14:51:24.009" v="4025" actId="20577"/>
        <pc:sldMkLst>
          <pc:docMk/>
          <pc:sldMk cId="3739056904" sldId="258"/>
        </pc:sldMkLst>
        <pc:spChg chg="mod">
          <ac:chgData name="Assad Faizi" userId="da3e81de-dba1-45a7-8f2b-6de31dca0124" providerId="ADAL" clId="{9DCEC6B3-B296-4359-8F2D-03EDBD2333D8}" dt="2021-11-25T14:51:24.009" v="4025" actId="20577"/>
          <ac:spMkLst>
            <pc:docMk/>
            <pc:sldMk cId="3739056904" sldId="258"/>
            <ac:spMk id="2" creationId="{F8DDA468-9A36-4EAF-B610-F9124F4D4334}"/>
          </ac:spMkLst>
        </pc:spChg>
        <pc:spChg chg="del">
          <ac:chgData name="Assad Faizi" userId="da3e81de-dba1-45a7-8f2b-6de31dca0124" providerId="ADAL" clId="{9DCEC6B3-B296-4359-8F2D-03EDBD2333D8}" dt="2021-11-24T16:33:58.980" v="292" actId="478"/>
          <ac:spMkLst>
            <pc:docMk/>
            <pc:sldMk cId="3739056904" sldId="258"/>
            <ac:spMk id="3" creationId="{3C25379E-BE5D-4160-ABE8-257F98372BA7}"/>
          </ac:spMkLst>
        </pc:spChg>
        <pc:spChg chg="add mod">
          <ac:chgData name="Assad Faizi" userId="da3e81de-dba1-45a7-8f2b-6de31dca0124" providerId="ADAL" clId="{9DCEC6B3-B296-4359-8F2D-03EDBD2333D8}" dt="2021-11-25T12:18:46.669" v="2900" actId="1076"/>
          <ac:spMkLst>
            <pc:docMk/>
            <pc:sldMk cId="3739056904" sldId="258"/>
            <ac:spMk id="3" creationId="{DF750714-21BB-4F38-8475-004EBB137504}"/>
          </ac:spMkLst>
        </pc:spChg>
        <pc:spChg chg="add del mod">
          <ac:chgData name="Assad Faizi" userId="da3e81de-dba1-45a7-8f2b-6de31dca0124" providerId="ADAL" clId="{9DCEC6B3-B296-4359-8F2D-03EDBD2333D8}" dt="2021-11-24T16:47:24.841" v="294" actId="478"/>
          <ac:spMkLst>
            <pc:docMk/>
            <pc:sldMk cId="3739056904" sldId="258"/>
            <ac:spMk id="5" creationId="{000AA024-BE19-402E-8D6F-6DCC963C99D7}"/>
          </ac:spMkLst>
        </pc:spChg>
        <pc:spChg chg="add del">
          <ac:chgData name="Assad Faizi" userId="da3e81de-dba1-45a7-8f2b-6de31dca0124" providerId="ADAL" clId="{9DCEC6B3-B296-4359-8F2D-03EDBD2333D8}" dt="2021-11-24T16:47:34.556" v="296" actId="22"/>
          <ac:spMkLst>
            <pc:docMk/>
            <pc:sldMk cId="3739056904" sldId="258"/>
            <ac:spMk id="7" creationId="{D0FE8E69-ABF5-4911-A3E9-365418715214}"/>
          </ac:spMkLst>
        </pc:spChg>
        <pc:spChg chg="add del">
          <ac:chgData name="Assad Faizi" userId="da3e81de-dba1-45a7-8f2b-6de31dca0124" providerId="ADAL" clId="{9DCEC6B3-B296-4359-8F2D-03EDBD2333D8}" dt="2021-11-24T16:48:07.977" v="298" actId="22"/>
          <ac:spMkLst>
            <pc:docMk/>
            <pc:sldMk cId="3739056904" sldId="258"/>
            <ac:spMk id="9" creationId="{7640AE2C-87B0-454B-9665-3A153510B713}"/>
          </ac:spMkLst>
        </pc:spChg>
        <pc:spChg chg="add del">
          <ac:chgData name="Assad Faizi" userId="da3e81de-dba1-45a7-8f2b-6de31dca0124" providerId="ADAL" clId="{9DCEC6B3-B296-4359-8F2D-03EDBD2333D8}" dt="2021-11-24T16:49:00.252" v="305" actId="22"/>
          <ac:spMkLst>
            <pc:docMk/>
            <pc:sldMk cId="3739056904" sldId="258"/>
            <ac:spMk id="13" creationId="{1A04174D-E69B-48B8-8B13-00B4BB3E4DD8}"/>
          </ac:spMkLst>
        </pc:spChg>
        <pc:picChg chg="add mod">
          <ac:chgData name="Assad Faizi" userId="da3e81de-dba1-45a7-8f2b-6de31dca0124" providerId="ADAL" clId="{9DCEC6B3-B296-4359-8F2D-03EDBD2333D8}" dt="2021-11-24T16:51:03.768" v="333" actId="1076"/>
          <ac:picMkLst>
            <pc:docMk/>
            <pc:sldMk cId="3739056904" sldId="258"/>
            <ac:picMk id="11" creationId="{79F4D252-7579-4C3F-AE94-EFC630AF7A45}"/>
          </ac:picMkLst>
        </pc:picChg>
      </pc:sldChg>
      <pc:sldChg chg="addSp delSp modSp add mod modAnim">
        <pc:chgData name="Assad Faizi" userId="da3e81de-dba1-45a7-8f2b-6de31dca0124" providerId="ADAL" clId="{9DCEC6B3-B296-4359-8F2D-03EDBD2333D8}" dt="2021-11-25T14:51:27.348" v="4026"/>
        <pc:sldMkLst>
          <pc:docMk/>
          <pc:sldMk cId="2737342741" sldId="259"/>
        </pc:sldMkLst>
        <pc:spChg chg="mod">
          <ac:chgData name="Assad Faizi" userId="da3e81de-dba1-45a7-8f2b-6de31dca0124" providerId="ADAL" clId="{9DCEC6B3-B296-4359-8F2D-03EDBD2333D8}" dt="2021-11-25T14:51:27.348" v="4026"/>
          <ac:spMkLst>
            <pc:docMk/>
            <pc:sldMk cId="2737342741" sldId="259"/>
            <ac:spMk id="2" creationId="{F8DDA468-9A36-4EAF-B610-F9124F4D4334}"/>
          </ac:spMkLst>
        </pc:spChg>
        <pc:picChg chg="add mod">
          <ac:chgData name="Assad Faizi" userId="da3e81de-dba1-45a7-8f2b-6de31dca0124" providerId="ADAL" clId="{9DCEC6B3-B296-4359-8F2D-03EDBD2333D8}" dt="2021-11-24T16:51:06.534" v="334" actId="1076"/>
          <ac:picMkLst>
            <pc:docMk/>
            <pc:sldMk cId="2737342741" sldId="259"/>
            <ac:picMk id="4" creationId="{A88BDBCF-41B2-4F14-B70F-3D3AB36C5A18}"/>
          </ac:picMkLst>
        </pc:picChg>
        <pc:picChg chg="del">
          <ac:chgData name="Assad Faizi" userId="da3e81de-dba1-45a7-8f2b-6de31dca0124" providerId="ADAL" clId="{9DCEC6B3-B296-4359-8F2D-03EDBD2333D8}" dt="2021-11-24T16:49:05.606" v="307" actId="478"/>
          <ac:picMkLst>
            <pc:docMk/>
            <pc:sldMk cId="2737342741" sldId="259"/>
            <ac:picMk id="11" creationId="{79F4D252-7579-4C3F-AE94-EFC630AF7A45}"/>
          </ac:picMkLst>
        </pc:picChg>
      </pc:sldChg>
      <pc:sldChg chg="addSp delSp modSp add mod modAnim">
        <pc:chgData name="Assad Faizi" userId="da3e81de-dba1-45a7-8f2b-6de31dca0124" providerId="ADAL" clId="{9DCEC6B3-B296-4359-8F2D-03EDBD2333D8}" dt="2021-11-25T14:51:29.637" v="4027"/>
        <pc:sldMkLst>
          <pc:docMk/>
          <pc:sldMk cId="661907280" sldId="260"/>
        </pc:sldMkLst>
        <pc:spChg chg="mod">
          <ac:chgData name="Assad Faizi" userId="da3e81de-dba1-45a7-8f2b-6de31dca0124" providerId="ADAL" clId="{9DCEC6B3-B296-4359-8F2D-03EDBD2333D8}" dt="2021-11-25T14:51:29.637" v="4027"/>
          <ac:spMkLst>
            <pc:docMk/>
            <pc:sldMk cId="661907280" sldId="260"/>
            <ac:spMk id="2" creationId="{F8DDA468-9A36-4EAF-B610-F9124F4D4334}"/>
          </ac:spMkLst>
        </pc:spChg>
        <pc:picChg chg="del">
          <ac:chgData name="Assad Faizi" userId="da3e81de-dba1-45a7-8f2b-6de31dca0124" providerId="ADAL" clId="{9DCEC6B3-B296-4359-8F2D-03EDBD2333D8}" dt="2021-11-24T16:50:19.093" v="322" actId="478"/>
          <ac:picMkLst>
            <pc:docMk/>
            <pc:sldMk cId="661907280" sldId="260"/>
            <ac:picMk id="4" creationId="{A88BDBCF-41B2-4F14-B70F-3D3AB36C5A18}"/>
          </ac:picMkLst>
        </pc:picChg>
        <pc:picChg chg="add mod">
          <ac:chgData name="Assad Faizi" userId="da3e81de-dba1-45a7-8f2b-6de31dca0124" providerId="ADAL" clId="{9DCEC6B3-B296-4359-8F2D-03EDBD2333D8}" dt="2021-11-24T16:50:45.935" v="330" actId="1076"/>
          <ac:picMkLst>
            <pc:docMk/>
            <pc:sldMk cId="661907280" sldId="260"/>
            <ac:picMk id="5" creationId="{54BC1B62-9AAD-4D2B-ABB1-763C41F7CFF8}"/>
          </ac:picMkLst>
        </pc:picChg>
      </pc:sldChg>
      <pc:sldChg chg="modSp add del mod">
        <pc:chgData name="Assad Faizi" userId="da3e81de-dba1-45a7-8f2b-6de31dca0124" providerId="ADAL" clId="{9DCEC6B3-B296-4359-8F2D-03EDBD2333D8}" dt="2021-11-24T17:38:21.898" v="1402" actId="47"/>
        <pc:sldMkLst>
          <pc:docMk/>
          <pc:sldMk cId="2950136616" sldId="261"/>
        </pc:sldMkLst>
        <pc:spChg chg="mod">
          <ac:chgData name="Assad Faizi" userId="da3e81de-dba1-45a7-8f2b-6de31dca0124" providerId="ADAL" clId="{9DCEC6B3-B296-4359-8F2D-03EDBD2333D8}" dt="2021-11-24T17:35:22.872" v="1301" actId="14100"/>
          <ac:spMkLst>
            <pc:docMk/>
            <pc:sldMk cId="2950136616" sldId="261"/>
            <ac:spMk id="2" creationId="{F8DDA468-9A36-4EAF-B610-F9124F4D4334}"/>
          </ac:spMkLst>
        </pc:spChg>
      </pc:sldChg>
      <pc:sldChg chg="addSp delSp modSp add del mod">
        <pc:chgData name="Assad Faizi" userId="da3e81de-dba1-45a7-8f2b-6de31dca0124" providerId="ADAL" clId="{9DCEC6B3-B296-4359-8F2D-03EDBD2333D8}" dt="2021-11-24T17:38:26.781" v="1403" actId="47"/>
        <pc:sldMkLst>
          <pc:docMk/>
          <pc:sldMk cId="3207693854" sldId="262"/>
        </pc:sldMkLst>
        <pc:spChg chg="mod">
          <ac:chgData name="Assad Faizi" userId="da3e81de-dba1-45a7-8f2b-6de31dca0124" providerId="ADAL" clId="{9DCEC6B3-B296-4359-8F2D-03EDBD2333D8}" dt="2021-11-24T17:34:56.183" v="1295" actId="14100"/>
          <ac:spMkLst>
            <pc:docMk/>
            <pc:sldMk cId="3207693854" sldId="262"/>
            <ac:spMk id="2" creationId="{F8DDA468-9A36-4EAF-B610-F9124F4D4334}"/>
          </ac:spMkLst>
        </pc:spChg>
        <pc:spChg chg="add del">
          <ac:chgData name="Assad Faizi" userId="da3e81de-dba1-45a7-8f2b-6de31dca0124" providerId="ADAL" clId="{9DCEC6B3-B296-4359-8F2D-03EDBD2333D8}" dt="2021-11-24T16:58:21.783" v="371" actId="22"/>
          <ac:spMkLst>
            <pc:docMk/>
            <pc:sldMk cId="3207693854" sldId="262"/>
            <ac:spMk id="6" creationId="{2DAC6BDA-CBA6-43DD-AE92-0D759C2246AB}"/>
          </ac:spMkLst>
        </pc:spChg>
        <pc:spChg chg="add del mod">
          <ac:chgData name="Assad Faizi" userId="da3e81de-dba1-45a7-8f2b-6de31dca0124" providerId="ADAL" clId="{9DCEC6B3-B296-4359-8F2D-03EDBD2333D8}" dt="2021-11-24T16:59:33.725" v="471" actId="20577"/>
          <ac:spMkLst>
            <pc:docMk/>
            <pc:sldMk cId="3207693854" sldId="262"/>
            <ac:spMk id="7" creationId="{12E4FFC7-F352-413F-8839-EDBBB896FE11}"/>
          </ac:spMkLst>
        </pc:spChg>
        <pc:spChg chg="add del mod">
          <ac:chgData name="Assad Faizi" userId="da3e81de-dba1-45a7-8f2b-6de31dca0124" providerId="ADAL" clId="{9DCEC6B3-B296-4359-8F2D-03EDBD2333D8}" dt="2021-11-24T16:59:11.975" v="434" actId="478"/>
          <ac:spMkLst>
            <pc:docMk/>
            <pc:sldMk cId="3207693854" sldId="262"/>
            <ac:spMk id="8" creationId="{93B17BCD-DBB2-4217-873D-ED28ED833039}"/>
          </ac:spMkLst>
        </pc:spChg>
        <pc:picChg chg="del">
          <ac:chgData name="Assad Faizi" userId="da3e81de-dba1-45a7-8f2b-6de31dca0124" providerId="ADAL" clId="{9DCEC6B3-B296-4359-8F2D-03EDBD2333D8}" dt="2021-11-24T16:57:55.860" v="360" actId="478"/>
          <ac:picMkLst>
            <pc:docMk/>
            <pc:sldMk cId="3207693854" sldId="262"/>
            <ac:picMk id="5" creationId="{54BC1B62-9AAD-4D2B-ABB1-763C41F7CFF8}"/>
          </ac:picMkLst>
        </pc:picChg>
      </pc:sldChg>
      <pc:sldChg chg="addSp delSp modSp add mod modAnim">
        <pc:chgData name="Assad Faizi" userId="da3e81de-dba1-45a7-8f2b-6de31dca0124" providerId="ADAL" clId="{9DCEC6B3-B296-4359-8F2D-03EDBD2333D8}" dt="2021-11-25T12:31:31.832" v="2961"/>
        <pc:sldMkLst>
          <pc:docMk/>
          <pc:sldMk cId="765373435" sldId="263"/>
        </pc:sldMkLst>
        <pc:spChg chg="mod">
          <ac:chgData name="Assad Faizi" userId="da3e81de-dba1-45a7-8f2b-6de31dca0124" providerId="ADAL" clId="{9DCEC6B3-B296-4359-8F2D-03EDBD2333D8}" dt="2021-11-25T08:07:08.155" v="1599" actId="20577"/>
          <ac:spMkLst>
            <pc:docMk/>
            <pc:sldMk cId="765373435" sldId="263"/>
            <ac:spMk id="2" creationId="{F8DDA468-9A36-4EAF-B610-F9124F4D4334}"/>
          </ac:spMkLst>
        </pc:spChg>
        <pc:spChg chg="add del mod">
          <ac:chgData name="Assad Faizi" userId="da3e81de-dba1-45a7-8f2b-6de31dca0124" providerId="ADAL" clId="{9DCEC6B3-B296-4359-8F2D-03EDBD2333D8}" dt="2021-11-24T16:59:45.630" v="474" actId="478"/>
          <ac:spMkLst>
            <pc:docMk/>
            <pc:sldMk cId="765373435" sldId="263"/>
            <ac:spMk id="4" creationId="{FF621537-578A-40B4-B94B-D70A2E3B6904}"/>
          </ac:spMkLst>
        </pc:spChg>
        <pc:spChg chg="add del mod">
          <ac:chgData name="Assad Faizi" userId="da3e81de-dba1-45a7-8f2b-6de31dca0124" providerId="ADAL" clId="{9DCEC6B3-B296-4359-8F2D-03EDBD2333D8}" dt="2021-11-24T17:00:30.163" v="508" actId="478"/>
          <ac:spMkLst>
            <pc:docMk/>
            <pc:sldMk cId="765373435" sldId="263"/>
            <ac:spMk id="5" creationId="{6D6C287A-EA4F-47EF-B476-14F46A01EF02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6" creationId="{751162CF-5EC2-4847-9FD1-C8271F30FF52}"/>
          </ac:spMkLst>
        </pc:spChg>
        <pc:spChg chg="del">
          <ac:chgData name="Assad Faizi" userId="da3e81de-dba1-45a7-8f2b-6de31dca0124" providerId="ADAL" clId="{9DCEC6B3-B296-4359-8F2D-03EDBD2333D8}" dt="2021-11-24T16:59:44.312" v="473" actId="478"/>
          <ac:spMkLst>
            <pc:docMk/>
            <pc:sldMk cId="765373435" sldId="263"/>
            <ac:spMk id="7" creationId="{12E4FFC7-F352-413F-8839-EDBBB896FE11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8" creationId="{EB9932B7-922D-4A01-A6F8-E620CE97D1DC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11" creationId="{7F3DE410-F650-4E3C-8A9A-0F4551AFD198}"/>
          </ac:spMkLst>
        </pc:spChg>
        <pc:spChg chg="add del mod or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15" creationId="{20148618-F6FD-46A5-AF87-64B5AB6FDF90}"/>
          </ac:spMkLst>
        </pc:spChg>
        <pc:spChg chg="add del mod">
          <ac:chgData name="Assad Faizi" userId="da3e81de-dba1-45a7-8f2b-6de31dca0124" providerId="ADAL" clId="{9DCEC6B3-B296-4359-8F2D-03EDBD2333D8}" dt="2021-11-24T17:04:34.067" v="580" actId="478"/>
          <ac:spMkLst>
            <pc:docMk/>
            <pc:sldMk cId="765373435" sldId="263"/>
            <ac:spMk id="22" creationId="{95DDA2D3-F38C-4615-9883-BC05BC126E59}"/>
          </ac:spMkLst>
        </pc:spChg>
        <pc:spChg chg="add del mod ord">
          <ac:chgData name="Assad Faizi" userId="da3e81de-dba1-45a7-8f2b-6de31dca0124" providerId="ADAL" clId="{9DCEC6B3-B296-4359-8F2D-03EDBD2333D8}" dt="2021-11-24T17:04:33.602" v="579" actId="478"/>
          <ac:spMkLst>
            <pc:docMk/>
            <pc:sldMk cId="765373435" sldId="263"/>
            <ac:spMk id="23" creationId="{9DA7CA1B-C1C2-43F0-A8E6-1E4DFB8083F9}"/>
          </ac:spMkLst>
        </pc:spChg>
        <pc:spChg chg="add del mod topLvl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27" creationId="{3C845FE4-FEAC-4BCA-B789-7C463C33E9FD}"/>
          </ac:spMkLst>
        </pc:spChg>
        <pc:spChg chg="add del mod topLvl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28" creationId="{03346B16-9628-4DED-912F-6F16B1615557}"/>
          </ac:spMkLst>
        </pc:spChg>
        <pc:spChg chg="add del mod topLvl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29" creationId="{D7F63485-0227-4432-BEB7-A3B9AC41B3C4}"/>
          </ac:spMkLst>
        </pc:spChg>
        <pc:spChg chg="add del mod topLvl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30" creationId="{C9C3032A-8230-4CC5-AF19-4A0184A1B39E}"/>
          </ac:spMkLst>
        </pc:spChg>
        <pc:spChg chg="add del mod topLvl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31" creationId="{37333954-9702-4D25-9E97-6BB9BFDD700A}"/>
          </ac:spMkLst>
        </pc:spChg>
        <pc:spChg chg="add del mod topLvl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32" creationId="{4859CBB5-EC11-4A79-8C32-059B0C520A73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33" creationId="{C24CE4B9-CFD9-4A93-A572-DD525389C27E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34" creationId="{7E5E7307-4D47-4320-860C-F32D506ED697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35" creationId="{AF4CEBC9-E177-462C-AA96-5F255C0E950C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36" creationId="{2CFAEA6C-22EE-453B-94EF-EE887598AAED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38" creationId="{EEAE0D90-D23C-4513-B241-4A1A9F8E2CAE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39" creationId="{6C9319F6-519F-4491-B03A-3DC582BE7DB7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41" creationId="{6FC5401F-C7F7-4C66-9F9B-D962322D0F99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42" creationId="{8BDE906A-5603-4BA6-8063-10BCBA8FDE48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43" creationId="{641E9A68-B620-4807-B90C-79414A0C4686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44" creationId="{F3CE9826-E1E9-4589-8CB4-A32FA9FC4B80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46" creationId="{73CC0AB9-CBE7-4A44-85F0-55A6EB6D4774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47" creationId="{96A073A2-FF2C-4297-8879-D5FD617B3C9D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48" creationId="{103241AB-7C1E-4637-9D1F-6B9C9F8E32D0}"/>
          </ac:spMkLst>
        </pc:spChg>
        <pc:spChg chg="add del mod">
          <ac:chgData name="Assad Faizi" userId="da3e81de-dba1-45a7-8f2b-6de31dca0124" providerId="ADAL" clId="{9DCEC6B3-B296-4359-8F2D-03EDBD2333D8}" dt="2021-11-24T17:09:28.273" v="700" actId="767"/>
          <ac:spMkLst>
            <pc:docMk/>
            <pc:sldMk cId="765373435" sldId="263"/>
            <ac:spMk id="48" creationId="{507D0C23-A75B-412F-8EDD-25850242BEFB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49" creationId="{467C1FDE-E2FE-48B4-9458-8888909EFFCB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50" creationId="{F35C8F9F-7FA1-486E-98A3-ACD9D10C93B1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51" creationId="{50F2ECDF-F19A-4C22-B57A-004D1007BF9B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52" creationId="{713EDB45-E54F-45C4-86BF-83608987DC74}"/>
          </ac:spMkLst>
        </pc:spChg>
        <pc:spChg chg="add del mod">
          <ac:chgData name="Assad Faizi" userId="da3e81de-dba1-45a7-8f2b-6de31dca0124" providerId="ADAL" clId="{9DCEC6B3-B296-4359-8F2D-03EDBD2333D8}" dt="2021-11-24T17:10:57.882" v="723" actId="478"/>
          <ac:spMkLst>
            <pc:docMk/>
            <pc:sldMk cId="765373435" sldId="263"/>
            <ac:spMk id="53" creationId="{ABBCBCCB-C9FB-432F-956F-C465EAD59AC4}"/>
          </ac:spMkLst>
        </pc:spChg>
        <pc:spChg chg="add del mod">
          <ac:chgData name="Assad Faizi" userId="da3e81de-dba1-45a7-8f2b-6de31dca0124" providerId="ADAL" clId="{9DCEC6B3-B296-4359-8F2D-03EDBD2333D8}" dt="2021-11-24T17:10:56.553" v="722" actId="478"/>
          <ac:spMkLst>
            <pc:docMk/>
            <pc:sldMk cId="765373435" sldId="263"/>
            <ac:spMk id="54" creationId="{1F4B19C5-DA19-4F0F-9BE9-1C0A836AA6DF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54" creationId="{5804B426-D851-40E9-B6EA-7B2852AB1579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55" creationId="{478ACD51-AD67-41D9-B9BD-A9128B4F8D34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57" creationId="{4FD9124B-96ED-49BB-975C-4C48F3E72F6E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58" creationId="{8876C239-204B-4DA4-8FA0-830C20FF75F4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59" creationId="{FCB8EAC0-2EDD-4526-BFFE-FA85AA6D1287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60" creationId="{575FEA6F-B3D7-4E72-A3A3-C2AFD1E90EEA}"/>
          </ac:spMkLst>
        </pc:spChg>
        <pc:spChg chg="add del mod">
          <ac:chgData name="Assad Faizi" userId="da3e81de-dba1-45a7-8f2b-6de31dca0124" providerId="ADAL" clId="{9DCEC6B3-B296-4359-8F2D-03EDBD2333D8}" dt="2021-11-24T17:11:03.634" v="730" actId="478"/>
          <ac:spMkLst>
            <pc:docMk/>
            <pc:sldMk cId="765373435" sldId="263"/>
            <ac:spMk id="60" creationId="{6D1EDED2-C485-4316-BBBF-637329131D11}"/>
          </ac:spMkLst>
        </pc:spChg>
        <pc:spChg chg="add del mod">
          <ac:chgData name="Assad Faizi" userId="da3e81de-dba1-45a7-8f2b-6de31dca0124" providerId="ADAL" clId="{9DCEC6B3-B296-4359-8F2D-03EDBD2333D8}" dt="2021-11-24T17:11:01.558" v="728" actId="478"/>
          <ac:spMkLst>
            <pc:docMk/>
            <pc:sldMk cId="765373435" sldId="263"/>
            <ac:spMk id="61" creationId="{2252501A-51F2-4EE5-A9E2-F716F58C5EAB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61" creationId="{CF9FD2EE-576B-45C0-939B-4CFC4AC85158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62" creationId="{236B9118-D36F-4883-977D-11BF89D31B3A}"/>
          </ac:spMkLst>
        </pc:spChg>
        <pc:spChg chg="add del mod">
          <ac:chgData name="Assad Faizi" userId="da3e81de-dba1-45a7-8f2b-6de31dca0124" providerId="ADAL" clId="{9DCEC6B3-B296-4359-8F2D-03EDBD2333D8}" dt="2021-11-25T08:47:44.270" v="1914" actId="478"/>
          <ac:spMkLst>
            <pc:docMk/>
            <pc:sldMk cId="765373435" sldId="263"/>
            <ac:spMk id="63" creationId="{2C839D29-E3A3-457A-A371-4B32A6210EC4}"/>
          </ac:spMkLst>
        </pc:spChg>
        <pc:spChg chg="add del mod">
          <ac:chgData name="Assad Faizi" userId="da3e81de-dba1-45a7-8f2b-6de31dca0124" providerId="ADAL" clId="{9DCEC6B3-B296-4359-8F2D-03EDBD2333D8}" dt="2021-11-24T17:11:00.075" v="726" actId="478"/>
          <ac:spMkLst>
            <pc:docMk/>
            <pc:sldMk cId="765373435" sldId="263"/>
            <ac:spMk id="63" creationId="{F0F2FFEF-D9B0-4305-97FB-CB1A154E7032}"/>
          </ac:spMkLst>
        </pc:spChg>
        <pc:spChg chg="add del mod">
          <ac:chgData name="Assad Faizi" userId="da3e81de-dba1-45a7-8f2b-6de31dca0124" providerId="ADAL" clId="{9DCEC6B3-B296-4359-8F2D-03EDBD2333D8}" dt="2021-11-25T08:15:09.327" v="1703" actId="478"/>
          <ac:spMkLst>
            <pc:docMk/>
            <pc:sldMk cId="765373435" sldId="263"/>
            <ac:spMk id="64" creationId="{8E30C019-DE35-40FE-9070-ECE439C77E1B}"/>
          </ac:spMkLst>
        </pc:spChg>
        <pc:spChg chg="add del mod">
          <ac:chgData name="Assad Faizi" userId="da3e81de-dba1-45a7-8f2b-6de31dca0124" providerId="ADAL" clId="{9DCEC6B3-B296-4359-8F2D-03EDBD2333D8}" dt="2021-11-24T17:10:58.635" v="724" actId="478"/>
          <ac:spMkLst>
            <pc:docMk/>
            <pc:sldMk cId="765373435" sldId="263"/>
            <ac:spMk id="64" creationId="{A535A3C4-4D96-4D1C-98E1-84FB5689E08B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65" creationId="{67316F69-F12B-47F6-B60D-2D48A909284A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66" creationId="{36C9FA2C-8A0A-40D7-894B-DC29B8123026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67" creationId="{3B381A47-1A56-4480-A15E-A1422E023FB3}"/>
          </ac:spMkLst>
        </pc:spChg>
        <pc:spChg chg="add del mod">
          <ac:chgData name="Assad Faizi" userId="da3e81de-dba1-45a7-8f2b-6de31dca0124" providerId="ADAL" clId="{9DCEC6B3-B296-4359-8F2D-03EDBD2333D8}" dt="2021-11-25T08:13:04.010" v="1667" actId="478"/>
          <ac:spMkLst>
            <pc:docMk/>
            <pc:sldMk cId="765373435" sldId="263"/>
            <ac:spMk id="68" creationId="{653C4F88-BE77-47C6-97B4-04E93529A770}"/>
          </ac:spMkLst>
        </pc:spChg>
        <pc:spChg chg="add del mod">
          <ac:chgData name="Assad Faizi" userId="da3e81de-dba1-45a7-8f2b-6de31dca0124" providerId="ADAL" clId="{9DCEC6B3-B296-4359-8F2D-03EDBD2333D8}" dt="2021-11-25T08:15:09.834" v="1704" actId="478"/>
          <ac:spMkLst>
            <pc:docMk/>
            <pc:sldMk cId="765373435" sldId="263"/>
            <ac:spMk id="69" creationId="{92F5EE8E-60D7-4302-A396-23775720C3C5}"/>
          </ac:spMkLst>
        </pc:spChg>
        <pc:spChg chg="add del mod">
          <ac:chgData name="Assad Faizi" userId="da3e81de-dba1-45a7-8f2b-6de31dca0124" providerId="ADAL" clId="{9DCEC6B3-B296-4359-8F2D-03EDBD2333D8}" dt="2021-11-25T08:15:10.644" v="1705" actId="478"/>
          <ac:spMkLst>
            <pc:docMk/>
            <pc:sldMk cId="765373435" sldId="263"/>
            <ac:spMk id="70" creationId="{F4C24A85-C6E1-46D2-95DD-AC37E18B6E7B}"/>
          </ac:spMkLst>
        </pc:spChg>
        <pc:spChg chg="add mod">
          <ac:chgData name="Assad Faizi" userId="da3e81de-dba1-45a7-8f2b-6de31dca0124" providerId="ADAL" clId="{9DCEC6B3-B296-4359-8F2D-03EDBD2333D8}" dt="2021-11-25T08:47:45.105" v="1915"/>
          <ac:spMkLst>
            <pc:docMk/>
            <pc:sldMk cId="765373435" sldId="263"/>
            <ac:spMk id="71" creationId="{90BAB003-A933-4426-82E6-1BF0F620E3A0}"/>
          </ac:spMkLst>
        </pc:spChg>
        <pc:spChg chg="add mod">
          <ac:chgData name="Assad Faizi" userId="da3e81de-dba1-45a7-8f2b-6de31dca0124" providerId="ADAL" clId="{9DCEC6B3-B296-4359-8F2D-03EDBD2333D8}" dt="2021-11-25T12:13:32.926" v="2818" actId="164"/>
          <ac:spMkLst>
            <pc:docMk/>
            <pc:sldMk cId="765373435" sldId="263"/>
            <ac:spMk id="72" creationId="{352F16F0-3FBC-4FB6-AC73-86258547DF0C}"/>
          </ac:spMkLst>
        </pc:spChg>
        <pc:spChg chg="add mod">
          <ac:chgData name="Assad Faizi" userId="da3e81de-dba1-45a7-8f2b-6de31dca0124" providerId="ADAL" clId="{9DCEC6B3-B296-4359-8F2D-03EDBD2333D8}" dt="2021-11-25T12:13:46.166" v="2821" actId="164"/>
          <ac:spMkLst>
            <pc:docMk/>
            <pc:sldMk cId="765373435" sldId="263"/>
            <ac:spMk id="73" creationId="{D555E0D5-14D4-42BA-9322-506F88601BB7}"/>
          </ac:spMkLst>
        </pc:spChg>
        <pc:spChg chg="add mod">
          <ac:chgData name="Assad Faizi" userId="da3e81de-dba1-45a7-8f2b-6de31dca0124" providerId="ADAL" clId="{9DCEC6B3-B296-4359-8F2D-03EDBD2333D8}" dt="2021-11-25T12:14:32.079" v="2828" actId="164"/>
          <ac:spMkLst>
            <pc:docMk/>
            <pc:sldMk cId="765373435" sldId="263"/>
            <ac:spMk id="74" creationId="{B75D9260-CB5F-4459-93E8-7CC7F6E716A3}"/>
          </ac:spMkLst>
        </pc:spChg>
        <pc:spChg chg="add del mod">
          <ac:chgData name="Assad Faizi" userId="da3e81de-dba1-45a7-8f2b-6de31dca0124" providerId="ADAL" clId="{9DCEC6B3-B296-4359-8F2D-03EDBD2333D8}" dt="2021-11-24T17:17:58.610" v="914"/>
          <ac:spMkLst>
            <pc:docMk/>
            <pc:sldMk cId="765373435" sldId="263"/>
            <ac:spMk id="76" creationId="{8EE19D7C-9610-4412-B22B-D2A8696610DA}"/>
          </ac:spMkLst>
        </pc:spChg>
        <pc:spChg chg="add mod">
          <ac:chgData name="Assad Faizi" userId="da3e81de-dba1-45a7-8f2b-6de31dca0124" providerId="ADAL" clId="{9DCEC6B3-B296-4359-8F2D-03EDBD2333D8}" dt="2021-11-25T12:14:32.079" v="2828" actId="164"/>
          <ac:spMkLst>
            <pc:docMk/>
            <pc:sldMk cId="765373435" sldId="263"/>
            <ac:spMk id="76" creationId="{BB036A3D-92BC-41F1-A4CD-09B4E5591C52}"/>
          </ac:spMkLst>
        </pc:spChg>
        <pc:spChg chg="add mod">
          <ac:chgData name="Assad Faizi" userId="da3e81de-dba1-45a7-8f2b-6de31dca0124" providerId="ADAL" clId="{9DCEC6B3-B296-4359-8F2D-03EDBD2333D8}" dt="2021-11-25T12:14:32.079" v="2828" actId="164"/>
          <ac:spMkLst>
            <pc:docMk/>
            <pc:sldMk cId="765373435" sldId="263"/>
            <ac:spMk id="77" creationId="{1A7A6066-B84E-4D7B-9E55-ABC165621F0D}"/>
          </ac:spMkLst>
        </pc:spChg>
        <pc:spChg chg="add del mod">
          <ac:chgData name="Assad Faizi" userId="da3e81de-dba1-45a7-8f2b-6de31dca0124" providerId="ADAL" clId="{9DCEC6B3-B296-4359-8F2D-03EDBD2333D8}" dt="2021-11-24T17:17:58.610" v="914"/>
          <ac:spMkLst>
            <pc:docMk/>
            <pc:sldMk cId="765373435" sldId="263"/>
            <ac:spMk id="77" creationId="{73CB5620-D14A-43D4-B6E4-2F826BBE9F00}"/>
          </ac:spMkLst>
        </pc:spChg>
        <pc:spChg chg="add del mod">
          <ac:chgData name="Assad Faizi" userId="da3e81de-dba1-45a7-8f2b-6de31dca0124" providerId="ADAL" clId="{9DCEC6B3-B296-4359-8F2D-03EDBD2333D8}" dt="2021-11-24T17:17:58.610" v="914"/>
          <ac:spMkLst>
            <pc:docMk/>
            <pc:sldMk cId="765373435" sldId="263"/>
            <ac:spMk id="78" creationId="{03B54036-9697-4EF0-9669-EF3B8DDC80AA}"/>
          </ac:spMkLst>
        </pc:spChg>
        <pc:spChg chg="add del mod">
          <ac:chgData name="Assad Faizi" userId="da3e81de-dba1-45a7-8f2b-6de31dca0124" providerId="ADAL" clId="{9DCEC6B3-B296-4359-8F2D-03EDBD2333D8}" dt="2021-11-24T17:17:58.610" v="914"/>
          <ac:spMkLst>
            <pc:docMk/>
            <pc:sldMk cId="765373435" sldId="263"/>
            <ac:spMk id="79" creationId="{26DC0C6D-D08C-4982-BDA3-65B8AEB3731D}"/>
          </ac:spMkLst>
        </pc:spChg>
        <pc:spChg chg="add mod">
          <ac:chgData name="Assad Faizi" userId="da3e81de-dba1-45a7-8f2b-6de31dca0124" providerId="ADAL" clId="{9DCEC6B3-B296-4359-8F2D-03EDBD2333D8}" dt="2021-11-25T12:13:32.926" v="2818" actId="164"/>
          <ac:spMkLst>
            <pc:docMk/>
            <pc:sldMk cId="765373435" sldId="263"/>
            <ac:spMk id="79" creationId="{2932150C-9FBA-4E91-8C0C-B804FA46F1E0}"/>
          </ac:spMkLst>
        </pc:spChg>
        <pc:spChg chg="add mod">
          <ac:chgData name="Assad Faizi" userId="da3e81de-dba1-45a7-8f2b-6de31dca0124" providerId="ADAL" clId="{9DCEC6B3-B296-4359-8F2D-03EDBD2333D8}" dt="2021-11-25T12:13:32.926" v="2818" actId="164"/>
          <ac:spMkLst>
            <pc:docMk/>
            <pc:sldMk cId="765373435" sldId="263"/>
            <ac:spMk id="80" creationId="{2A7C1A86-CD38-4AEC-98AD-FC99237E9104}"/>
          </ac:spMkLst>
        </pc:spChg>
        <pc:spChg chg="add del mod">
          <ac:chgData name="Assad Faizi" userId="da3e81de-dba1-45a7-8f2b-6de31dca0124" providerId="ADAL" clId="{9DCEC6B3-B296-4359-8F2D-03EDBD2333D8}" dt="2021-11-24T17:17:58.610" v="914"/>
          <ac:spMkLst>
            <pc:docMk/>
            <pc:sldMk cId="765373435" sldId="263"/>
            <ac:spMk id="80" creationId="{77CE1692-DAA6-4484-BD2B-0BF2A42BB9E0}"/>
          </ac:spMkLst>
        </pc:spChg>
        <pc:spChg chg="add del mod">
          <ac:chgData name="Assad Faizi" userId="da3e81de-dba1-45a7-8f2b-6de31dca0124" providerId="ADAL" clId="{9DCEC6B3-B296-4359-8F2D-03EDBD2333D8}" dt="2021-11-24T17:18:44.114" v="926" actId="478"/>
          <ac:spMkLst>
            <pc:docMk/>
            <pc:sldMk cId="765373435" sldId="263"/>
            <ac:spMk id="81" creationId="{C6D09CF5-6C8A-489F-B9A7-7A872AB3EAB5}"/>
          </ac:spMkLst>
        </pc:spChg>
        <pc:spChg chg="add mod">
          <ac:chgData name="Assad Faizi" userId="da3e81de-dba1-45a7-8f2b-6de31dca0124" providerId="ADAL" clId="{9DCEC6B3-B296-4359-8F2D-03EDBD2333D8}" dt="2021-11-25T12:13:46.166" v="2821" actId="164"/>
          <ac:spMkLst>
            <pc:docMk/>
            <pc:sldMk cId="765373435" sldId="263"/>
            <ac:spMk id="82" creationId="{5153BA60-8545-489D-927A-D9C09C0CFDC3}"/>
          </ac:spMkLst>
        </pc:spChg>
        <pc:spChg chg="add del mod">
          <ac:chgData name="Assad Faizi" userId="da3e81de-dba1-45a7-8f2b-6de31dca0124" providerId="ADAL" clId="{9DCEC6B3-B296-4359-8F2D-03EDBD2333D8}" dt="2021-11-24T17:18:45.729" v="928" actId="478"/>
          <ac:spMkLst>
            <pc:docMk/>
            <pc:sldMk cId="765373435" sldId="263"/>
            <ac:spMk id="82" creationId="{CECEC382-30DF-47D4-8F2A-E825F1B45D21}"/>
          </ac:spMkLst>
        </pc:spChg>
        <pc:spChg chg="add mod">
          <ac:chgData name="Assad Faizi" userId="da3e81de-dba1-45a7-8f2b-6de31dca0124" providerId="ADAL" clId="{9DCEC6B3-B296-4359-8F2D-03EDBD2333D8}" dt="2021-11-25T12:13:46.166" v="2821" actId="164"/>
          <ac:spMkLst>
            <pc:docMk/>
            <pc:sldMk cId="765373435" sldId="263"/>
            <ac:spMk id="83" creationId="{3E04D79C-E35C-4691-80AD-37ACFAF9DC88}"/>
          </ac:spMkLst>
        </pc:spChg>
        <pc:spChg chg="add del mod">
          <ac:chgData name="Assad Faizi" userId="da3e81de-dba1-45a7-8f2b-6de31dca0124" providerId="ADAL" clId="{9DCEC6B3-B296-4359-8F2D-03EDBD2333D8}" dt="2021-11-24T17:18:45.042" v="927" actId="478"/>
          <ac:spMkLst>
            <pc:docMk/>
            <pc:sldMk cId="765373435" sldId="263"/>
            <ac:spMk id="83" creationId="{64309926-8FF0-4E04-9D02-82FA73D6D35B}"/>
          </ac:spMkLst>
        </pc:spChg>
        <pc:spChg chg="add del mod">
          <ac:chgData name="Assad Faizi" userId="da3e81de-dba1-45a7-8f2b-6de31dca0124" providerId="ADAL" clId="{9DCEC6B3-B296-4359-8F2D-03EDBD2333D8}" dt="2021-11-24T17:18:16.845" v="920" actId="478"/>
          <ac:spMkLst>
            <pc:docMk/>
            <pc:sldMk cId="765373435" sldId="263"/>
            <ac:spMk id="84" creationId="{3932B2DF-5EEE-4DC5-BBEF-1524FCD4BD9F}"/>
          </ac:spMkLst>
        </pc:spChg>
        <pc:spChg chg="add mod">
          <ac:chgData name="Assad Faizi" userId="da3e81de-dba1-45a7-8f2b-6de31dca0124" providerId="ADAL" clId="{9DCEC6B3-B296-4359-8F2D-03EDBD2333D8}" dt="2021-11-25T08:47:45.105" v="1915"/>
          <ac:spMkLst>
            <pc:docMk/>
            <pc:sldMk cId="765373435" sldId="263"/>
            <ac:spMk id="84" creationId="{B6E1DABD-BA67-4828-9179-2A3E8E0BE118}"/>
          </ac:spMkLst>
        </pc:spChg>
        <pc:spChg chg="add del mod">
          <ac:chgData name="Assad Faizi" userId="da3e81de-dba1-45a7-8f2b-6de31dca0124" providerId="ADAL" clId="{9DCEC6B3-B296-4359-8F2D-03EDBD2333D8}" dt="2021-11-24T17:18:18.136" v="921" actId="478"/>
          <ac:spMkLst>
            <pc:docMk/>
            <pc:sldMk cId="765373435" sldId="263"/>
            <ac:spMk id="85" creationId="{26A71F7C-B1C7-4A29-BCA1-DBC94796B8B4}"/>
          </ac:spMkLst>
        </pc:spChg>
        <pc:spChg chg="add mod">
          <ac:chgData name="Assad Faizi" userId="da3e81de-dba1-45a7-8f2b-6de31dca0124" providerId="ADAL" clId="{9DCEC6B3-B296-4359-8F2D-03EDBD2333D8}" dt="2021-11-25T12:14:50.439" v="2832" actId="164"/>
          <ac:spMkLst>
            <pc:docMk/>
            <pc:sldMk cId="765373435" sldId="263"/>
            <ac:spMk id="85" creationId="{41895127-C28B-4B0B-8D97-BD9B836BFF27}"/>
          </ac:spMkLst>
        </pc:spChg>
        <pc:spChg chg="add mod">
          <ac:chgData name="Assad Faizi" userId="da3e81de-dba1-45a7-8f2b-6de31dca0124" providerId="ADAL" clId="{9DCEC6B3-B296-4359-8F2D-03EDBD2333D8}" dt="2021-11-25T12:16:59.270" v="2849" actId="164"/>
          <ac:spMkLst>
            <pc:docMk/>
            <pc:sldMk cId="765373435" sldId="263"/>
            <ac:spMk id="86" creationId="{2DD3A675-484C-4236-BE7C-5D64B9EFF836}"/>
          </ac:spMkLst>
        </pc:spChg>
        <pc:spChg chg="add mod">
          <ac:chgData name="Assad Faizi" userId="da3e81de-dba1-45a7-8f2b-6de31dca0124" providerId="ADAL" clId="{9DCEC6B3-B296-4359-8F2D-03EDBD2333D8}" dt="2021-11-25T12:16:10.215" v="2842" actId="164"/>
          <ac:spMkLst>
            <pc:docMk/>
            <pc:sldMk cId="765373435" sldId="263"/>
            <ac:spMk id="87" creationId="{759A8B89-4427-4AF2-BB81-D8DF1A787E66}"/>
          </ac:spMkLst>
        </pc:spChg>
        <pc:spChg chg="add mod">
          <ac:chgData name="Assad Faizi" userId="da3e81de-dba1-45a7-8f2b-6de31dca0124" providerId="ADAL" clId="{9DCEC6B3-B296-4359-8F2D-03EDBD2333D8}" dt="2021-11-25T12:16:10.215" v="2842" actId="164"/>
          <ac:spMkLst>
            <pc:docMk/>
            <pc:sldMk cId="765373435" sldId="263"/>
            <ac:spMk id="89" creationId="{4EF1F34C-6E26-4F71-B00E-F6109B6EAFB9}"/>
          </ac:spMkLst>
        </pc:spChg>
        <pc:spChg chg="add mod">
          <ac:chgData name="Assad Faizi" userId="da3e81de-dba1-45a7-8f2b-6de31dca0124" providerId="ADAL" clId="{9DCEC6B3-B296-4359-8F2D-03EDBD2333D8}" dt="2021-11-25T12:16:10.215" v="2842" actId="164"/>
          <ac:spMkLst>
            <pc:docMk/>
            <pc:sldMk cId="765373435" sldId="263"/>
            <ac:spMk id="90" creationId="{8E34FD80-B2CE-4AC2-8FF9-BC6E92971268}"/>
          </ac:spMkLst>
        </pc:spChg>
        <pc:spChg chg="add mod">
          <ac:chgData name="Assad Faizi" userId="da3e81de-dba1-45a7-8f2b-6de31dca0124" providerId="ADAL" clId="{9DCEC6B3-B296-4359-8F2D-03EDBD2333D8}" dt="2021-11-25T12:16:59.270" v="2849" actId="164"/>
          <ac:spMkLst>
            <pc:docMk/>
            <pc:sldMk cId="765373435" sldId="263"/>
            <ac:spMk id="91" creationId="{C137515F-6DC1-4FEC-B48C-69BA4C5AF15A}"/>
          </ac:spMkLst>
        </pc:spChg>
        <pc:spChg chg="add mod">
          <ac:chgData name="Assad Faizi" userId="da3e81de-dba1-45a7-8f2b-6de31dca0124" providerId="ADAL" clId="{9DCEC6B3-B296-4359-8F2D-03EDBD2333D8}" dt="2021-11-25T12:16:22.903" v="2844" actId="164"/>
          <ac:spMkLst>
            <pc:docMk/>
            <pc:sldMk cId="765373435" sldId="263"/>
            <ac:spMk id="92" creationId="{7732139F-1534-4BB4-8914-9F4EFDFB8826}"/>
          </ac:spMkLst>
        </pc:spChg>
        <pc:spChg chg="add mod">
          <ac:chgData name="Assad Faizi" userId="da3e81de-dba1-45a7-8f2b-6de31dca0124" providerId="ADAL" clId="{9DCEC6B3-B296-4359-8F2D-03EDBD2333D8}" dt="2021-11-25T12:14:50.439" v="2832" actId="164"/>
          <ac:spMkLst>
            <pc:docMk/>
            <pc:sldMk cId="765373435" sldId="263"/>
            <ac:spMk id="93" creationId="{62AB32D7-F037-431F-A177-B8CD75E24276}"/>
          </ac:spMkLst>
        </pc:spChg>
        <pc:spChg chg="add mod">
          <ac:chgData name="Assad Faizi" userId="da3e81de-dba1-45a7-8f2b-6de31dca0124" providerId="ADAL" clId="{9DCEC6B3-B296-4359-8F2D-03EDBD2333D8}" dt="2021-11-25T12:16:22.903" v="2844" actId="164"/>
          <ac:spMkLst>
            <pc:docMk/>
            <pc:sldMk cId="765373435" sldId="263"/>
            <ac:spMk id="94" creationId="{D44CC447-8BE2-4DDC-8BC1-A2F8A710BFDB}"/>
          </ac:spMkLst>
        </pc:spChg>
        <pc:spChg chg="add del mod">
          <ac:chgData name="Assad Faizi" userId="da3e81de-dba1-45a7-8f2b-6de31dca0124" providerId="ADAL" clId="{9DCEC6B3-B296-4359-8F2D-03EDBD2333D8}" dt="2021-11-25T08:48:27.511" v="1924" actId="478"/>
          <ac:spMkLst>
            <pc:docMk/>
            <pc:sldMk cId="765373435" sldId="263"/>
            <ac:spMk id="95" creationId="{D2AA66AB-A0C5-422E-A948-553F5FCBC68E}"/>
          </ac:spMkLst>
        </pc:spChg>
        <pc:spChg chg="add del mod">
          <ac:chgData name="Assad Faizi" userId="da3e81de-dba1-45a7-8f2b-6de31dca0124" providerId="ADAL" clId="{9DCEC6B3-B296-4359-8F2D-03EDBD2333D8}" dt="2021-11-25T08:48:28.161" v="1925" actId="478"/>
          <ac:spMkLst>
            <pc:docMk/>
            <pc:sldMk cId="765373435" sldId="263"/>
            <ac:spMk id="96" creationId="{F5DBC5AF-7F98-464F-8634-6F2B6BBFB82C}"/>
          </ac:spMkLst>
        </pc:spChg>
        <pc:spChg chg="add del mod">
          <ac:chgData name="Assad Faizi" userId="da3e81de-dba1-45a7-8f2b-6de31dca0124" providerId="ADAL" clId="{9DCEC6B3-B296-4359-8F2D-03EDBD2333D8}" dt="2021-11-25T08:48:28.933" v="1926" actId="478"/>
          <ac:spMkLst>
            <pc:docMk/>
            <pc:sldMk cId="765373435" sldId="263"/>
            <ac:spMk id="97" creationId="{90A405E3-A6E5-4234-AECF-591958A245B3}"/>
          </ac:spMkLst>
        </pc:spChg>
        <pc:spChg chg="add del mod">
          <ac:chgData name="Assad Faizi" userId="da3e81de-dba1-45a7-8f2b-6de31dca0124" providerId="ADAL" clId="{9DCEC6B3-B296-4359-8F2D-03EDBD2333D8}" dt="2021-11-25T08:47:55.344" v="1920" actId="478"/>
          <ac:spMkLst>
            <pc:docMk/>
            <pc:sldMk cId="765373435" sldId="263"/>
            <ac:spMk id="98" creationId="{D4AD209D-C071-44FF-B9DD-12C0A9C37A6F}"/>
          </ac:spMkLst>
        </pc:spChg>
        <pc:spChg chg="add del mod">
          <ac:chgData name="Assad Faizi" userId="da3e81de-dba1-45a7-8f2b-6de31dca0124" providerId="ADAL" clId="{9DCEC6B3-B296-4359-8F2D-03EDBD2333D8}" dt="2021-11-25T08:47:54.791" v="1919" actId="478"/>
          <ac:spMkLst>
            <pc:docMk/>
            <pc:sldMk cId="765373435" sldId="263"/>
            <ac:spMk id="99" creationId="{F69E90D4-4AF1-4CBD-A806-6E57EA8CE6A9}"/>
          </ac:spMkLst>
        </pc:spChg>
        <pc:spChg chg="add del mod">
          <ac:chgData name="Assad Faizi" userId="da3e81de-dba1-45a7-8f2b-6de31dca0124" providerId="ADAL" clId="{9DCEC6B3-B296-4359-8F2D-03EDBD2333D8}" dt="2021-11-25T08:47:49.815" v="1916" actId="478"/>
          <ac:spMkLst>
            <pc:docMk/>
            <pc:sldMk cId="765373435" sldId="263"/>
            <ac:spMk id="100" creationId="{5E236DB2-AF8A-41E9-AC3E-ED6BD8B83E57}"/>
          </ac:spMkLst>
        </pc:spChg>
        <pc:spChg chg="add mod">
          <ac:chgData name="Assad Faizi" userId="da3e81de-dba1-45a7-8f2b-6de31dca0124" providerId="ADAL" clId="{9DCEC6B3-B296-4359-8F2D-03EDBD2333D8}" dt="2021-11-25T12:16:22.903" v="2844" actId="164"/>
          <ac:spMkLst>
            <pc:docMk/>
            <pc:sldMk cId="765373435" sldId="263"/>
            <ac:spMk id="101" creationId="{B703FBD0-EEFD-41BD-8AF0-17E19DC98240}"/>
          </ac:spMkLst>
        </pc:spChg>
        <pc:spChg chg="add mod">
          <ac:chgData name="Assad Faizi" userId="da3e81de-dba1-45a7-8f2b-6de31dca0124" providerId="ADAL" clId="{9DCEC6B3-B296-4359-8F2D-03EDBD2333D8}" dt="2021-11-25T12:15:28.454" v="2838" actId="164"/>
          <ac:spMkLst>
            <pc:docMk/>
            <pc:sldMk cId="765373435" sldId="263"/>
            <ac:spMk id="102" creationId="{7BEB7196-6884-49C8-922C-1CF34D05A473}"/>
          </ac:spMkLst>
        </pc:spChg>
        <pc:spChg chg="add del mod">
          <ac:chgData name="Assad Faizi" userId="da3e81de-dba1-45a7-8f2b-6de31dca0124" providerId="ADAL" clId="{9DCEC6B3-B296-4359-8F2D-03EDBD2333D8}" dt="2021-11-25T08:47:52.593" v="1918" actId="478"/>
          <ac:spMkLst>
            <pc:docMk/>
            <pc:sldMk cId="765373435" sldId="263"/>
            <ac:spMk id="105" creationId="{C54B0F00-3457-4C2A-BA46-C86063A3904F}"/>
          </ac:spMkLst>
        </pc:spChg>
        <pc:spChg chg="add del mod">
          <ac:chgData name="Assad Faizi" userId="da3e81de-dba1-45a7-8f2b-6de31dca0124" providerId="ADAL" clId="{9DCEC6B3-B296-4359-8F2D-03EDBD2333D8}" dt="2021-11-25T08:47:51.572" v="1917" actId="478"/>
          <ac:spMkLst>
            <pc:docMk/>
            <pc:sldMk cId="765373435" sldId="263"/>
            <ac:spMk id="106" creationId="{109CFEF1-B575-48BF-B2A3-B45CE0CB7AB0}"/>
          </ac:spMkLst>
        </pc:spChg>
        <pc:grpChg chg="add mod">
          <ac:chgData name="Assad Faizi" userId="da3e81de-dba1-45a7-8f2b-6de31dca0124" providerId="ADAL" clId="{9DCEC6B3-B296-4359-8F2D-03EDBD2333D8}" dt="2021-11-25T12:13:35.107" v="2819" actId="1076"/>
          <ac:grpSpMkLst>
            <pc:docMk/>
            <pc:sldMk cId="765373435" sldId="263"/>
            <ac:grpSpMk id="3" creationId="{AF080EBA-4236-47A0-98F0-90360E91FE1D}"/>
          </ac:grpSpMkLst>
        </pc:grpChg>
        <pc:grpChg chg="add mod">
          <ac:chgData name="Assad Faizi" userId="da3e81de-dba1-45a7-8f2b-6de31dca0124" providerId="ADAL" clId="{9DCEC6B3-B296-4359-8F2D-03EDBD2333D8}" dt="2021-11-25T12:13:46.166" v="2821" actId="164"/>
          <ac:grpSpMkLst>
            <pc:docMk/>
            <pc:sldMk cId="765373435" sldId="263"/>
            <ac:grpSpMk id="4" creationId="{7E0E7A0A-C87C-4EE7-99BD-E35075A0E828}"/>
          </ac:grpSpMkLst>
        </pc:grpChg>
        <pc:grpChg chg="add mod">
          <ac:chgData name="Assad Faizi" userId="da3e81de-dba1-45a7-8f2b-6de31dca0124" providerId="ADAL" clId="{9DCEC6B3-B296-4359-8F2D-03EDBD2333D8}" dt="2021-11-25T12:14:32.079" v="2828" actId="164"/>
          <ac:grpSpMkLst>
            <pc:docMk/>
            <pc:sldMk cId="765373435" sldId="263"/>
            <ac:grpSpMk id="5" creationId="{10DFA379-E532-4F18-8C79-3D452092F048}"/>
          </ac:grpSpMkLst>
        </pc:grpChg>
        <pc:grpChg chg="add mod">
          <ac:chgData name="Assad Faizi" userId="da3e81de-dba1-45a7-8f2b-6de31dca0124" providerId="ADAL" clId="{9DCEC6B3-B296-4359-8F2D-03EDBD2333D8}" dt="2021-11-25T12:16:28.752" v="2845" actId="164"/>
          <ac:grpSpMkLst>
            <pc:docMk/>
            <pc:sldMk cId="765373435" sldId="263"/>
            <ac:grpSpMk id="6" creationId="{D1CF0B37-BC43-482B-A4BC-37FC33A16DCB}"/>
          </ac:grpSpMkLst>
        </pc:grpChg>
        <pc:grpChg chg="add mod">
          <ac:chgData name="Assad Faizi" userId="da3e81de-dba1-45a7-8f2b-6de31dca0124" providerId="ADAL" clId="{9DCEC6B3-B296-4359-8F2D-03EDBD2333D8}" dt="2021-11-25T12:16:28.752" v="2845" actId="164"/>
          <ac:grpSpMkLst>
            <pc:docMk/>
            <pc:sldMk cId="765373435" sldId="263"/>
            <ac:grpSpMk id="7" creationId="{4C1E9E5D-12BC-4AB4-B7BC-C8E87E0766E7}"/>
          </ac:grpSpMkLst>
        </pc:grpChg>
        <pc:grpChg chg="add mod">
          <ac:chgData name="Assad Faizi" userId="da3e81de-dba1-45a7-8f2b-6de31dca0124" providerId="ADAL" clId="{9DCEC6B3-B296-4359-8F2D-03EDBD2333D8}" dt="2021-11-25T12:16:10.215" v="2842" actId="164"/>
          <ac:grpSpMkLst>
            <pc:docMk/>
            <pc:sldMk cId="765373435" sldId="263"/>
            <ac:grpSpMk id="8" creationId="{462DCA5F-8269-4B7B-8D3B-E7440638EF64}"/>
          </ac:grpSpMkLst>
        </pc:grpChg>
        <pc:grpChg chg="add mod">
          <ac:chgData name="Assad Faizi" userId="da3e81de-dba1-45a7-8f2b-6de31dca0124" providerId="ADAL" clId="{9DCEC6B3-B296-4359-8F2D-03EDBD2333D8}" dt="2021-11-25T12:16:22.903" v="2844" actId="164"/>
          <ac:grpSpMkLst>
            <pc:docMk/>
            <pc:sldMk cId="765373435" sldId="263"/>
            <ac:grpSpMk id="9" creationId="{5A287F5F-C870-478F-AC90-C958481D1478}"/>
          </ac:grpSpMkLst>
        </pc:grpChg>
        <pc:grpChg chg="add mod">
          <ac:chgData name="Assad Faizi" userId="da3e81de-dba1-45a7-8f2b-6de31dca0124" providerId="ADAL" clId="{9DCEC6B3-B296-4359-8F2D-03EDBD2333D8}" dt="2021-11-25T12:16:28.752" v="2845" actId="164"/>
          <ac:grpSpMkLst>
            <pc:docMk/>
            <pc:sldMk cId="765373435" sldId="263"/>
            <ac:grpSpMk id="10" creationId="{37AE32A1-04A9-427A-BE5C-9AFD0476DCD2}"/>
          </ac:grpSpMkLst>
        </pc:grpChg>
        <pc:grpChg chg="add mod">
          <ac:chgData name="Assad Faizi" userId="da3e81de-dba1-45a7-8f2b-6de31dca0124" providerId="ADAL" clId="{9DCEC6B3-B296-4359-8F2D-03EDBD2333D8}" dt="2021-11-25T12:16:59.270" v="2849" actId="164"/>
          <ac:grpSpMkLst>
            <pc:docMk/>
            <pc:sldMk cId="765373435" sldId="263"/>
            <ac:grpSpMk id="11" creationId="{48B13578-B467-4E64-9864-18168E6185E5}"/>
          </ac:grpSpMkLst>
        </pc:grpChg>
        <pc:grpChg chg="add del mod">
          <ac:chgData name="Assad Faizi" userId="da3e81de-dba1-45a7-8f2b-6de31dca0124" providerId="ADAL" clId="{9DCEC6B3-B296-4359-8F2D-03EDBD2333D8}" dt="2021-11-24T17:09:57.155" v="707" actId="165"/>
          <ac:grpSpMkLst>
            <pc:docMk/>
            <pc:sldMk cId="765373435" sldId="263"/>
            <ac:grpSpMk id="38" creationId="{DFA09EC9-8862-4017-87D5-82234A8DAAA7}"/>
          </ac:grpSpMkLst>
        </pc:grpChg>
        <pc:grpChg chg="add del mod">
          <ac:chgData name="Assad Faizi" userId="da3e81de-dba1-45a7-8f2b-6de31dca0124" providerId="ADAL" clId="{9DCEC6B3-B296-4359-8F2D-03EDBD2333D8}" dt="2021-11-24T17:09:51.656" v="706" actId="165"/>
          <ac:grpSpMkLst>
            <pc:docMk/>
            <pc:sldMk cId="765373435" sldId="263"/>
            <ac:grpSpMk id="39" creationId="{73E9009D-E30B-4D3A-A118-C968C06CE2F8}"/>
          </ac:grpSpMkLst>
        </pc:grpChg>
        <pc:grpChg chg="add del mod">
          <ac:chgData name="Assad Faizi" userId="da3e81de-dba1-45a7-8f2b-6de31dca0124" providerId="ADAL" clId="{9DCEC6B3-B296-4359-8F2D-03EDBD2333D8}" dt="2021-11-24T17:10:01.489" v="708" actId="165"/>
          <ac:grpSpMkLst>
            <pc:docMk/>
            <pc:sldMk cId="765373435" sldId="263"/>
            <ac:grpSpMk id="40" creationId="{4A9DE85C-CBFE-40DE-9C18-4460C4A3E858}"/>
          </ac:grpSpMkLst>
        </pc:grpChg>
        <pc:cxnChg chg="add del mod topLvl">
          <ac:chgData name="Assad Faizi" userId="da3e81de-dba1-45a7-8f2b-6de31dca0124" providerId="ADAL" clId="{9DCEC6B3-B296-4359-8F2D-03EDBD2333D8}" dt="2021-11-25T08:13:04.010" v="1667" actId="478"/>
          <ac:cxnSpMkLst>
            <pc:docMk/>
            <pc:sldMk cId="765373435" sldId="263"/>
            <ac:cxnSpMk id="10" creationId="{7D2E43D5-FD0D-4515-9253-15ADA6ACDEC4}"/>
          </ac:cxnSpMkLst>
        </pc:cxnChg>
        <pc:cxnChg chg="add del mod topLvl">
          <ac:chgData name="Assad Faizi" userId="da3e81de-dba1-45a7-8f2b-6de31dca0124" providerId="ADAL" clId="{9DCEC6B3-B296-4359-8F2D-03EDBD2333D8}" dt="2021-11-25T08:13:04.010" v="1667" actId="478"/>
          <ac:cxnSpMkLst>
            <pc:docMk/>
            <pc:sldMk cId="765373435" sldId="263"/>
            <ac:cxnSpMk id="13" creationId="{8630F2CD-BF21-40D0-A637-C6CD9B7FAB01}"/>
          </ac:cxnSpMkLst>
        </pc:cxnChg>
        <pc:cxnChg chg="add del mod">
          <ac:chgData name="Assad Faizi" userId="da3e81de-dba1-45a7-8f2b-6de31dca0124" providerId="ADAL" clId="{9DCEC6B3-B296-4359-8F2D-03EDBD2333D8}" dt="2021-11-24T17:03:30.363" v="574" actId="478"/>
          <ac:cxnSpMkLst>
            <pc:docMk/>
            <pc:sldMk cId="765373435" sldId="263"/>
            <ac:cxnSpMk id="17" creationId="{444B54A4-F818-437E-AECF-F86E09F695CA}"/>
          </ac:cxnSpMkLst>
        </pc:cxnChg>
        <pc:cxnChg chg="add del mod">
          <ac:chgData name="Assad Faizi" userId="da3e81de-dba1-45a7-8f2b-6de31dca0124" providerId="ADAL" clId="{9DCEC6B3-B296-4359-8F2D-03EDBD2333D8}" dt="2021-11-24T17:02:55.541" v="566" actId="11529"/>
          <ac:cxnSpMkLst>
            <pc:docMk/>
            <pc:sldMk cId="765373435" sldId="263"/>
            <ac:cxnSpMk id="21" creationId="{F4181DDF-1F28-4C1C-B4CD-6378C678670A}"/>
          </ac:cxnSpMkLst>
        </pc:cxnChg>
        <pc:cxnChg chg="add del mod topLvl">
          <ac:chgData name="Assad Faizi" userId="da3e81de-dba1-45a7-8f2b-6de31dca0124" providerId="ADAL" clId="{9DCEC6B3-B296-4359-8F2D-03EDBD2333D8}" dt="2021-11-25T08:13:04.010" v="1667" actId="478"/>
          <ac:cxnSpMkLst>
            <pc:docMk/>
            <pc:sldMk cId="765373435" sldId="263"/>
            <ac:cxnSpMk id="25" creationId="{475F1A10-DC30-4490-BABD-BB4694FC83DA}"/>
          </ac:cxnSpMkLst>
        </pc:cxnChg>
        <pc:cxnChg chg="add del mod">
          <ac:chgData name="Assad Faizi" userId="da3e81de-dba1-45a7-8f2b-6de31dca0124" providerId="ADAL" clId="{9DCEC6B3-B296-4359-8F2D-03EDBD2333D8}" dt="2021-11-25T08:47:44.270" v="1914" actId="478"/>
          <ac:cxnSpMkLst>
            <pc:docMk/>
            <pc:sldMk cId="765373435" sldId="263"/>
            <ac:cxnSpMk id="37" creationId="{E81A3CFC-8ED2-4AA2-B121-D85A3791140C}"/>
          </ac:cxnSpMkLst>
        </pc:cxnChg>
        <pc:cxnChg chg="add del mod">
          <ac:chgData name="Assad Faizi" userId="da3e81de-dba1-45a7-8f2b-6de31dca0124" providerId="ADAL" clId="{9DCEC6B3-B296-4359-8F2D-03EDBD2333D8}" dt="2021-11-25T08:47:44.270" v="1914" actId="478"/>
          <ac:cxnSpMkLst>
            <pc:docMk/>
            <pc:sldMk cId="765373435" sldId="263"/>
            <ac:cxnSpMk id="40" creationId="{74D84215-F243-42A4-ACB4-5EF63321D187}"/>
          </ac:cxnSpMkLst>
        </pc:cxnChg>
        <pc:cxnChg chg="add del mod">
          <ac:chgData name="Assad Faizi" userId="da3e81de-dba1-45a7-8f2b-6de31dca0124" providerId="ADAL" clId="{9DCEC6B3-B296-4359-8F2D-03EDBD2333D8}" dt="2021-11-25T08:47:44.270" v="1914" actId="478"/>
          <ac:cxnSpMkLst>
            <pc:docMk/>
            <pc:sldMk cId="765373435" sldId="263"/>
            <ac:cxnSpMk id="45" creationId="{24F693AE-F19F-45CD-9432-3CFF76371141}"/>
          </ac:cxnSpMkLst>
        </pc:cxnChg>
        <pc:cxnChg chg="add del mod">
          <ac:chgData name="Assad Faizi" userId="da3e81de-dba1-45a7-8f2b-6de31dca0124" providerId="ADAL" clId="{9DCEC6B3-B296-4359-8F2D-03EDBD2333D8}" dt="2021-11-25T08:47:44.270" v="1914" actId="478"/>
          <ac:cxnSpMkLst>
            <pc:docMk/>
            <pc:sldMk cId="765373435" sldId="263"/>
            <ac:cxnSpMk id="53" creationId="{D133D402-C02C-4A49-8767-4140697F32D0}"/>
          </ac:cxnSpMkLst>
        </pc:cxnChg>
        <pc:cxnChg chg="add del mod">
          <ac:chgData name="Assad Faizi" userId="da3e81de-dba1-45a7-8f2b-6de31dca0124" providerId="ADAL" clId="{9DCEC6B3-B296-4359-8F2D-03EDBD2333D8}" dt="2021-11-25T08:13:04.010" v="1667" actId="478"/>
          <ac:cxnSpMkLst>
            <pc:docMk/>
            <pc:sldMk cId="765373435" sldId="263"/>
            <ac:cxnSpMk id="56" creationId="{2C1C6B12-33B9-43BF-A857-989FB4D81716}"/>
          </ac:cxnSpMkLst>
        </pc:cxnChg>
        <pc:cxnChg chg="add del mod">
          <ac:chgData name="Assad Faizi" userId="da3e81de-dba1-45a7-8f2b-6de31dca0124" providerId="ADAL" clId="{9DCEC6B3-B296-4359-8F2D-03EDBD2333D8}" dt="2021-11-24T17:11:02.754" v="729" actId="478"/>
          <ac:cxnSpMkLst>
            <pc:docMk/>
            <pc:sldMk cId="765373435" sldId="263"/>
            <ac:cxnSpMk id="59" creationId="{473135E0-684D-4F87-A7CE-F08135F1A11F}"/>
          </ac:cxnSpMkLst>
        </pc:cxnChg>
        <pc:cxnChg chg="add del mod">
          <ac:chgData name="Assad Faizi" userId="da3e81de-dba1-45a7-8f2b-6de31dca0124" providerId="ADAL" clId="{9DCEC6B3-B296-4359-8F2D-03EDBD2333D8}" dt="2021-11-24T17:11:00.810" v="727" actId="478"/>
          <ac:cxnSpMkLst>
            <pc:docMk/>
            <pc:sldMk cId="765373435" sldId="263"/>
            <ac:cxnSpMk id="62" creationId="{7EC3D1EB-C3BE-40A6-A2A5-1A3561A5580F}"/>
          </ac:cxnSpMkLst>
        </pc:cxnChg>
        <pc:cxnChg chg="add mod">
          <ac:chgData name="Assad Faizi" userId="da3e81de-dba1-45a7-8f2b-6de31dca0124" providerId="ADAL" clId="{9DCEC6B3-B296-4359-8F2D-03EDBD2333D8}" dt="2021-11-25T12:14:32.079" v="2828" actId="164"/>
          <ac:cxnSpMkLst>
            <pc:docMk/>
            <pc:sldMk cId="765373435" sldId="263"/>
            <ac:cxnSpMk id="75" creationId="{33242340-4D3B-4BBE-9094-A1D1E15CA00A}"/>
          </ac:cxnSpMkLst>
        </pc:cxnChg>
        <pc:cxnChg chg="add mod">
          <ac:chgData name="Assad Faizi" userId="da3e81de-dba1-45a7-8f2b-6de31dca0124" providerId="ADAL" clId="{9DCEC6B3-B296-4359-8F2D-03EDBD2333D8}" dt="2021-11-25T12:13:32.926" v="2818" actId="164"/>
          <ac:cxnSpMkLst>
            <pc:docMk/>
            <pc:sldMk cId="765373435" sldId="263"/>
            <ac:cxnSpMk id="78" creationId="{0292E73D-C6A9-46D2-B11F-65FEF295202A}"/>
          </ac:cxnSpMkLst>
        </pc:cxnChg>
        <pc:cxnChg chg="add mod">
          <ac:chgData name="Assad Faizi" userId="da3e81de-dba1-45a7-8f2b-6de31dca0124" providerId="ADAL" clId="{9DCEC6B3-B296-4359-8F2D-03EDBD2333D8}" dt="2021-11-25T12:13:46.166" v="2821" actId="164"/>
          <ac:cxnSpMkLst>
            <pc:docMk/>
            <pc:sldMk cId="765373435" sldId="263"/>
            <ac:cxnSpMk id="81" creationId="{E1B21DDC-EB4E-489D-9F01-0B366EEDCBFB}"/>
          </ac:cxnSpMkLst>
        </pc:cxnChg>
        <pc:cxnChg chg="add mod">
          <ac:chgData name="Assad Faizi" userId="da3e81de-dba1-45a7-8f2b-6de31dca0124" providerId="ADAL" clId="{9DCEC6B3-B296-4359-8F2D-03EDBD2333D8}" dt="2021-11-25T12:16:10.215" v="2842" actId="164"/>
          <ac:cxnSpMkLst>
            <pc:docMk/>
            <pc:sldMk cId="765373435" sldId="263"/>
            <ac:cxnSpMk id="88" creationId="{76759631-0FFA-4C16-92CB-D27A30851C38}"/>
          </ac:cxnSpMkLst>
        </pc:cxnChg>
        <pc:cxnChg chg="add mod">
          <ac:chgData name="Assad Faizi" userId="da3e81de-dba1-45a7-8f2b-6de31dca0124" providerId="ADAL" clId="{9DCEC6B3-B296-4359-8F2D-03EDBD2333D8}" dt="2021-11-25T12:15:28.454" v="2838" actId="164"/>
          <ac:cxnSpMkLst>
            <pc:docMk/>
            <pc:sldMk cId="765373435" sldId="263"/>
            <ac:cxnSpMk id="103" creationId="{FFE9217A-0F17-45C2-BFEA-D3D080DEA0D1}"/>
          </ac:cxnSpMkLst>
        </pc:cxnChg>
        <pc:cxnChg chg="add mod">
          <ac:chgData name="Assad Faizi" userId="da3e81de-dba1-45a7-8f2b-6de31dca0124" providerId="ADAL" clId="{9DCEC6B3-B296-4359-8F2D-03EDBD2333D8}" dt="2021-11-25T12:16:22.903" v="2844" actId="164"/>
          <ac:cxnSpMkLst>
            <pc:docMk/>
            <pc:sldMk cId="765373435" sldId="263"/>
            <ac:cxnSpMk id="104" creationId="{A6CCB28B-AFC5-4F4C-B2CD-61D343BD1C73}"/>
          </ac:cxnSpMkLst>
        </pc:cxnChg>
      </pc:sldChg>
      <pc:sldChg chg="addSp modSp add del mod">
        <pc:chgData name="Assad Faizi" userId="da3e81de-dba1-45a7-8f2b-6de31dca0124" providerId="ADAL" clId="{9DCEC6B3-B296-4359-8F2D-03EDBD2333D8}" dt="2021-11-24T17:18:31.902" v="924" actId="47"/>
        <pc:sldMkLst>
          <pc:docMk/>
          <pc:sldMk cId="2690035951" sldId="264"/>
        </pc:sldMkLst>
        <pc:spChg chg="mod">
          <ac:chgData name="Assad Faizi" userId="da3e81de-dba1-45a7-8f2b-6de31dca0124" providerId="ADAL" clId="{9DCEC6B3-B296-4359-8F2D-03EDBD2333D8}" dt="2021-11-24T17:13:18.101" v="813" actId="20577"/>
          <ac:spMkLst>
            <pc:docMk/>
            <pc:sldMk cId="2690035951" sldId="264"/>
            <ac:spMk id="2" creationId="{F8DDA468-9A36-4EAF-B610-F9124F4D4334}"/>
          </ac:spMkLst>
        </pc:spChg>
        <pc:spChg chg="add mod">
          <ac:chgData name="Assad Faizi" userId="da3e81de-dba1-45a7-8f2b-6de31dca0124" providerId="ADAL" clId="{9DCEC6B3-B296-4359-8F2D-03EDBD2333D8}" dt="2021-11-24T17:14:58.669" v="867" actId="1076"/>
          <ac:spMkLst>
            <pc:docMk/>
            <pc:sldMk cId="2690035951" sldId="264"/>
            <ac:spMk id="3" creationId="{DB58E27D-D3E0-4D3D-A599-F2C2B030E345}"/>
          </ac:spMkLst>
        </pc:spChg>
        <pc:spChg chg="add mod">
          <ac:chgData name="Assad Faizi" userId="da3e81de-dba1-45a7-8f2b-6de31dca0124" providerId="ADAL" clId="{9DCEC6B3-B296-4359-8F2D-03EDBD2333D8}" dt="2021-11-24T17:15:03.061" v="869" actId="688"/>
          <ac:spMkLst>
            <pc:docMk/>
            <pc:sldMk cId="2690035951" sldId="264"/>
            <ac:spMk id="4" creationId="{B2A396E2-23A8-4FAF-8569-0A9B3414720E}"/>
          </ac:spMkLst>
        </pc:spChg>
        <pc:spChg chg="add mod">
          <ac:chgData name="Assad Faizi" userId="da3e81de-dba1-45a7-8f2b-6de31dca0124" providerId="ADAL" clId="{9DCEC6B3-B296-4359-8F2D-03EDBD2333D8}" dt="2021-11-24T17:15:21.202" v="877" actId="1076"/>
          <ac:spMkLst>
            <pc:docMk/>
            <pc:sldMk cId="2690035951" sldId="264"/>
            <ac:spMk id="5" creationId="{A3787FDD-082C-4F6E-8CB9-3D165C763856}"/>
          </ac:spMkLst>
        </pc:spChg>
        <pc:spChg chg="mod">
          <ac:chgData name="Assad Faizi" userId="da3e81de-dba1-45a7-8f2b-6de31dca0124" providerId="ADAL" clId="{9DCEC6B3-B296-4359-8F2D-03EDBD2333D8}" dt="2021-11-24T17:16:14.638" v="892" actId="13822"/>
          <ac:spMkLst>
            <pc:docMk/>
            <pc:sldMk cId="2690035951" sldId="264"/>
            <ac:spMk id="6" creationId="{751162CF-5EC2-4847-9FD1-C8271F30FF52}"/>
          </ac:spMkLst>
        </pc:spChg>
        <pc:spChg chg="add mod">
          <ac:chgData name="Assad Faizi" userId="da3e81de-dba1-45a7-8f2b-6de31dca0124" providerId="ADAL" clId="{9DCEC6B3-B296-4359-8F2D-03EDBD2333D8}" dt="2021-11-24T17:15:08.828" v="871" actId="1076"/>
          <ac:spMkLst>
            <pc:docMk/>
            <pc:sldMk cId="2690035951" sldId="264"/>
            <ac:spMk id="33" creationId="{3439B787-7E5D-4AE4-B67B-045B2C3306CE}"/>
          </ac:spMkLst>
        </pc:spChg>
        <pc:spChg chg="add mod">
          <ac:chgData name="Assad Faizi" userId="da3e81de-dba1-45a7-8f2b-6de31dca0124" providerId="ADAL" clId="{9DCEC6B3-B296-4359-8F2D-03EDBD2333D8}" dt="2021-11-24T17:15:31.641" v="886" actId="1076"/>
          <ac:spMkLst>
            <pc:docMk/>
            <pc:sldMk cId="2690035951" sldId="264"/>
            <ac:spMk id="34" creationId="{44D40F18-473D-47D1-ADE9-3D14EB19CEFE}"/>
          </ac:spMkLst>
        </pc:spChg>
        <pc:spChg chg="mod">
          <ac:chgData name="Assad Faizi" userId="da3e81de-dba1-45a7-8f2b-6de31dca0124" providerId="ADAL" clId="{9DCEC6B3-B296-4359-8F2D-03EDBD2333D8}" dt="2021-11-24T17:16:16.831" v="893" actId="13822"/>
          <ac:spMkLst>
            <pc:docMk/>
            <pc:sldMk cId="2690035951" sldId="264"/>
            <ac:spMk id="52" creationId="{713EDB45-E54F-45C4-86BF-83608987DC74}"/>
          </ac:spMkLst>
        </pc:spChg>
      </pc:sldChg>
      <pc:sldChg chg="add del">
        <pc:chgData name="Assad Faizi" userId="da3e81de-dba1-45a7-8f2b-6de31dca0124" providerId="ADAL" clId="{9DCEC6B3-B296-4359-8F2D-03EDBD2333D8}" dt="2021-11-24T17:00:14.831" v="502"/>
        <pc:sldMkLst>
          <pc:docMk/>
          <pc:sldMk cId="3017624075" sldId="264"/>
        </pc:sldMkLst>
      </pc:sldChg>
      <pc:sldChg chg="addSp delSp modSp add mod modAnim">
        <pc:chgData name="Assad Faizi" userId="da3e81de-dba1-45a7-8f2b-6de31dca0124" providerId="ADAL" clId="{9DCEC6B3-B296-4359-8F2D-03EDBD2333D8}" dt="2021-11-25T13:13:06.148" v="3152"/>
        <pc:sldMkLst>
          <pc:docMk/>
          <pc:sldMk cId="3908247078" sldId="264"/>
        </pc:sldMkLst>
        <pc:spChg chg="mod">
          <ac:chgData name="Assad Faizi" userId="da3e81de-dba1-45a7-8f2b-6de31dca0124" providerId="ADAL" clId="{9DCEC6B3-B296-4359-8F2D-03EDBD2333D8}" dt="2021-11-25T08:12:59.494" v="1666" actId="1076"/>
          <ac:spMkLst>
            <pc:docMk/>
            <pc:sldMk cId="3908247078" sldId="264"/>
            <ac:spMk id="2" creationId="{F8DDA468-9A36-4EAF-B610-F9124F4D4334}"/>
          </ac:spMkLst>
        </pc:spChg>
        <pc:spChg chg="add mod">
          <ac:chgData name="Assad Faizi" userId="da3e81de-dba1-45a7-8f2b-6de31dca0124" providerId="ADAL" clId="{9DCEC6B3-B296-4359-8F2D-03EDBD2333D8}" dt="2021-11-25T12:24:47.043" v="2948" actId="164"/>
          <ac:spMkLst>
            <pc:docMk/>
            <pc:sldMk cId="3908247078" sldId="264"/>
            <ac:spMk id="3" creationId="{0F9E5258-B8A4-4269-BCC3-8B5523101A90}"/>
          </ac:spMkLst>
        </pc:spChg>
        <pc:spChg chg="add mod">
          <ac:chgData name="Assad Faizi" userId="da3e81de-dba1-45a7-8f2b-6de31dca0124" providerId="ADAL" clId="{9DCEC6B3-B296-4359-8F2D-03EDBD2333D8}" dt="2021-11-25T12:23:12.430" v="2940" actId="164"/>
          <ac:spMkLst>
            <pc:docMk/>
            <pc:sldMk cId="3908247078" sldId="264"/>
            <ac:spMk id="4" creationId="{650DA30E-DE5B-42D0-91DF-646193233E47}"/>
          </ac:spMkLst>
        </pc:spChg>
        <pc:spChg chg="add mod">
          <ac:chgData name="Assad Faizi" userId="da3e81de-dba1-45a7-8f2b-6de31dca0124" providerId="ADAL" clId="{9DCEC6B3-B296-4359-8F2D-03EDBD2333D8}" dt="2021-11-25T12:23:49.997" v="2944" actId="6549"/>
          <ac:spMkLst>
            <pc:docMk/>
            <pc:sldMk cId="3908247078" sldId="264"/>
            <ac:spMk id="5" creationId="{855AD263-52D2-4536-B309-9BF5BD18ED89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6" creationId="{751162CF-5EC2-4847-9FD1-C8271F30FF52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8" creationId="{EB9932B7-922D-4A01-A6F8-E620CE97D1DC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11" creationId="{7F3DE410-F650-4E3C-8A9A-0F4551AFD198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15" creationId="{20148618-F6FD-46A5-AF87-64B5AB6FDF90}"/>
          </ac:spMkLst>
        </pc:spChg>
        <pc:spChg chg="add mod">
          <ac:chgData name="Assad Faizi" userId="da3e81de-dba1-45a7-8f2b-6de31dca0124" providerId="ADAL" clId="{9DCEC6B3-B296-4359-8F2D-03EDBD2333D8}" dt="2021-11-25T13:12:59.465" v="3151" actId="1076"/>
          <ac:spMkLst>
            <pc:docMk/>
            <pc:sldMk cId="3908247078" sldId="264"/>
            <ac:spMk id="18" creationId="{77AB6F50-798E-441B-8AB8-3AB6BDFDD8E9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27" creationId="{3C845FE4-FEAC-4BCA-B789-7C463C33E9FD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28" creationId="{03346B16-9628-4DED-912F-6F16B1615557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29" creationId="{D7F63485-0227-4432-BEB7-A3B9AC41B3C4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30" creationId="{C9C3032A-8230-4CC5-AF19-4A0184A1B39E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31" creationId="{37333954-9702-4D25-9E97-6BB9BFDD700A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32" creationId="{4859CBB5-EC11-4A79-8C32-059B0C520A73}"/>
          </ac:spMkLst>
        </pc:spChg>
        <pc:spChg chg="add mod">
          <ac:chgData name="Assad Faizi" userId="da3e81de-dba1-45a7-8f2b-6de31dca0124" providerId="ADAL" clId="{9DCEC6B3-B296-4359-8F2D-03EDBD2333D8}" dt="2021-11-25T12:24:47.043" v="2948" actId="164"/>
          <ac:spMkLst>
            <pc:docMk/>
            <pc:sldMk cId="3908247078" sldId="264"/>
            <ac:spMk id="33" creationId="{3F237156-BAF3-4DF0-8F4C-56467D23CCB9}"/>
          </ac:spMkLst>
        </pc:spChg>
        <pc:spChg chg="add del mod">
          <ac:chgData name="Assad Faizi" userId="da3e81de-dba1-45a7-8f2b-6de31dca0124" providerId="ADAL" clId="{9DCEC6B3-B296-4359-8F2D-03EDBD2333D8}" dt="2021-11-25T08:14:04.878" v="1696" actId="478"/>
          <ac:spMkLst>
            <pc:docMk/>
            <pc:sldMk cId="3908247078" sldId="264"/>
            <ac:spMk id="34" creationId="{ECE5164E-B30E-4510-A22B-C0D6969DF5A8}"/>
          </ac:spMkLst>
        </pc:spChg>
        <pc:spChg chg="add mod">
          <ac:chgData name="Assad Faizi" userId="da3e81de-dba1-45a7-8f2b-6de31dca0124" providerId="ADAL" clId="{9DCEC6B3-B296-4359-8F2D-03EDBD2333D8}" dt="2021-11-25T12:23:44.884" v="2943" actId="122"/>
          <ac:spMkLst>
            <pc:docMk/>
            <pc:sldMk cId="3908247078" sldId="264"/>
            <ac:spMk id="35" creationId="{6776403C-49FB-4968-9ED9-94100BD9C8D8}"/>
          </ac:spMkLst>
        </pc:spChg>
        <pc:spChg chg="add mod">
          <ac:chgData name="Assad Faizi" userId="da3e81de-dba1-45a7-8f2b-6de31dca0124" providerId="ADAL" clId="{9DCEC6B3-B296-4359-8F2D-03EDBD2333D8}" dt="2021-11-25T08:47:38.336" v="1913" actId="1076"/>
          <ac:spMkLst>
            <pc:docMk/>
            <pc:sldMk cId="3908247078" sldId="264"/>
            <ac:spMk id="40" creationId="{2B916A80-7B3E-4904-987C-5C628732117B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41" creationId="{6FC5401F-C7F7-4C66-9F9B-D962322D0F99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42" creationId="{8BDE906A-5603-4BA6-8063-10BCBA8FDE48}"/>
          </ac:spMkLst>
        </pc:spChg>
        <pc:spChg chg="add mod">
          <ac:chgData name="Assad Faizi" userId="da3e81de-dba1-45a7-8f2b-6de31dca0124" providerId="ADAL" clId="{9DCEC6B3-B296-4359-8F2D-03EDBD2333D8}" dt="2021-11-25T12:23:12.430" v="2940" actId="164"/>
          <ac:spMkLst>
            <pc:docMk/>
            <pc:sldMk cId="3908247078" sldId="264"/>
            <ac:spMk id="43" creationId="{8272B382-70E5-4BBB-9611-3BD9A7308FCF}"/>
          </ac:spMkLst>
        </pc:spChg>
        <pc:spChg chg="mod">
          <ac:chgData name="Assad Faizi" userId="da3e81de-dba1-45a7-8f2b-6de31dca0124" providerId="ADAL" clId="{9DCEC6B3-B296-4359-8F2D-03EDBD2333D8}" dt="2021-11-25T12:22:32.624" v="2939" actId="164"/>
          <ac:spMkLst>
            <pc:docMk/>
            <pc:sldMk cId="3908247078" sldId="264"/>
            <ac:spMk id="52" creationId="{713EDB45-E54F-45C4-86BF-83608987DC74}"/>
          </ac:spMkLst>
        </pc:spChg>
        <pc:spChg chg="mod">
          <ac:chgData name="Assad Faizi" userId="da3e81de-dba1-45a7-8f2b-6de31dca0124" providerId="ADAL" clId="{9DCEC6B3-B296-4359-8F2D-03EDBD2333D8}" dt="2021-11-25T12:22:32.624" v="2939" actId="164"/>
          <ac:spMkLst>
            <pc:docMk/>
            <pc:sldMk cId="3908247078" sldId="264"/>
            <ac:spMk id="55" creationId="{478ACD51-AD67-41D9-B9BD-A9128B4F8D34}"/>
          </ac:spMkLst>
        </pc:spChg>
        <pc:spChg chg="mod">
          <ac:chgData name="Assad Faizi" userId="da3e81de-dba1-45a7-8f2b-6de31dca0124" providerId="ADAL" clId="{9DCEC6B3-B296-4359-8F2D-03EDBD2333D8}" dt="2021-11-25T12:22:32.624" v="2939" actId="164"/>
          <ac:spMkLst>
            <pc:docMk/>
            <pc:sldMk cId="3908247078" sldId="264"/>
            <ac:spMk id="57" creationId="{4FD9124B-96ED-49BB-975C-4C48F3E72F6E}"/>
          </ac:spMkLst>
        </pc:spChg>
        <pc:spChg chg="mod">
          <ac:chgData name="Assad Faizi" userId="da3e81de-dba1-45a7-8f2b-6de31dca0124" providerId="ADAL" clId="{9DCEC6B3-B296-4359-8F2D-03EDBD2333D8}" dt="2021-11-25T12:22:32.624" v="2939" actId="164"/>
          <ac:spMkLst>
            <pc:docMk/>
            <pc:sldMk cId="3908247078" sldId="264"/>
            <ac:spMk id="58" creationId="{8876C239-204B-4DA4-8FA0-830C20FF75F4}"/>
          </ac:spMkLst>
        </pc:spChg>
        <pc:spChg chg="mod">
          <ac:chgData name="Assad Faizi" userId="da3e81de-dba1-45a7-8f2b-6de31dca0124" providerId="ADAL" clId="{9DCEC6B3-B296-4359-8F2D-03EDBD2333D8}" dt="2021-11-25T12:22:32.624" v="2939" actId="164"/>
          <ac:spMkLst>
            <pc:docMk/>
            <pc:sldMk cId="3908247078" sldId="264"/>
            <ac:spMk id="65" creationId="{67316F69-F12B-47F6-B60D-2D48A909284A}"/>
          </ac:spMkLst>
        </pc:spChg>
        <pc:spChg chg="mod">
          <ac:chgData name="Assad Faizi" userId="da3e81de-dba1-45a7-8f2b-6de31dca0124" providerId="ADAL" clId="{9DCEC6B3-B296-4359-8F2D-03EDBD2333D8}" dt="2021-11-25T12:22:32.624" v="2939" actId="164"/>
          <ac:spMkLst>
            <pc:docMk/>
            <pc:sldMk cId="3908247078" sldId="264"/>
            <ac:spMk id="66" creationId="{36C9FA2C-8A0A-40D7-894B-DC29B8123026}"/>
          </ac:spMkLst>
        </pc:spChg>
        <pc:spChg chg="mod">
          <ac:chgData name="Assad Faizi" userId="da3e81de-dba1-45a7-8f2b-6de31dca0124" providerId="ADAL" clId="{9DCEC6B3-B296-4359-8F2D-03EDBD2333D8}" dt="2021-11-25T12:22:20.421" v="2938" actId="164"/>
          <ac:spMkLst>
            <pc:docMk/>
            <pc:sldMk cId="3908247078" sldId="264"/>
            <ac:spMk id="67" creationId="{3B381A47-1A56-4480-A15E-A1422E023FB3}"/>
          </ac:spMkLst>
        </pc:spChg>
        <pc:spChg chg="mod">
          <ac:chgData name="Assad Faizi" userId="da3e81de-dba1-45a7-8f2b-6de31dca0124" providerId="ADAL" clId="{9DCEC6B3-B296-4359-8F2D-03EDBD2333D8}" dt="2021-11-25T12:22:32.624" v="2939" actId="164"/>
          <ac:spMkLst>
            <pc:docMk/>
            <pc:sldMk cId="3908247078" sldId="264"/>
            <ac:spMk id="68" creationId="{653C4F88-BE77-47C6-97B4-04E93529A770}"/>
          </ac:spMkLst>
        </pc:spChg>
        <pc:spChg chg="mod">
          <ac:chgData name="Assad Faizi" userId="da3e81de-dba1-45a7-8f2b-6de31dca0124" providerId="ADAL" clId="{9DCEC6B3-B296-4359-8F2D-03EDBD2333D8}" dt="2021-11-25T08:46:28.227" v="1868" actId="1076"/>
          <ac:spMkLst>
            <pc:docMk/>
            <pc:sldMk cId="3908247078" sldId="264"/>
            <ac:spMk id="81" creationId="{C6D09CF5-6C8A-489F-B9A7-7A872AB3EAB5}"/>
          </ac:spMkLst>
        </pc:spChg>
        <pc:spChg chg="mod">
          <ac:chgData name="Assad Faizi" userId="da3e81de-dba1-45a7-8f2b-6de31dca0124" providerId="ADAL" clId="{9DCEC6B3-B296-4359-8F2D-03EDBD2333D8}" dt="2021-11-25T08:46:48.800" v="1872" actId="1076"/>
          <ac:spMkLst>
            <pc:docMk/>
            <pc:sldMk cId="3908247078" sldId="264"/>
            <ac:spMk id="82" creationId="{CECEC382-30DF-47D4-8F2A-E825F1B45D21}"/>
          </ac:spMkLst>
        </pc:spChg>
        <pc:spChg chg="mod">
          <ac:chgData name="Assad Faizi" userId="da3e81de-dba1-45a7-8f2b-6de31dca0124" providerId="ADAL" clId="{9DCEC6B3-B296-4359-8F2D-03EDBD2333D8}" dt="2021-11-25T08:46:47.098" v="1871" actId="1076"/>
          <ac:spMkLst>
            <pc:docMk/>
            <pc:sldMk cId="3908247078" sldId="264"/>
            <ac:spMk id="83" creationId="{64309926-8FF0-4E04-9D02-82FA73D6D35B}"/>
          </ac:spMkLst>
        </pc:spChg>
        <pc:grpChg chg="add mod">
          <ac:chgData name="Assad Faizi" userId="da3e81de-dba1-45a7-8f2b-6de31dca0124" providerId="ADAL" clId="{9DCEC6B3-B296-4359-8F2D-03EDBD2333D8}" dt="2021-11-25T12:22:20.421" v="2938" actId="164"/>
          <ac:grpSpMkLst>
            <pc:docMk/>
            <pc:sldMk cId="3908247078" sldId="264"/>
            <ac:grpSpMk id="7" creationId="{81A72321-AA4A-417F-97C4-4B2B09F43FC8}"/>
          </ac:grpSpMkLst>
        </pc:grpChg>
        <pc:grpChg chg="add mod">
          <ac:chgData name="Assad Faizi" userId="da3e81de-dba1-45a7-8f2b-6de31dca0124" providerId="ADAL" clId="{9DCEC6B3-B296-4359-8F2D-03EDBD2333D8}" dt="2021-11-25T12:22:32.624" v="2939" actId="164"/>
          <ac:grpSpMkLst>
            <pc:docMk/>
            <pc:sldMk cId="3908247078" sldId="264"/>
            <ac:grpSpMk id="12" creationId="{96AD368A-31EB-4760-9016-B8FE4DF3026D}"/>
          </ac:grpSpMkLst>
        </pc:grpChg>
        <pc:grpChg chg="add mod">
          <ac:chgData name="Assad Faizi" userId="da3e81de-dba1-45a7-8f2b-6de31dca0124" providerId="ADAL" clId="{9DCEC6B3-B296-4359-8F2D-03EDBD2333D8}" dt="2021-11-25T12:23:12.430" v="2940" actId="164"/>
          <ac:grpSpMkLst>
            <pc:docMk/>
            <pc:sldMk cId="3908247078" sldId="264"/>
            <ac:grpSpMk id="16" creationId="{01823435-DD16-4D9B-A98B-3CBC85451E7F}"/>
          </ac:grpSpMkLst>
        </pc:grpChg>
        <pc:grpChg chg="add mod">
          <ac:chgData name="Assad Faizi" userId="da3e81de-dba1-45a7-8f2b-6de31dca0124" providerId="ADAL" clId="{9DCEC6B3-B296-4359-8F2D-03EDBD2333D8}" dt="2021-11-25T12:24:47.043" v="2948" actId="164"/>
          <ac:grpSpMkLst>
            <pc:docMk/>
            <pc:sldMk cId="3908247078" sldId="264"/>
            <ac:grpSpMk id="17" creationId="{A1EA064F-B1AA-4541-969C-5CB1899CA15C}"/>
          </ac:grpSpMkLst>
        </pc:grpChg>
        <pc:picChg chg="add del mod">
          <ac:chgData name="Assad Faizi" userId="da3e81de-dba1-45a7-8f2b-6de31dca0124" providerId="ADAL" clId="{9DCEC6B3-B296-4359-8F2D-03EDBD2333D8}" dt="2021-11-24T17:39:39.299" v="1410" actId="478"/>
          <ac:picMkLst>
            <pc:docMk/>
            <pc:sldMk cId="3908247078" sldId="264"/>
            <ac:picMk id="4" creationId="{59B5F80F-BA79-4FDF-9512-A1C1F243CC78}"/>
          </ac:picMkLst>
        </pc:picChg>
        <pc:cxnChg chg="add mod">
          <ac:chgData name="Assad Faizi" userId="da3e81de-dba1-45a7-8f2b-6de31dca0124" providerId="ADAL" clId="{9DCEC6B3-B296-4359-8F2D-03EDBD2333D8}" dt="2021-11-25T12:22:20.421" v="2938" actId="164"/>
          <ac:cxnSpMkLst>
            <pc:docMk/>
            <pc:sldMk cId="3908247078" sldId="264"/>
            <ac:cxnSpMk id="9" creationId="{1F0C7DB4-76DC-4D32-818A-8036906D9F60}"/>
          </ac:cxnSpMkLst>
        </pc:cxnChg>
        <pc:cxnChg chg="mod">
          <ac:chgData name="Assad Faizi" userId="da3e81de-dba1-45a7-8f2b-6de31dca0124" providerId="ADAL" clId="{9DCEC6B3-B296-4359-8F2D-03EDBD2333D8}" dt="2021-11-25T12:22:20.421" v="2938" actId="164"/>
          <ac:cxnSpMkLst>
            <pc:docMk/>
            <pc:sldMk cId="3908247078" sldId="264"/>
            <ac:cxnSpMk id="10" creationId="{7D2E43D5-FD0D-4515-9253-15ADA6ACDEC4}"/>
          </ac:cxnSpMkLst>
        </pc:cxnChg>
        <pc:cxnChg chg="mod">
          <ac:chgData name="Assad Faizi" userId="da3e81de-dba1-45a7-8f2b-6de31dca0124" providerId="ADAL" clId="{9DCEC6B3-B296-4359-8F2D-03EDBD2333D8}" dt="2021-11-25T12:22:20.421" v="2938" actId="164"/>
          <ac:cxnSpMkLst>
            <pc:docMk/>
            <pc:sldMk cId="3908247078" sldId="264"/>
            <ac:cxnSpMk id="13" creationId="{8630F2CD-BF21-40D0-A637-C6CD9B7FAB01}"/>
          </ac:cxnSpMkLst>
        </pc:cxnChg>
        <pc:cxnChg chg="add mod">
          <ac:chgData name="Assad Faizi" userId="da3e81de-dba1-45a7-8f2b-6de31dca0124" providerId="ADAL" clId="{9DCEC6B3-B296-4359-8F2D-03EDBD2333D8}" dt="2021-11-25T12:22:32.624" v="2939" actId="164"/>
          <ac:cxnSpMkLst>
            <pc:docMk/>
            <pc:sldMk cId="3908247078" sldId="264"/>
            <ac:cxnSpMk id="14" creationId="{39947523-711E-44BC-99F1-FADB9CA7D451}"/>
          </ac:cxnSpMkLst>
        </pc:cxnChg>
        <pc:cxnChg chg="mod">
          <ac:chgData name="Assad Faizi" userId="da3e81de-dba1-45a7-8f2b-6de31dca0124" providerId="ADAL" clId="{9DCEC6B3-B296-4359-8F2D-03EDBD2333D8}" dt="2021-11-25T12:22:20.421" v="2938" actId="164"/>
          <ac:cxnSpMkLst>
            <pc:docMk/>
            <pc:sldMk cId="3908247078" sldId="264"/>
            <ac:cxnSpMk id="25" creationId="{475F1A10-DC30-4490-BABD-BB4694FC83DA}"/>
          </ac:cxnSpMkLst>
        </pc:cxnChg>
        <pc:cxnChg chg="mod">
          <ac:chgData name="Assad Faizi" userId="da3e81de-dba1-45a7-8f2b-6de31dca0124" providerId="ADAL" clId="{9DCEC6B3-B296-4359-8F2D-03EDBD2333D8}" dt="2021-11-25T12:22:32.624" v="2939" actId="164"/>
          <ac:cxnSpMkLst>
            <pc:docMk/>
            <pc:sldMk cId="3908247078" sldId="264"/>
            <ac:cxnSpMk id="56" creationId="{2C1C6B12-33B9-43BF-A857-989FB4D81716}"/>
          </ac:cxnSpMkLst>
        </pc:cxnChg>
      </pc:sldChg>
      <pc:sldChg chg="addSp delSp modSp add mod modAnim">
        <pc:chgData name="Assad Faizi" userId="da3e81de-dba1-45a7-8f2b-6de31dca0124" providerId="ADAL" clId="{9DCEC6B3-B296-4359-8F2D-03EDBD2333D8}" dt="2021-11-25T12:44:34.794" v="3053"/>
        <pc:sldMkLst>
          <pc:docMk/>
          <pc:sldMk cId="4094096673" sldId="265"/>
        </pc:sldMkLst>
        <pc:spChg chg="mod">
          <ac:chgData name="Assad Faizi" userId="da3e81de-dba1-45a7-8f2b-6de31dca0124" providerId="ADAL" clId="{9DCEC6B3-B296-4359-8F2D-03EDBD2333D8}" dt="2021-11-25T08:55:37.184" v="1984" actId="6549"/>
          <ac:spMkLst>
            <pc:docMk/>
            <pc:sldMk cId="4094096673" sldId="265"/>
            <ac:spMk id="2" creationId="{F8DDA468-9A36-4EAF-B610-F9124F4D4334}"/>
          </ac:spMkLst>
        </pc:spChg>
        <pc:spChg chg="mod">
          <ac:chgData name="Assad Faizi" userId="da3e81de-dba1-45a7-8f2b-6de31dca0124" providerId="ADAL" clId="{9DCEC6B3-B296-4359-8F2D-03EDBD2333D8}" dt="2021-11-25T12:38:33.779" v="2970" actId="164"/>
          <ac:spMkLst>
            <pc:docMk/>
            <pc:sldMk cId="4094096673" sldId="265"/>
            <ac:spMk id="6" creationId="{751162CF-5EC2-4847-9FD1-C8271F30FF52}"/>
          </ac:spMkLst>
        </pc:spChg>
        <pc:spChg chg="del mod">
          <ac:chgData name="Assad Faizi" userId="da3e81de-dba1-45a7-8f2b-6de31dca0124" providerId="ADAL" clId="{9DCEC6B3-B296-4359-8F2D-03EDBD2333D8}" dt="2021-11-24T17:20:42.953" v="989" actId="478"/>
          <ac:spMkLst>
            <pc:docMk/>
            <pc:sldMk cId="4094096673" sldId="265"/>
            <ac:spMk id="8" creationId="{EB9932B7-922D-4A01-A6F8-E620CE97D1DC}"/>
          </ac:spMkLst>
        </pc:spChg>
        <pc:spChg chg="add mod">
          <ac:chgData name="Assad Faizi" userId="da3e81de-dba1-45a7-8f2b-6de31dca0124" providerId="ADAL" clId="{9DCEC6B3-B296-4359-8F2D-03EDBD2333D8}" dt="2021-11-25T12:40:21.648" v="3009" actId="164"/>
          <ac:spMkLst>
            <pc:docMk/>
            <pc:sldMk cId="4094096673" sldId="265"/>
            <ac:spMk id="9" creationId="{96567B9E-7CC3-4D5C-92C7-8C5C5CA7962B}"/>
          </ac:spMkLst>
        </pc:spChg>
        <pc:spChg chg="del mod">
          <ac:chgData name="Assad Faizi" userId="da3e81de-dba1-45a7-8f2b-6de31dca0124" providerId="ADAL" clId="{9DCEC6B3-B296-4359-8F2D-03EDBD2333D8}" dt="2021-11-24T17:20:45.528" v="990" actId="478"/>
          <ac:spMkLst>
            <pc:docMk/>
            <pc:sldMk cId="4094096673" sldId="265"/>
            <ac:spMk id="11" creationId="{7F3DE410-F650-4E3C-8A9A-0F4551AFD198}"/>
          </ac:spMkLst>
        </pc:spChg>
        <pc:spChg chg="del mod">
          <ac:chgData name="Assad Faizi" userId="da3e81de-dba1-45a7-8f2b-6de31dca0124" providerId="ADAL" clId="{9DCEC6B3-B296-4359-8F2D-03EDBD2333D8}" dt="2021-11-24T17:20:47.816" v="991" actId="478"/>
          <ac:spMkLst>
            <pc:docMk/>
            <pc:sldMk cId="4094096673" sldId="265"/>
            <ac:spMk id="15" creationId="{20148618-F6FD-46A5-AF87-64B5AB6FDF90}"/>
          </ac:spMkLst>
        </pc:spChg>
        <pc:spChg chg="add mod">
          <ac:chgData name="Assad Faizi" userId="da3e81de-dba1-45a7-8f2b-6de31dca0124" providerId="ADAL" clId="{9DCEC6B3-B296-4359-8F2D-03EDBD2333D8}" dt="2021-11-25T12:43:30.543" v="3044" actId="164"/>
          <ac:spMkLst>
            <pc:docMk/>
            <pc:sldMk cId="4094096673" sldId="265"/>
            <ac:spMk id="15" creationId="{7E96F533-1ECE-4578-A680-384E234F685E}"/>
          </ac:spMkLst>
        </pc:spChg>
        <pc:spChg chg="del mod">
          <ac:chgData name="Assad Faizi" userId="da3e81de-dba1-45a7-8f2b-6de31dca0124" providerId="ADAL" clId="{9DCEC6B3-B296-4359-8F2D-03EDBD2333D8}" dt="2021-11-24T17:20:47.816" v="991" actId="478"/>
          <ac:spMkLst>
            <pc:docMk/>
            <pc:sldMk cId="4094096673" sldId="265"/>
            <ac:spMk id="27" creationId="{3C845FE4-FEAC-4BCA-B789-7C463C33E9FD}"/>
          </ac:spMkLst>
        </pc:spChg>
        <pc:spChg chg="del mod">
          <ac:chgData name="Assad Faizi" userId="da3e81de-dba1-45a7-8f2b-6de31dca0124" providerId="ADAL" clId="{9DCEC6B3-B296-4359-8F2D-03EDBD2333D8}" dt="2021-11-24T17:20:47.816" v="991" actId="478"/>
          <ac:spMkLst>
            <pc:docMk/>
            <pc:sldMk cId="4094096673" sldId="265"/>
            <ac:spMk id="28" creationId="{03346B16-9628-4DED-912F-6F16B1615557}"/>
          </ac:spMkLst>
        </pc:spChg>
        <pc:spChg chg="del mod">
          <ac:chgData name="Assad Faizi" userId="da3e81de-dba1-45a7-8f2b-6de31dca0124" providerId="ADAL" clId="{9DCEC6B3-B296-4359-8F2D-03EDBD2333D8}" dt="2021-11-24T17:20:45.528" v="990" actId="478"/>
          <ac:spMkLst>
            <pc:docMk/>
            <pc:sldMk cId="4094096673" sldId="265"/>
            <ac:spMk id="29" creationId="{D7F63485-0227-4432-BEB7-A3B9AC41B3C4}"/>
          </ac:spMkLst>
        </pc:spChg>
        <pc:spChg chg="del mod">
          <ac:chgData name="Assad Faizi" userId="da3e81de-dba1-45a7-8f2b-6de31dca0124" providerId="ADAL" clId="{9DCEC6B3-B296-4359-8F2D-03EDBD2333D8}" dt="2021-11-24T17:20:45.528" v="990" actId="478"/>
          <ac:spMkLst>
            <pc:docMk/>
            <pc:sldMk cId="4094096673" sldId="265"/>
            <ac:spMk id="30" creationId="{C9C3032A-8230-4CC5-AF19-4A0184A1B39E}"/>
          </ac:spMkLst>
        </pc:spChg>
        <pc:spChg chg="del mod">
          <ac:chgData name="Assad Faizi" userId="da3e81de-dba1-45a7-8f2b-6de31dca0124" providerId="ADAL" clId="{9DCEC6B3-B296-4359-8F2D-03EDBD2333D8}" dt="2021-11-24T17:20:45.528" v="990" actId="478"/>
          <ac:spMkLst>
            <pc:docMk/>
            <pc:sldMk cId="4094096673" sldId="265"/>
            <ac:spMk id="31" creationId="{37333954-9702-4D25-9E97-6BB9BFDD700A}"/>
          </ac:spMkLst>
        </pc:spChg>
        <pc:spChg chg="del mod">
          <ac:chgData name="Assad Faizi" userId="da3e81de-dba1-45a7-8f2b-6de31dca0124" providerId="ADAL" clId="{9DCEC6B3-B296-4359-8F2D-03EDBD2333D8}" dt="2021-11-24T17:20:45.528" v="990" actId="478"/>
          <ac:spMkLst>
            <pc:docMk/>
            <pc:sldMk cId="4094096673" sldId="265"/>
            <ac:spMk id="32" creationId="{4859CBB5-EC11-4A79-8C32-059B0C520A73}"/>
          </ac:spMkLst>
        </pc:spChg>
        <pc:spChg chg="add mod">
          <ac:chgData name="Assad Faizi" userId="da3e81de-dba1-45a7-8f2b-6de31dca0124" providerId="ADAL" clId="{9DCEC6B3-B296-4359-8F2D-03EDBD2333D8}" dt="2021-11-24T17:36:38.877" v="1369" actId="20577"/>
          <ac:spMkLst>
            <pc:docMk/>
            <pc:sldMk cId="4094096673" sldId="265"/>
            <ac:spMk id="33" creationId="{1F07098A-EB88-438D-B531-24F882AD3367}"/>
          </ac:spMkLst>
        </pc:spChg>
        <pc:spChg chg="add mod">
          <ac:chgData name="Assad Faizi" userId="da3e81de-dba1-45a7-8f2b-6de31dca0124" providerId="ADAL" clId="{9DCEC6B3-B296-4359-8F2D-03EDBD2333D8}" dt="2021-11-25T08:51:31.769" v="1944" actId="20577"/>
          <ac:spMkLst>
            <pc:docMk/>
            <pc:sldMk cId="4094096673" sldId="265"/>
            <ac:spMk id="34" creationId="{0E3B211E-7C63-45FD-A34B-9AB18DF92F77}"/>
          </ac:spMkLst>
        </pc:spChg>
        <pc:spChg chg="add mod">
          <ac:chgData name="Assad Faizi" userId="da3e81de-dba1-45a7-8f2b-6de31dca0124" providerId="ADAL" clId="{9DCEC6B3-B296-4359-8F2D-03EDBD2333D8}" dt="2021-11-25T12:42:19.918" v="3018" actId="164"/>
          <ac:spMkLst>
            <pc:docMk/>
            <pc:sldMk cId="4094096673" sldId="265"/>
            <ac:spMk id="35" creationId="{99D04FF6-45CF-41DF-9231-9F66DBA1076C}"/>
          </ac:spMkLst>
        </pc:spChg>
        <pc:spChg chg="add del mod">
          <ac:chgData name="Assad Faizi" userId="da3e81de-dba1-45a7-8f2b-6de31dca0124" providerId="ADAL" clId="{9DCEC6B3-B296-4359-8F2D-03EDBD2333D8}" dt="2021-11-25T12:41:28.983" v="3015" actId="478"/>
          <ac:spMkLst>
            <pc:docMk/>
            <pc:sldMk cId="4094096673" sldId="265"/>
            <ac:spMk id="37" creationId="{6AAF840C-CA73-4789-AB36-B675A40150F7}"/>
          </ac:spMkLst>
        </pc:spChg>
        <pc:spChg chg="del mod">
          <ac:chgData name="Assad Faizi" userId="da3e81de-dba1-45a7-8f2b-6de31dca0124" providerId="ADAL" clId="{9DCEC6B3-B296-4359-8F2D-03EDBD2333D8}" dt="2021-11-24T17:20:51.257" v="992" actId="478"/>
          <ac:spMkLst>
            <pc:docMk/>
            <pc:sldMk cId="4094096673" sldId="265"/>
            <ac:spMk id="41" creationId="{6FC5401F-C7F7-4C66-9F9B-D962322D0F99}"/>
          </ac:spMkLst>
        </pc:spChg>
        <pc:spChg chg="mod">
          <ac:chgData name="Assad Faizi" userId="da3e81de-dba1-45a7-8f2b-6de31dca0124" providerId="ADAL" clId="{9DCEC6B3-B296-4359-8F2D-03EDBD2333D8}" dt="2021-11-25T12:38:33.779" v="2970" actId="164"/>
          <ac:spMkLst>
            <pc:docMk/>
            <pc:sldMk cId="4094096673" sldId="265"/>
            <ac:spMk id="42" creationId="{8BDE906A-5603-4BA6-8063-10BCBA8FDE48}"/>
          </ac:spMkLst>
        </pc:spChg>
        <pc:spChg chg="add mod">
          <ac:chgData name="Assad Faizi" userId="da3e81de-dba1-45a7-8f2b-6de31dca0124" providerId="ADAL" clId="{9DCEC6B3-B296-4359-8F2D-03EDBD2333D8}" dt="2021-11-25T08:53:33.669" v="1976" actId="1076"/>
          <ac:spMkLst>
            <pc:docMk/>
            <pc:sldMk cId="4094096673" sldId="265"/>
            <ac:spMk id="43" creationId="{16BCD09F-FAE5-4FDA-8CAC-3D92EABFB430}"/>
          </ac:spMkLst>
        </pc:spChg>
        <pc:spChg chg="add mod">
          <ac:chgData name="Assad Faizi" userId="da3e81de-dba1-45a7-8f2b-6de31dca0124" providerId="ADAL" clId="{9DCEC6B3-B296-4359-8F2D-03EDBD2333D8}" dt="2021-11-25T12:44:12.610" v="3048" actId="164"/>
          <ac:spMkLst>
            <pc:docMk/>
            <pc:sldMk cId="4094096673" sldId="265"/>
            <ac:spMk id="48" creationId="{BCBD9AAA-66B3-402B-83BF-D1FD6F6C85A9}"/>
          </ac:spMkLst>
        </pc:spChg>
        <pc:spChg chg="mod">
          <ac:chgData name="Assad Faizi" userId="da3e81de-dba1-45a7-8f2b-6de31dca0124" providerId="ADAL" clId="{9DCEC6B3-B296-4359-8F2D-03EDBD2333D8}" dt="2021-11-25T12:42:45.234" v="3023" actId="164"/>
          <ac:spMkLst>
            <pc:docMk/>
            <pc:sldMk cId="4094096673" sldId="265"/>
            <ac:spMk id="52" creationId="{713EDB45-E54F-45C4-86BF-83608987DC74}"/>
          </ac:spMkLst>
        </pc:spChg>
        <pc:spChg chg="del mod">
          <ac:chgData name="Assad Faizi" userId="da3e81de-dba1-45a7-8f2b-6de31dca0124" providerId="ADAL" clId="{9DCEC6B3-B296-4359-8F2D-03EDBD2333D8}" dt="2021-11-24T17:21:32.255" v="1025" actId="478"/>
          <ac:spMkLst>
            <pc:docMk/>
            <pc:sldMk cId="4094096673" sldId="265"/>
            <ac:spMk id="55" creationId="{478ACD51-AD67-41D9-B9BD-A9128B4F8D34}"/>
          </ac:spMkLst>
        </pc:spChg>
        <pc:spChg chg="del mod">
          <ac:chgData name="Assad Faizi" userId="da3e81de-dba1-45a7-8f2b-6de31dca0124" providerId="ADAL" clId="{9DCEC6B3-B296-4359-8F2D-03EDBD2333D8}" dt="2021-11-24T17:21:33.607" v="1026" actId="478"/>
          <ac:spMkLst>
            <pc:docMk/>
            <pc:sldMk cId="4094096673" sldId="265"/>
            <ac:spMk id="57" creationId="{4FD9124B-96ED-49BB-975C-4C48F3E72F6E}"/>
          </ac:spMkLst>
        </pc:spChg>
        <pc:spChg chg="del mod">
          <ac:chgData name="Assad Faizi" userId="da3e81de-dba1-45a7-8f2b-6de31dca0124" providerId="ADAL" clId="{9DCEC6B3-B296-4359-8F2D-03EDBD2333D8}" dt="2021-11-24T17:21:33.607" v="1026" actId="478"/>
          <ac:spMkLst>
            <pc:docMk/>
            <pc:sldMk cId="4094096673" sldId="265"/>
            <ac:spMk id="58" creationId="{8876C239-204B-4DA4-8FA0-830C20FF75F4}"/>
          </ac:spMkLst>
        </pc:spChg>
        <pc:spChg chg="add mod">
          <ac:chgData name="Assad Faizi" userId="da3e81de-dba1-45a7-8f2b-6de31dca0124" providerId="ADAL" clId="{9DCEC6B3-B296-4359-8F2D-03EDBD2333D8}" dt="2021-11-25T08:53:03.187" v="1965" actId="1076"/>
          <ac:spMkLst>
            <pc:docMk/>
            <pc:sldMk cId="4094096673" sldId="265"/>
            <ac:spMk id="59" creationId="{158FEAA4-A54E-44AC-B365-302FB58ED432}"/>
          </ac:spMkLst>
        </pc:spChg>
        <pc:spChg chg="add mod">
          <ac:chgData name="Assad Faizi" userId="da3e81de-dba1-45a7-8f2b-6de31dca0124" providerId="ADAL" clId="{9DCEC6B3-B296-4359-8F2D-03EDBD2333D8}" dt="2021-11-25T12:44:17.675" v="3049" actId="164"/>
          <ac:spMkLst>
            <pc:docMk/>
            <pc:sldMk cId="4094096673" sldId="265"/>
            <ac:spMk id="60" creationId="{B1BD9950-39D6-4652-8EBB-9A3F7DD0DB58}"/>
          </ac:spMkLst>
        </pc:spChg>
        <pc:spChg chg="add mod">
          <ac:chgData name="Assad Faizi" userId="da3e81de-dba1-45a7-8f2b-6de31dca0124" providerId="ADAL" clId="{9DCEC6B3-B296-4359-8F2D-03EDBD2333D8}" dt="2021-11-25T12:38:10.500" v="2966" actId="164"/>
          <ac:spMkLst>
            <pc:docMk/>
            <pc:sldMk cId="4094096673" sldId="265"/>
            <ac:spMk id="61" creationId="{EE18C4BD-9700-458D-97EE-C3806BE11305}"/>
          </ac:spMkLst>
        </pc:spChg>
        <pc:spChg chg="add mod">
          <ac:chgData name="Assad Faizi" userId="da3e81de-dba1-45a7-8f2b-6de31dca0124" providerId="ADAL" clId="{9DCEC6B3-B296-4359-8F2D-03EDBD2333D8}" dt="2021-11-25T12:38:10.500" v="2966" actId="164"/>
          <ac:spMkLst>
            <pc:docMk/>
            <pc:sldMk cId="4094096673" sldId="265"/>
            <ac:spMk id="62" creationId="{3B3C88D1-DD30-471B-B4BB-A19ED14A99CA}"/>
          </ac:spMkLst>
        </pc:spChg>
        <pc:spChg chg="add mod">
          <ac:chgData name="Assad Faizi" userId="da3e81de-dba1-45a7-8f2b-6de31dca0124" providerId="ADAL" clId="{9DCEC6B3-B296-4359-8F2D-03EDBD2333D8}" dt="2021-11-25T08:53:06.910" v="1967" actId="1076"/>
          <ac:spMkLst>
            <pc:docMk/>
            <pc:sldMk cId="4094096673" sldId="265"/>
            <ac:spMk id="63" creationId="{A5FF04CD-4317-417D-BC50-75E26F009F7B}"/>
          </ac:spMkLst>
        </pc:spChg>
        <pc:spChg chg="del mod">
          <ac:chgData name="Assad Faizi" userId="da3e81de-dba1-45a7-8f2b-6de31dca0124" providerId="ADAL" clId="{9DCEC6B3-B296-4359-8F2D-03EDBD2333D8}" dt="2021-11-24T17:21:54.853" v="1035"/>
          <ac:spMkLst>
            <pc:docMk/>
            <pc:sldMk cId="4094096673" sldId="265"/>
            <ac:spMk id="65" creationId="{67316F69-F12B-47F6-B60D-2D48A909284A}"/>
          </ac:spMkLst>
        </pc:spChg>
        <pc:spChg chg="mod">
          <ac:chgData name="Assad Faizi" userId="da3e81de-dba1-45a7-8f2b-6de31dca0124" providerId="ADAL" clId="{9DCEC6B3-B296-4359-8F2D-03EDBD2333D8}" dt="2021-11-25T12:42:45.234" v="3023" actId="164"/>
          <ac:spMkLst>
            <pc:docMk/>
            <pc:sldMk cId="4094096673" sldId="265"/>
            <ac:spMk id="66" creationId="{36C9FA2C-8A0A-40D7-894B-DC29B8123026}"/>
          </ac:spMkLst>
        </pc:spChg>
        <pc:spChg chg="mod">
          <ac:chgData name="Assad Faizi" userId="da3e81de-dba1-45a7-8f2b-6de31dca0124" providerId="ADAL" clId="{9DCEC6B3-B296-4359-8F2D-03EDBD2333D8}" dt="2021-11-25T12:38:33.779" v="2970" actId="164"/>
          <ac:spMkLst>
            <pc:docMk/>
            <pc:sldMk cId="4094096673" sldId="265"/>
            <ac:spMk id="67" creationId="{3B381A47-1A56-4480-A15E-A1422E023FB3}"/>
          </ac:spMkLst>
        </pc:spChg>
        <pc:spChg chg="mod">
          <ac:chgData name="Assad Faizi" userId="da3e81de-dba1-45a7-8f2b-6de31dca0124" providerId="ADAL" clId="{9DCEC6B3-B296-4359-8F2D-03EDBD2333D8}" dt="2021-11-25T12:42:45.234" v="3023" actId="164"/>
          <ac:spMkLst>
            <pc:docMk/>
            <pc:sldMk cId="4094096673" sldId="265"/>
            <ac:spMk id="68" creationId="{653C4F88-BE77-47C6-97B4-04E93529A770}"/>
          </ac:spMkLst>
        </pc:spChg>
        <pc:spChg chg="add mod">
          <ac:chgData name="Assad Faizi" userId="da3e81de-dba1-45a7-8f2b-6de31dca0124" providerId="ADAL" clId="{9DCEC6B3-B296-4359-8F2D-03EDBD2333D8}" dt="2021-11-25T12:39:40.260" v="2978" actId="164"/>
          <ac:spMkLst>
            <pc:docMk/>
            <pc:sldMk cId="4094096673" sldId="265"/>
            <ac:spMk id="69" creationId="{A9445412-524A-4928-81B7-63B21BFFF81E}"/>
          </ac:spMkLst>
        </pc:spChg>
        <pc:spChg chg="add mod">
          <ac:chgData name="Assad Faizi" userId="da3e81de-dba1-45a7-8f2b-6de31dca0124" providerId="ADAL" clId="{9DCEC6B3-B296-4359-8F2D-03EDBD2333D8}" dt="2021-11-25T12:43:30.543" v="3044" actId="164"/>
          <ac:spMkLst>
            <pc:docMk/>
            <pc:sldMk cId="4094096673" sldId="265"/>
            <ac:spMk id="72" creationId="{74834AEF-10AE-4B18-A304-C7D653B0D67B}"/>
          </ac:spMkLst>
        </pc:spChg>
        <pc:spChg chg="mod">
          <ac:chgData name="Assad Faizi" userId="da3e81de-dba1-45a7-8f2b-6de31dca0124" providerId="ADAL" clId="{9DCEC6B3-B296-4359-8F2D-03EDBD2333D8}" dt="2021-11-25T08:54:19.524" v="1978" actId="1076"/>
          <ac:spMkLst>
            <pc:docMk/>
            <pc:sldMk cId="4094096673" sldId="265"/>
            <ac:spMk id="81" creationId="{C6D09CF5-6C8A-489F-B9A7-7A872AB3EAB5}"/>
          </ac:spMkLst>
        </pc:spChg>
        <pc:spChg chg="mod">
          <ac:chgData name="Assad Faizi" userId="da3e81de-dba1-45a7-8f2b-6de31dca0124" providerId="ADAL" clId="{9DCEC6B3-B296-4359-8F2D-03EDBD2333D8}" dt="2021-11-25T08:54:53.561" v="1979" actId="1076"/>
          <ac:spMkLst>
            <pc:docMk/>
            <pc:sldMk cId="4094096673" sldId="265"/>
            <ac:spMk id="82" creationId="{CECEC382-30DF-47D4-8F2A-E825F1B45D21}"/>
          </ac:spMkLst>
        </pc:spChg>
        <pc:spChg chg="del mod">
          <ac:chgData name="Assad Faizi" userId="da3e81de-dba1-45a7-8f2b-6de31dca0124" providerId="ADAL" clId="{9DCEC6B3-B296-4359-8F2D-03EDBD2333D8}" dt="2021-11-24T17:22:30.688" v="1048" actId="478"/>
          <ac:spMkLst>
            <pc:docMk/>
            <pc:sldMk cId="4094096673" sldId="265"/>
            <ac:spMk id="83" creationId="{64309926-8FF0-4E04-9D02-82FA73D6D35B}"/>
          </ac:spMkLst>
        </pc:spChg>
        <pc:spChg chg="add mod">
          <ac:chgData name="Assad Faizi" userId="da3e81de-dba1-45a7-8f2b-6de31dca0124" providerId="ADAL" clId="{9DCEC6B3-B296-4359-8F2D-03EDBD2333D8}" dt="2021-11-24T17:42:48.030" v="1476" actId="13822"/>
          <ac:spMkLst>
            <pc:docMk/>
            <pc:sldMk cId="4094096673" sldId="265"/>
            <ac:spMk id="84" creationId="{F27E58B1-20E7-448B-B7EC-35FA2E93F948}"/>
          </ac:spMkLst>
        </pc:spChg>
        <pc:spChg chg="add mod">
          <ac:chgData name="Assad Faizi" userId="da3e81de-dba1-45a7-8f2b-6de31dca0124" providerId="ADAL" clId="{9DCEC6B3-B296-4359-8F2D-03EDBD2333D8}" dt="2021-11-25T08:52:06.170" v="1946" actId="1076"/>
          <ac:spMkLst>
            <pc:docMk/>
            <pc:sldMk cId="4094096673" sldId="265"/>
            <ac:spMk id="86" creationId="{327BBBAD-E831-4D13-80DB-FA7ED046E2DC}"/>
          </ac:spMkLst>
        </pc:spChg>
        <pc:grpChg chg="add mod">
          <ac:chgData name="Assad Faizi" userId="da3e81de-dba1-45a7-8f2b-6de31dca0124" providerId="ADAL" clId="{9DCEC6B3-B296-4359-8F2D-03EDBD2333D8}" dt="2021-11-25T12:38:10.500" v="2966" actId="164"/>
          <ac:grpSpMkLst>
            <pc:docMk/>
            <pc:sldMk cId="4094096673" sldId="265"/>
            <ac:grpSpMk id="3" creationId="{3194CCCE-1D08-427A-AC44-3EB999BFFFEB}"/>
          </ac:grpSpMkLst>
        </pc:grpChg>
        <pc:grpChg chg="add mod">
          <ac:chgData name="Assad Faizi" userId="da3e81de-dba1-45a7-8f2b-6de31dca0124" providerId="ADAL" clId="{9DCEC6B3-B296-4359-8F2D-03EDBD2333D8}" dt="2021-11-25T12:38:33.779" v="2970" actId="164"/>
          <ac:grpSpMkLst>
            <pc:docMk/>
            <pc:sldMk cId="4094096673" sldId="265"/>
            <ac:grpSpMk id="5" creationId="{400C1C53-C98B-4973-9E8C-9A4BB59EE602}"/>
          </ac:grpSpMkLst>
        </pc:grpChg>
        <pc:grpChg chg="add mod">
          <ac:chgData name="Assad Faizi" userId="da3e81de-dba1-45a7-8f2b-6de31dca0124" providerId="ADAL" clId="{9DCEC6B3-B296-4359-8F2D-03EDBD2333D8}" dt="2021-11-25T12:40:21.648" v="3009" actId="164"/>
          <ac:grpSpMkLst>
            <pc:docMk/>
            <pc:sldMk cId="4094096673" sldId="265"/>
            <ac:grpSpMk id="8" creationId="{B01CC17A-E752-4BD8-B918-85A4059C9D98}"/>
          </ac:grpSpMkLst>
        </pc:grpChg>
        <pc:grpChg chg="add mod">
          <ac:chgData name="Assad Faizi" userId="da3e81de-dba1-45a7-8f2b-6de31dca0124" providerId="ADAL" clId="{9DCEC6B3-B296-4359-8F2D-03EDBD2333D8}" dt="2021-11-25T12:40:21.648" v="3009" actId="164"/>
          <ac:grpSpMkLst>
            <pc:docMk/>
            <pc:sldMk cId="4094096673" sldId="265"/>
            <ac:grpSpMk id="10" creationId="{5B2FFC5C-EF21-4B78-99A7-90929F860E1F}"/>
          </ac:grpSpMkLst>
        </pc:grpChg>
        <pc:grpChg chg="add mod">
          <ac:chgData name="Assad Faizi" userId="da3e81de-dba1-45a7-8f2b-6de31dca0124" providerId="ADAL" clId="{9DCEC6B3-B296-4359-8F2D-03EDBD2333D8}" dt="2021-11-25T12:42:23.878" v="3020" actId="1076"/>
          <ac:grpSpMkLst>
            <pc:docMk/>
            <pc:sldMk cId="4094096673" sldId="265"/>
            <ac:grpSpMk id="11" creationId="{67A71B1E-D507-434C-923B-CE3B1C3888CD}"/>
          </ac:grpSpMkLst>
        </pc:grpChg>
        <pc:grpChg chg="add mod">
          <ac:chgData name="Assad Faizi" userId="da3e81de-dba1-45a7-8f2b-6de31dca0124" providerId="ADAL" clId="{9DCEC6B3-B296-4359-8F2D-03EDBD2333D8}" dt="2021-11-25T12:42:45.234" v="3023" actId="164"/>
          <ac:grpSpMkLst>
            <pc:docMk/>
            <pc:sldMk cId="4094096673" sldId="265"/>
            <ac:grpSpMk id="13" creationId="{84680C01-91AA-4F15-BF08-54BEAD81A478}"/>
          </ac:grpSpMkLst>
        </pc:grpChg>
        <pc:grpChg chg="add mod">
          <ac:chgData name="Assad Faizi" userId="da3e81de-dba1-45a7-8f2b-6de31dca0124" providerId="ADAL" clId="{9DCEC6B3-B296-4359-8F2D-03EDBD2333D8}" dt="2021-11-25T12:43:30.543" v="3044" actId="164"/>
          <ac:grpSpMkLst>
            <pc:docMk/>
            <pc:sldMk cId="4094096673" sldId="265"/>
            <ac:grpSpMk id="16" creationId="{4AE8A10B-9266-4D51-93B9-66FC07D158D7}"/>
          </ac:grpSpMkLst>
        </pc:grpChg>
        <pc:grpChg chg="add mod">
          <ac:chgData name="Assad Faizi" userId="da3e81de-dba1-45a7-8f2b-6de31dca0124" providerId="ADAL" clId="{9DCEC6B3-B296-4359-8F2D-03EDBD2333D8}" dt="2021-11-25T12:44:02.019" v="3046" actId="164"/>
          <ac:grpSpMkLst>
            <pc:docMk/>
            <pc:sldMk cId="4094096673" sldId="265"/>
            <ac:grpSpMk id="18" creationId="{A93DCF8C-7B89-42A4-89AB-73CA2B7DFFE8}"/>
          </ac:grpSpMkLst>
        </pc:grpChg>
        <pc:grpChg chg="add mod">
          <ac:chgData name="Assad Faizi" userId="da3e81de-dba1-45a7-8f2b-6de31dca0124" providerId="ADAL" clId="{9DCEC6B3-B296-4359-8F2D-03EDBD2333D8}" dt="2021-11-25T12:44:12.610" v="3048" actId="164"/>
          <ac:grpSpMkLst>
            <pc:docMk/>
            <pc:sldMk cId="4094096673" sldId="265"/>
            <ac:grpSpMk id="19" creationId="{3E95D52C-DB0C-4EC8-8575-C86945BED7E7}"/>
          </ac:grpSpMkLst>
        </pc:grpChg>
        <pc:grpChg chg="add mod">
          <ac:chgData name="Assad Faizi" userId="da3e81de-dba1-45a7-8f2b-6de31dca0124" providerId="ADAL" clId="{9DCEC6B3-B296-4359-8F2D-03EDBD2333D8}" dt="2021-11-25T12:44:17.675" v="3049" actId="164"/>
          <ac:grpSpMkLst>
            <pc:docMk/>
            <pc:sldMk cId="4094096673" sldId="265"/>
            <ac:grpSpMk id="20" creationId="{4FF94A11-3B8B-42ED-A5F1-330BEA8A6394}"/>
          </ac:grpSpMkLst>
        </pc:grpChg>
        <pc:picChg chg="add del mod">
          <ac:chgData name="Assad Faizi" userId="da3e81de-dba1-45a7-8f2b-6de31dca0124" providerId="ADAL" clId="{9DCEC6B3-B296-4359-8F2D-03EDBD2333D8}" dt="2021-11-24T17:30:43.662" v="1112" actId="478"/>
          <ac:picMkLst>
            <pc:docMk/>
            <pc:sldMk cId="4094096673" sldId="265"/>
            <ac:picMk id="22" creationId="{F0DD42B9-35A0-444E-8158-439D0B759B0A}"/>
          </ac:picMkLst>
        </pc:picChg>
        <pc:picChg chg="add mod">
          <ac:chgData name="Assad Faizi" userId="da3e81de-dba1-45a7-8f2b-6de31dca0124" providerId="ADAL" clId="{9DCEC6B3-B296-4359-8F2D-03EDBD2333D8}" dt="2021-11-25T12:44:02.019" v="3046" actId="164"/>
          <ac:picMkLst>
            <pc:docMk/>
            <pc:sldMk cId="4094096673" sldId="265"/>
            <ac:picMk id="71" creationId="{9FAF2995-FA1E-4ED6-B819-A85A1114AA12}"/>
          </ac:picMkLst>
        </pc:picChg>
        <pc:cxnChg chg="add mod">
          <ac:chgData name="Assad Faizi" userId="da3e81de-dba1-45a7-8f2b-6de31dca0124" providerId="ADAL" clId="{9DCEC6B3-B296-4359-8F2D-03EDBD2333D8}" dt="2021-11-25T08:51:29.745" v="1943" actId="14100"/>
          <ac:cxnSpMkLst>
            <pc:docMk/>
            <pc:sldMk cId="4094096673" sldId="265"/>
            <ac:cxnSpMk id="4" creationId="{10DDA21A-ACC9-4560-875E-7495DCC71412}"/>
          </ac:cxnSpMkLst>
        </pc:cxnChg>
        <pc:cxnChg chg="add mod">
          <ac:chgData name="Assad Faizi" userId="da3e81de-dba1-45a7-8f2b-6de31dca0124" providerId="ADAL" clId="{9DCEC6B3-B296-4359-8F2D-03EDBD2333D8}" dt="2021-11-25T08:51:29.745" v="1943" actId="14100"/>
          <ac:cxnSpMkLst>
            <pc:docMk/>
            <pc:sldMk cId="4094096673" sldId="265"/>
            <ac:cxnSpMk id="7" creationId="{95ABCCE8-D30C-4478-93A9-4D3B7D7E8623}"/>
          </ac:cxnSpMkLst>
        </pc:cxnChg>
        <pc:cxnChg chg="del mod">
          <ac:chgData name="Assad Faizi" userId="da3e81de-dba1-45a7-8f2b-6de31dca0124" providerId="ADAL" clId="{9DCEC6B3-B296-4359-8F2D-03EDBD2333D8}" dt="2021-11-24T17:20:45.528" v="990" actId="478"/>
          <ac:cxnSpMkLst>
            <pc:docMk/>
            <pc:sldMk cId="4094096673" sldId="265"/>
            <ac:cxnSpMk id="10" creationId="{7D2E43D5-FD0D-4515-9253-15ADA6ACDEC4}"/>
          </ac:cxnSpMkLst>
        </pc:cxnChg>
        <pc:cxnChg chg="del mod">
          <ac:chgData name="Assad Faizi" userId="da3e81de-dba1-45a7-8f2b-6de31dca0124" providerId="ADAL" clId="{9DCEC6B3-B296-4359-8F2D-03EDBD2333D8}" dt="2021-11-24T17:20:45.528" v="990" actId="478"/>
          <ac:cxnSpMkLst>
            <pc:docMk/>
            <pc:sldMk cId="4094096673" sldId="265"/>
            <ac:cxnSpMk id="13" creationId="{8630F2CD-BF21-40D0-A637-C6CD9B7FAB01}"/>
          </ac:cxnSpMkLst>
        </pc:cxnChg>
        <pc:cxnChg chg="add mod">
          <ac:chgData name="Assad Faizi" userId="da3e81de-dba1-45a7-8f2b-6de31dca0124" providerId="ADAL" clId="{9DCEC6B3-B296-4359-8F2D-03EDBD2333D8}" dt="2021-11-25T12:42:27.102" v="3021" actId="14100"/>
          <ac:cxnSpMkLst>
            <pc:docMk/>
            <pc:sldMk cId="4094096673" sldId="265"/>
            <ac:cxnSpMk id="14" creationId="{5B71660F-D678-4BD0-8C91-139C3B3CB7F3}"/>
          </ac:cxnSpMkLst>
        </pc:cxnChg>
        <pc:cxnChg chg="add mod">
          <ac:chgData name="Assad Faizi" userId="da3e81de-dba1-45a7-8f2b-6de31dca0124" providerId="ADAL" clId="{9DCEC6B3-B296-4359-8F2D-03EDBD2333D8}" dt="2021-11-25T12:42:45.234" v="3023" actId="164"/>
          <ac:cxnSpMkLst>
            <pc:docMk/>
            <pc:sldMk cId="4094096673" sldId="265"/>
            <ac:cxnSpMk id="17" creationId="{91D34784-6313-4D95-A583-6239417C90B5}"/>
          </ac:cxnSpMkLst>
        </pc:cxnChg>
        <pc:cxnChg chg="del mod">
          <ac:chgData name="Assad Faizi" userId="da3e81de-dba1-45a7-8f2b-6de31dca0124" providerId="ADAL" clId="{9DCEC6B3-B296-4359-8F2D-03EDBD2333D8}" dt="2021-11-24T17:20:47.816" v="991" actId="478"/>
          <ac:cxnSpMkLst>
            <pc:docMk/>
            <pc:sldMk cId="4094096673" sldId="265"/>
            <ac:cxnSpMk id="25" creationId="{475F1A10-DC30-4490-BABD-BB4694FC83DA}"/>
          </ac:cxnSpMkLst>
        </pc:cxnChg>
        <pc:cxnChg chg="add mod">
          <ac:chgData name="Assad Faizi" userId="da3e81de-dba1-45a7-8f2b-6de31dca0124" providerId="ADAL" clId="{9DCEC6B3-B296-4359-8F2D-03EDBD2333D8}" dt="2021-11-25T12:44:12.610" v="3048" actId="164"/>
          <ac:cxnSpMkLst>
            <pc:docMk/>
            <pc:sldMk cId="4094096673" sldId="265"/>
            <ac:cxnSpMk id="36" creationId="{3E601802-3661-4C29-A695-665FF6941111}"/>
          </ac:cxnSpMkLst>
        </pc:cxnChg>
        <pc:cxnChg chg="add mod">
          <ac:chgData name="Assad Faizi" userId="da3e81de-dba1-45a7-8f2b-6de31dca0124" providerId="ADAL" clId="{9DCEC6B3-B296-4359-8F2D-03EDBD2333D8}" dt="2021-11-25T12:44:17.675" v="3049" actId="164"/>
          <ac:cxnSpMkLst>
            <pc:docMk/>
            <pc:sldMk cId="4094096673" sldId="265"/>
            <ac:cxnSpMk id="41" creationId="{5B1EEC2D-3B21-4648-A130-2D03AC0A68D1}"/>
          </ac:cxnSpMkLst>
        </pc:cxnChg>
        <pc:cxnChg chg="del mod">
          <ac:chgData name="Assad Faizi" userId="da3e81de-dba1-45a7-8f2b-6de31dca0124" providerId="ADAL" clId="{9DCEC6B3-B296-4359-8F2D-03EDBD2333D8}" dt="2021-11-24T17:21:33.607" v="1026" actId="478"/>
          <ac:cxnSpMkLst>
            <pc:docMk/>
            <pc:sldMk cId="4094096673" sldId="265"/>
            <ac:cxnSpMk id="56" creationId="{2C1C6B12-33B9-43BF-A857-989FB4D81716}"/>
          </ac:cxnSpMkLst>
        </pc:cxnChg>
        <pc:cxnChg chg="add mod">
          <ac:chgData name="Assad Faizi" userId="da3e81de-dba1-45a7-8f2b-6de31dca0124" providerId="ADAL" clId="{9DCEC6B3-B296-4359-8F2D-03EDBD2333D8}" dt="2021-11-25T12:39:40.260" v="2978" actId="164"/>
          <ac:cxnSpMkLst>
            <pc:docMk/>
            <pc:sldMk cId="4094096673" sldId="265"/>
            <ac:cxnSpMk id="73" creationId="{D9E379B8-FFCB-4761-BBAB-408106342191}"/>
          </ac:cxnSpMkLst>
        </pc:cxnChg>
        <pc:cxnChg chg="add mod">
          <ac:chgData name="Assad Faizi" userId="da3e81de-dba1-45a7-8f2b-6de31dca0124" providerId="ADAL" clId="{9DCEC6B3-B296-4359-8F2D-03EDBD2333D8}" dt="2021-11-25T12:43:30.543" v="3044" actId="164"/>
          <ac:cxnSpMkLst>
            <pc:docMk/>
            <pc:sldMk cId="4094096673" sldId="265"/>
            <ac:cxnSpMk id="76" creationId="{25D3BACA-3B2B-4742-B5E9-4ED588C76C34}"/>
          </ac:cxnSpMkLst>
        </pc:cxnChg>
        <pc:cxnChg chg="add mod">
          <ac:chgData name="Assad Faizi" userId="da3e81de-dba1-45a7-8f2b-6de31dca0124" providerId="ADAL" clId="{9DCEC6B3-B296-4359-8F2D-03EDBD2333D8}" dt="2021-11-25T12:44:02.019" v="3046" actId="164"/>
          <ac:cxnSpMkLst>
            <pc:docMk/>
            <pc:sldMk cId="4094096673" sldId="265"/>
            <ac:cxnSpMk id="89" creationId="{40AB9151-0CAD-49D9-B1F0-92A9A19B80AB}"/>
          </ac:cxnSpMkLst>
        </pc:cxnChg>
        <pc:cxnChg chg="add mod">
          <ac:chgData name="Assad Faizi" userId="da3e81de-dba1-45a7-8f2b-6de31dca0124" providerId="ADAL" clId="{9DCEC6B3-B296-4359-8F2D-03EDBD2333D8}" dt="2021-11-25T12:44:02.019" v="3046" actId="164"/>
          <ac:cxnSpMkLst>
            <pc:docMk/>
            <pc:sldMk cId="4094096673" sldId="265"/>
            <ac:cxnSpMk id="91" creationId="{942EEC6D-0E9F-4B78-9D7B-837ACD56644C}"/>
          </ac:cxnSpMkLst>
        </pc:cxnChg>
      </pc:sldChg>
      <pc:sldChg chg="add del">
        <pc:chgData name="Assad Faizi" userId="da3e81de-dba1-45a7-8f2b-6de31dca0124" providerId="ADAL" clId="{9DCEC6B3-B296-4359-8F2D-03EDBD2333D8}" dt="2021-11-24T17:19:16.577" v="934"/>
        <pc:sldMkLst>
          <pc:docMk/>
          <pc:sldMk cId="1323627518" sldId="266"/>
        </pc:sldMkLst>
      </pc:sldChg>
      <pc:sldChg chg="addSp delSp modSp add mod">
        <pc:chgData name="Assad Faizi" userId="da3e81de-dba1-45a7-8f2b-6de31dca0124" providerId="ADAL" clId="{9DCEC6B3-B296-4359-8F2D-03EDBD2333D8}" dt="2021-11-25T14:16:38.183" v="3184" actId="14100"/>
        <pc:sldMkLst>
          <pc:docMk/>
          <pc:sldMk cId="2314463376" sldId="266"/>
        </pc:sldMkLst>
        <pc:spChg chg="add mod">
          <ac:chgData name="Assad Faizi" userId="da3e81de-dba1-45a7-8f2b-6de31dca0124" providerId="ADAL" clId="{9DCEC6B3-B296-4359-8F2D-03EDBD2333D8}" dt="2021-11-25T14:16:38.183" v="3184" actId="14100"/>
          <ac:spMkLst>
            <pc:docMk/>
            <pc:sldMk cId="2314463376" sldId="266"/>
            <ac:spMk id="3" creationId="{1CCC05FA-547F-419B-9BF6-205D1236D929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6" creationId="{751162CF-5EC2-4847-9FD1-C8271F30FF52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8" creationId="{EB9932B7-922D-4A01-A6F8-E620CE97D1DC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11" creationId="{7F3DE410-F650-4E3C-8A9A-0F4551AFD198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15" creationId="{20148618-F6FD-46A5-AF87-64B5AB6FDF90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27" creationId="{3C845FE4-FEAC-4BCA-B789-7C463C33E9FD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28" creationId="{03346B16-9628-4DED-912F-6F16B1615557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29" creationId="{D7F63485-0227-4432-BEB7-A3B9AC41B3C4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30" creationId="{C9C3032A-8230-4CC5-AF19-4A0184A1B39E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31" creationId="{37333954-9702-4D25-9E97-6BB9BFDD700A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32" creationId="{4859CBB5-EC11-4A79-8C32-059B0C520A73}"/>
          </ac:spMkLst>
        </pc:spChg>
        <pc:spChg chg="add mod">
          <ac:chgData name="Assad Faizi" userId="da3e81de-dba1-45a7-8f2b-6de31dca0124" providerId="ADAL" clId="{9DCEC6B3-B296-4359-8F2D-03EDBD2333D8}" dt="2021-11-25T14:16:34.495" v="3183" actId="14100"/>
          <ac:spMkLst>
            <pc:docMk/>
            <pc:sldMk cId="2314463376" sldId="266"/>
            <ac:spMk id="33" creationId="{B2A1C849-38A6-41B9-8613-1E637039A874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41" creationId="{6FC5401F-C7F7-4C66-9F9B-D962322D0F99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42" creationId="{8BDE906A-5603-4BA6-8063-10BCBA8FDE48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52" creationId="{713EDB45-E54F-45C4-86BF-83608987DC74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55" creationId="{478ACD51-AD67-41D9-B9BD-A9128B4F8D34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57" creationId="{4FD9124B-96ED-49BB-975C-4C48F3E72F6E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58" creationId="{8876C239-204B-4DA4-8FA0-830C20FF75F4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65" creationId="{67316F69-F12B-47F6-B60D-2D48A909284A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66" creationId="{36C9FA2C-8A0A-40D7-894B-DC29B8123026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67" creationId="{3B381A47-1A56-4480-A15E-A1422E023FB3}"/>
          </ac:spMkLst>
        </pc:spChg>
        <pc:spChg chg="del">
          <ac:chgData name="Assad Faizi" userId="da3e81de-dba1-45a7-8f2b-6de31dca0124" providerId="ADAL" clId="{9DCEC6B3-B296-4359-8F2D-03EDBD2333D8}" dt="2021-11-25T08:07:37.325" v="1617" actId="478"/>
          <ac:spMkLst>
            <pc:docMk/>
            <pc:sldMk cId="2314463376" sldId="266"/>
            <ac:spMk id="68" creationId="{653C4F88-BE77-47C6-97B4-04E93529A770}"/>
          </ac:spMkLst>
        </pc:spChg>
        <pc:cxnChg chg="del mod">
          <ac:chgData name="Assad Faizi" userId="da3e81de-dba1-45a7-8f2b-6de31dca0124" providerId="ADAL" clId="{9DCEC6B3-B296-4359-8F2D-03EDBD2333D8}" dt="2021-11-25T08:07:37.325" v="1617" actId="478"/>
          <ac:cxnSpMkLst>
            <pc:docMk/>
            <pc:sldMk cId="2314463376" sldId="266"/>
            <ac:cxnSpMk id="10" creationId="{7D2E43D5-FD0D-4515-9253-15ADA6ACDEC4}"/>
          </ac:cxnSpMkLst>
        </pc:cxnChg>
        <pc:cxnChg chg="del mod">
          <ac:chgData name="Assad Faizi" userId="da3e81de-dba1-45a7-8f2b-6de31dca0124" providerId="ADAL" clId="{9DCEC6B3-B296-4359-8F2D-03EDBD2333D8}" dt="2021-11-25T08:07:37.325" v="1617" actId="478"/>
          <ac:cxnSpMkLst>
            <pc:docMk/>
            <pc:sldMk cId="2314463376" sldId="266"/>
            <ac:cxnSpMk id="13" creationId="{8630F2CD-BF21-40D0-A637-C6CD9B7FAB01}"/>
          </ac:cxnSpMkLst>
        </pc:cxnChg>
        <pc:cxnChg chg="del mod">
          <ac:chgData name="Assad Faizi" userId="da3e81de-dba1-45a7-8f2b-6de31dca0124" providerId="ADAL" clId="{9DCEC6B3-B296-4359-8F2D-03EDBD2333D8}" dt="2021-11-25T08:07:37.325" v="1617" actId="478"/>
          <ac:cxnSpMkLst>
            <pc:docMk/>
            <pc:sldMk cId="2314463376" sldId="266"/>
            <ac:cxnSpMk id="25" creationId="{475F1A10-DC30-4490-BABD-BB4694FC83DA}"/>
          </ac:cxnSpMkLst>
        </pc:cxnChg>
        <pc:cxnChg chg="del mod">
          <ac:chgData name="Assad Faizi" userId="da3e81de-dba1-45a7-8f2b-6de31dca0124" providerId="ADAL" clId="{9DCEC6B3-B296-4359-8F2D-03EDBD2333D8}" dt="2021-11-25T08:07:37.325" v="1617" actId="478"/>
          <ac:cxnSpMkLst>
            <pc:docMk/>
            <pc:sldMk cId="2314463376" sldId="266"/>
            <ac:cxnSpMk id="56" creationId="{2C1C6B12-33B9-43BF-A857-989FB4D81716}"/>
          </ac:cxnSpMkLst>
        </pc:cxnChg>
      </pc:sldChg>
      <pc:sldChg chg="addSp delSp modSp add mod modAnim">
        <pc:chgData name="Assad Faizi" userId="da3e81de-dba1-45a7-8f2b-6de31dca0124" providerId="ADAL" clId="{9DCEC6B3-B296-4359-8F2D-03EDBD2333D8}" dt="2021-11-25T12:47:20.696" v="3069"/>
        <pc:sldMkLst>
          <pc:docMk/>
          <pc:sldMk cId="1376719992" sldId="267"/>
        </pc:sldMkLst>
        <pc:spChg chg="mod">
          <ac:chgData name="Assad Faizi" userId="da3e81de-dba1-45a7-8f2b-6de31dca0124" providerId="ADAL" clId="{9DCEC6B3-B296-4359-8F2D-03EDBD2333D8}" dt="2021-11-25T09:04:23.517" v="2299" actId="20577"/>
          <ac:spMkLst>
            <pc:docMk/>
            <pc:sldMk cId="1376719992" sldId="267"/>
            <ac:spMk id="2" creationId="{F8DDA468-9A36-4EAF-B610-F9124F4D4334}"/>
          </ac:spMkLst>
        </pc:spChg>
        <pc:spChg chg="add mod">
          <ac:chgData name="Assad Faizi" userId="da3e81de-dba1-45a7-8f2b-6de31dca0124" providerId="ADAL" clId="{9DCEC6B3-B296-4359-8F2D-03EDBD2333D8}" dt="2021-11-25T12:47:17.265" v="3068" actId="164"/>
          <ac:spMkLst>
            <pc:docMk/>
            <pc:sldMk cId="1376719992" sldId="267"/>
            <ac:spMk id="3" creationId="{310B1321-2D23-4CD8-8DAC-AB96EBA79AD4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" creationId="{751162CF-5EC2-4847-9FD1-C8271F30FF52}"/>
          </ac:spMkLst>
        </pc:spChg>
        <pc:spChg chg="add del mod">
          <ac:chgData name="Assad Faizi" userId="da3e81de-dba1-45a7-8f2b-6de31dca0124" providerId="ADAL" clId="{9DCEC6B3-B296-4359-8F2D-03EDBD2333D8}" dt="2021-11-25T09:08:08.586" v="2346" actId="478"/>
          <ac:spMkLst>
            <pc:docMk/>
            <pc:sldMk cId="1376719992" sldId="267"/>
            <ac:spMk id="9" creationId="{5798D33B-9B75-4015-8D6A-F449F0244907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33" creationId="{1F07098A-EB88-438D-B531-24F882AD3367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34" creationId="{0E3B211E-7C63-45FD-A34B-9AB18DF92F77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35" creationId="{99D04FF6-45CF-41DF-9231-9F66DBA1076C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37" creationId="{6AAF840C-CA73-4789-AB36-B675A40150F7}"/>
          </ac:spMkLst>
        </pc:spChg>
        <pc:spChg chg="add mod">
          <ac:chgData name="Assad Faizi" userId="da3e81de-dba1-45a7-8f2b-6de31dca0124" providerId="ADAL" clId="{9DCEC6B3-B296-4359-8F2D-03EDBD2333D8}" dt="2021-11-25T09:13:45.255" v="2437" actId="1076"/>
          <ac:spMkLst>
            <pc:docMk/>
            <pc:sldMk cId="1376719992" sldId="267"/>
            <ac:spMk id="38" creationId="{DFBAEF4D-87DF-4B98-AEC4-6C0530094E66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39" creationId="{DE4AB71D-18FB-45EB-8678-4A80EA3509C1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40" creationId="{197A7EF1-7A25-4748-8EC5-667A39E93DB1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42" creationId="{8BDE906A-5603-4BA6-8063-10BCBA8FDE48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43" creationId="{16BCD09F-FAE5-4FDA-8CAC-3D92EABFB430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44" creationId="{149C2B45-E6F0-41B9-8438-B3B483EF8A93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45" creationId="{D3343B94-4072-4BAE-B18F-9C77834FDC78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47" creationId="{D37FE453-4E25-4369-BC3F-3C02DF163A49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48" creationId="{BCBD9AAA-66B3-402B-83BF-D1FD6F6C85A9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49" creationId="{BF111387-5EB4-4FB2-A05F-7D05F228406B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51" creationId="{AED0E54A-3E8F-4695-88A3-5AEC4869BAC3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52" creationId="{713EDB45-E54F-45C4-86BF-83608987DC74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53" creationId="{EF7407F2-B788-4868-9A1F-A93E4C0BBE15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55" creationId="{38EDF6BA-950F-4A81-93FB-D629463DDEBA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56" creationId="{1F1D9EFE-11AE-4F10-8AEF-C02842308F01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57" creationId="{88146B80-1E59-4B74-B9A7-76F4C43BA981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58" creationId="{B4287FBE-9823-470D-BC02-920333164526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59" creationId="{158FEAA4-A54E-44AC-B365-302FB58ED432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0" creationId="{B1BD9950-39D6-4652-8EBB-9A3F7DD0DB58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1" creationId="{EE18C4BD-9700-458D-97EE-C3806BE11305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2" creationId="{3B3C88D1-DD30-471B-B4BB-A19ED14A99CA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3" creationId="{A5FF04CD-4317-417D-BC50-75E26F009F7B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64" creationId="{E5907087-612F-4975-8678-AE52B0BA83A1}"/>
          </ac:spMkLst>
        </pc:spChg>
        <pc:spChg chg="add mod">
          <ac:chgData name="Assad Faizi" userId="da3e81de-dba1-45a7-8f2b-6de31dca0124" providerId="ADAL" clId="{9DCEC6B3-B296-4359-8F2D-03EDBD2333D8}" dt="2021-11-25T12:46:39.765" v="3059" actId="164"/>
          <ac:spMkLst>
            <pc:docMk/>
            <pc:sldMk cId="1376719992" sldId="267"/>
            <ac:spMk id="65" creationId="{B9BC562E-6CA1-4398-93DD-92AE6CFB2A78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6" creationId="{36C9FA2C-8A0A-40D7-894B-DC29B8123026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7" creationId="{3B381A47-1A56-4480-A15E-A1422E023FB3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8" creationId="{653C4F88-BE77-47C6-97B4-04E93529A770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69" creationId="{A9445412-524A-4928-81B7-63B21BFFF81E}"/>
          </ac:spMkLst>
        </pc:spChg>
        <pc:spChg chg="add mod">
          <ac:chgData name="Assad Faizi" userId="da3e81de-dba1-45a7-8f2b-6de31dca0124" providerId="ADAL" clId="{9DCEC6B3-B296-4359-8F2D-03EDBD2333D8}" dt="2021-11-25T12:46:11.347" v="3054" actId="164"/>
          <ac:spMkLst>
            <pc:docMk/>
            <pc:sldMk cId="1376719992" sldId="267"/>
            <ac:spMk id="70" creationId="{F6D29141-AB33-4938-9FB2-2258B575C2B7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72" creationId="{74834AEF-10AE-4B18-A304-C7D653B0D67B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75" creationId="{1E0BF51E-D4FA-496D-8563-6F6DDE4E6140}"/>
          </ac:spMkLst>
        </pc:spChg>
        <pc:spChg chg="add mod">
          <ac:chgData name="Assad Faizi" userId="da3e81de-dba1-45a7-8f2b-6de31dca0124" providerId="ADAL" clId="{9DCEC6B3-B296-4359-8F2D-03EDBD2333D8}" dt="2021-11-25T12:46:53.012" v="3062" actId="164"/>
          <ac:spMkLst>
            <pc:docMk/>
            <pc:sldMk cId="1376719992" sldId="267"/>
            <ac:spMk id="77" creationId="{2D4347B6-A7A4-4AC2-95BE-18BA42770DAA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81" creationId="{C6D09CF5-6C8A-489F-B9A7-7A872AB3EAB5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82" creationId="{CECEC382-30DF-47D4-8F2A-E825F1B45D21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84" creationId="{F27E58B1-20E7-448B-B7EC-35FA2E93F948}"/>
          </ac:spMkLst>
        </pc:spChg>
        <pc:spChg chg="del">
          <ac:chgData name="Assad Faizi" userId="da3e81de-dba1-45a7-8f2b-6de31dca0124" providerId="ADAL" clId="{9DCEC6B3-B296-4359-8F2D-03EDBD2333D8}" dt="2021-11-25T08:58:32.958" v="2036" actId="478"/>
          <ac:spMkLst>
            <pc:docMk/>
            <pc:sldMk cId="1376719992" sldId="267"/>
            <ac:spMk id="86" creationId="{327BBBAD-E831-4D13-80DB-FA7ED046E2DC}"/>
          </ac:spMkLst>
        </pc:spChg>
        <pc:grpChg chg="add mod">
          <ac:chgData name="Assad Faizi" userId="da3e81de-dba1-45a7-8f2b-6de31dca0124" providerId="ADAL" clId="{9DCEC6B3-B296-4359-8F2D-03EDBD2333D8}" dt="2021-11-25T12:46:11.347" v="3054" actId="164"/>
          <ac:grpSpMkLst>
            <pc:docMk/>
            <pc:sldMk cId="1376719992" sldId="267"/>
            <ac:grpSpMk id="4" creationId="{7F3D63E3-4CC2-491D-AAFF-D757D2A312D6}"/>
          </ac:grpSpMkLst>
        </pc:grpChg>
        <pc:grpChg chg="add mod">
          <ac:chgData name="Assad Faizi" userId="da3e81de-dba1-45a7-8f2b-6de31dca0124" providerId="ADAL" clId="{9DCEC6B3-B296-4359-8F2D-03EDBD2333D8}" dt="2021-11-25T12:46:39.765" v="3059" actId="164"/>
          <ac:grpSpMkLst>
            <pc:docMk/>
            <pc:sldMk cId="1376719992" sldId="267"/>
            <ac:grpSpMk id="5" creationId="{BC4B7FAC-E267-4024-8B7E-05103715C8A9}"/>
          </ac:grpSpMkLst>
        </pc:grpChg>
        <pc:grpChg chg="add mod">
          <ac:chgData name="Assad Faizi" userId="da3e81de-dba1-45a7-8f2b-6de31dca0124" providerId="ADAL" clId="{9DCEC6B3-B296-4359-8F2D-03EDBD2333D8}" dt="2021-11-25T12:46:53.012" v="3062" actId="164"/>
          <ac:grpSpMkLst>
            <pc:docMk/>
            <pc:sldMk cId="1376719992" sldId="267"/>
            <ac:grpSpMk id="6" creationId="{90070314-C0AC-4AF6-A2BB-4A7E8B647DF8}"/>
          </ac:grpSpMkLst>
        </pc:grpChg>
        <pc:grpChg chg="add mod">
          <ac:chgData name="Assad Faizi" userId="da3e81de-dba1-45a7-8f2b-6de31dca0124" providerId="ADAL" clId="{9DCEC6B3-B296-4359-8F2D-03EDBD2333D8}" dt="2021-11-25T12:47:17.265" v="3068" actId="164"/>
          <ac:grpSpMkLst>
            <pc:docMk/>
            <pc:sldMk cId="1376719992" sldId="267"/>
            <ac:grpSpMk id="7" creationId="{C65E83C9-AD60-45DB-8300-D4604B796476}"/>
          </ac:grpSpMkLst>
        </pc:grpChg>
        <pc:picChg chg="add mod">
          <ac:chgData name="Assad Faizi" userId="da3e81de-dba1-45a7-8f2b-6de31dca0124" providerId="ADAL" clId="{9DCEC6B3-B296-4359-8F2D-03EDBD2333D8}" dt="2021-11-25T12:47:17.265" v="3068" actId="164"/>
          <ac:picMkLst>
            <pc:docMk/>
            <pc:sldMk cId="1376719992" sldId="267"/>
            <ac:picMk id="8" creationId="{DE2A8C20-46DA-453B-8B54-208241222B96}"/>
          </ac:picMkLst>
        </pc:picChg>
        <pc:picChg chg="add mod">
          <ac:chgData name="Assad Faizi" userId="da3e81de-dba1-45a7-8f2b-6de31dca0124" providerId="ADAL" clId="{9DCEC6B3-B296-4359-8F2D-03EDBD2333D8}" dt="2021-11-25T12:46:11.347" v="3054" actId="164"/>
          <ac:picMkLst>
            <pc:docMk/>
            <pc:sldMk cId="1376719992" sldId="267"/>
            <ac:picMk id="11" creationId="{EB5D18AF-84F1-495F-8949-29413202AB61}"/>
          </ac:picMkLst>
        </pc:picChg>
        <pc:picChg chg="del">
          <ac:chgData name="Assad Faizi" userId="da3e81de-dba1-45a7-8f2b-6de31dca0124" providerId="ADAL" clId="{9DCEC6B3-B296-4359-8F2D-03EDBD2333D8}" dt="2021-11-25T08:58:32.958" v="2036" actId="478"/>
          <ac:picMkLst>
            <pc:docMk/>
            <pc:sldMk cId="1376719992" sldId="267"/>
            <ac:picMk id="71" creationId="{9FAF2995-FA1E-4ED6-B819-A85A1114AA12}"/>
          </ac:picMkLst>
        </pc:picChg>
        <pc:picChg chg="add mod">
          <ac:chgData name="Assad Faizi" userId="da3e81de-dba1-45a7-8f2b-6de31dca0124" providerId="ADAL" clId="{9DCEC6B3-B296-4359-8F2D-03EDBD2333D8}" dt="2021-11-25T12:46:39.765" v="3059" actId="164"/>
          <ac:picMkLst>
            <pc:docMk/>
            <pc:sldMk cId="1376719992" sldId="267"/>
            <ac:picMk id="74" creationId="{5B81AD2E-07D0-4A1A-A6C2-D1FB3911FD5E}"/>
          </ac:picMkLst>
        </pc:pic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4" creationId="{10DDA21A-ACC9-4560-875E-7495DCC71412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7" creationId="{95ABCCE8-D30C-4478-93A9-4D3B7D7E8623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14" creationId="{5B71660F-D678-4BD0-8C91-139C3B3CB7F3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17" creationId="{91D34784-6313-4D95-A583-6239417C90B5}"/>
          </ac:cxnSpMkLst>
        </pc:cxnChg>
        <pc:cxnChg chg="del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36" creationId="{3E601802-3661-4C29-A695-665FF6941111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41" creationId="{5B1EEC2D-3B21-4648-A130-2D03AC0A68D1}"/>
          </ac:cxnSpMkLst>
        </pc:cxnChg>
        <pc:cxnChg chg="add mod">
          <ac:chgData name="Assad Faizi" userId="da3e81de-dba1-45a7-8f2b-6de31dca0124" providerId="ADAL" clId="{9DCEC6B3-B296-4359-8F2D-03EDBD2333D8}" dt="2021-11-25T12:46:53.012" v="3062" actId="164"/>
          <ac:cxnSpMkLst>
            <pc:docMk/>
            <pc:sldMk cId="1376719992" sldId="267"/>
            <ac:cxnSpMk id="46" creationId="{27E05232-4900-45AD-9B0D-8A6781C38C19}"/>
          </ac:cxnSpMkLst>
        </pc:cxnChg>
        <pc:cxnChg chg="add mod">
          <ac:chgData name="Assad Faizi" userId="da3e81de-dba1-45a7-8f2b-6de31dca0124" providerId="ADAL" clId="{9DCEC6B3-B296-4359-8F2D-03EDBD2333D8}" dt="2021-11-25T12:46:53.012" v="3062" actId="164"/>
          <ac:cxnSpMkLst>
            <pc:docMk/>
            <pc:sldMk cId="1376719992" sldId="267"/>
            <ac:cxnSpMk id="50" creationId="{70137540-1E53-40A6-8530-218AD3650642}"/>
          </ac:cxnSpMkLst>
        </pc:cxnChg>
        <pc:cxnChg chg="add mod">
          <ac:chgData name="Assad Faizi" userId="da3e81de-dba1-45a7-8f2b-6de31dca0124" providerId="ADAL" clId="{9DCEC6B3-B296-4359-8F2D-03EDBD2333D8}" dt="2021-11-25T12:46:53.012" v="3062" actId="164"/>
          <ac:cxnSpMkLst>
            <pc:docMk/>
            <pc:sldMk cId="1376719992" sldId="267"/>
            <ac:cxnSpMk id="54" creationId="{2A432E6D-38BB-497D-91EB-0E50BD38A6B8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73" creationId="{D9E379B8-FFCB-4761-BBAB-408106342191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76" creationId="{25D3BACA-3B2B-4742-B5E9-4ED588C76C34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89" creationId="{40AB9151-0CAD-49D9-B1F0-92A9A19B80AB}"/>
          </ac:cxnSpMkLst>
        </pc:cxnChg>
        <pc:cxnChg chg="del mod">
          <ac:chgData name="Assad Faizi" userId="da3e81de-dba1-45a7-8f2b-6de31dca0124" providerId="ADAL" clId="{9DCEC6B3-B296-4359-8F2D-03EDBD2333D8}" dt="2021-11-25T08:58:32.958" v="2036" actId="478"/>
          <ac:cxnSpMkLst>
            <pc:docMk/>
            <pc:sldMk cId="1376719992" sldId="267"/>
            <ac:cxnSpMk id="91" creationId="{942EEC6D-0E9F-4B78-9D7B-837ACD56644C}"/>
          </ac:cxnSpMkLst>
        </pc:cxnChg>
      </pc:sldChg>
      <pc:sldChg chg="add del">
        <pc:chgData name="Assad Faizi" userId="da3e81de-dba1-45a7-8f2b-6de31dca0124" providerId="ADAL" clId="{9DCEC6B3-B296-4359-8F2D-03EDBD2333D8}" dt="2021-11-25T09:26:13.807" v="2559" actId="47"/>
        <pc:sldMkLst>
          <pc:docMk/>
          <pc:sldMk cId="2725019575" sldId="268"/>
        </pc:sldMkLst>
      </pc:sldChg>
      <pc:sldChg chg="addSp delSp modSp add mod modAnim">
        <pc:chgData name="Assad Faizi" userId="da3e81de-dba1-45a7-8f2b-6de31dca0124" providerId="ADAL" clId="{9DCEC6B3-B296-4359-8F2D-03EDBD2333D8}" dt="2021-11-25T14:21:21.629" v="3354" actId="1076"/>
        <pc:sldMkLst>
          <pc:docMk/>
          <pc:sldMk cId="2863741229" sldId="268"/>
        </pc:sldMkLst>
        <pc:spChg chg="mod">
          <ac:chgData name="Assad Faizi" userId="da3e81de-dba1-45a7-8f2b-6de31dca0124" providerId="ADAL" clId="{9DCEC6B3-B296-4359-8F2D-03EDBD2333D8}" dt="2021-11-25T14:21:04.307" v="3350" actId="20577"/>
          <ac:spMkLst>
            <pc:docMk/>
            <pc:sldMk cId="2863741229" sldId="268"/>
            <ac:spMk id="2" creationId="{F8DDA468-9A36-4EAF-B610-F9124F4D4334}"/>
          </ac:spMkLst>
        </pc:spChg>
        <pc:spChg chg="mod">
          <ac:chgData name="Assad Faizi" userId="da3e81de-dba1-45a7-8f2b-6de31dca0124" providerId="ADAL" clId="{9DCEC6B3-B296-4359-8F2D-03EDBD2333D8}" dt="2021-11-25T12:47:47.455" v="3072" actId="164"/>
          <ac:spMkLst>
            <pc:docMk/>
            <pc:sldMk cId="2863741229" sldId="268"/>
            <ac:spMk id="3" creationId="{0F9E5258-B8A4-4269-BCC3-8B5523101A90}"/>
          </ac:spMkLst>
        </pc:spChg>
        <pc:spChg chg="del">
          <ac:chgData name="Assad Faizi" userId="da3e81de-dba1-45a7-8f2b-6de31dca0124" providerId="ADAL" clId="{9DCEC6B3-B296-4359-8F2D-03EDBD2333D8}" dt="2021-11-25T09:26:27.533" v="2563" actId="478"/>
          <ac:spMkLst>
            <pc:docMk/>
            <pc:sldMk cId="2863741229" sldId="268"/>
            <ac:spMk id="4" creationId="{650DA30E-DE5B-42D0-91DF-646193233E47}"/>
          </ac:spMkLst>
        </pc:spChg>
        <pc:spChg chg="del">
          <ac:chgData name="Assad Faizi" userId="da3e81de-dba1-45a7-8f2b-6de31dca0124" providerId="ADAL" clId="{9DCEC6B3-B296-4359-8F2D-03EDBD2333D8}" dt="2021-11-25T09:26:32.813" v="2566" actId="478"/>
          <ac:spMkLst>
            <pc:docMk/>
            <pc:sldMk cId="2863741229" sldId="268"/>
            <ac:spMk id="5" creationId="{855AD263-52D2-4536-B309-9BF5BD18ED89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6" creationId="{751162CF-5EC2-4847-9FD1-C8271F30FF52}"/>
          </ac:spMkLst>
        </pc:spChg>
        <pc:spChg chg="add mod">
          <ac:chgData name="Assad Faizi" userId="da3e81de-dba1-45a7-8f2b-6de31dca0124" providerId="ADAL" clId="{9DCEC6B3-B296-4359-8F2D-03EDBD2333D8}" dt="2021-11-25T12:49:03.492" v="3084" actId="164"/>
          <ac:spMkLst>
            <pc:docMk/>
            <pc:sldMk cId="2863741229" sldId="268"/>
            <ac:spMk id="7" creationId="{931379E5-9D14-4A84-8A2C-B35204B46B1E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8" creationId="{EB9932B7-922D-4A01-A6F8-E620CE97D1DC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11" creationId="{7F3DE410-F650-4E3C-8A9A-0F4551AFD198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15" creationId="{20148618-F6FD-46A5-AF87-64B5AB6FDF90}"/>
          </ac:spMkLst>
        </pc:spChg>
        <pc:spChg chg="add mod">
          <ac:chgData name="Assad Faizi" userId="da3e81de-dba1-45a7-8f2b-6de31dca0124" providerId="ADAL" clId="{9DCEC6B3-B296-4359-8F2D-03EDBD2333D8}" dt="2021-11-25T13:17:25.337" v="3179" actId="1076"/>
          <ac:spMkLst>
            <pc:docMk/>
            <pc:sldMk cId="2863741229" sldId="268"/>
            <ac:spMk id="18" creationId="{F97341AA-57B5-4A75-A276-26184093FD0F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27" creationId="{3C845FE4-FEAC-4BCA-B789-7C463C33E9FD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28" creationId="{03346B16-9628-4DED-912F-6F16B1615557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29" creationId="{D7F63485-0227-4432-BEB7-A3B9AC41B3C4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30" creationId="{C9C3032A-8230-4CC5-AF19-4A0184A1B39E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31" creationId="{37333954-9702-4D25-9E97-6BB9BFDD700A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32" creationId="{4859CBB5-EC11-4A79-8C32-059B0C520A73}"/>
          </ac:spMkLst>
        </pc:spChg>
        <pc:spChg chg="mod">
          <ac:chgData name="Assad Faizi" userId="da3e81de-dba1-45a7-8f2b-6de31dca0124" providerId="ADAL" clId="{9DCEC6B3-B296-4359-8F2D-03EDBD2333D8}" dt="2021-11-25T12:47:47.455" v="3072" actId="164"/>
          <ac:spMkLst>
            <pc:docMk/>
            <pc:sldMk cId="2863741229" sldId="268"/>
            <ac:spMk id="33" creationId="{3F237156-BAF3-4DF0-8F4C-56467D23CCB9}"/>
          </ac:spMkLst>
        </pc:spChg>
        <pc:spChg chg="del">
          <ac:chgData name="Assad Faizi" userId="da3e81de-dba1-45a7-8f2b-6de31dca0124" providerId="ADAL" clId="{9DCEC6B3-B296-4359-8F2D-03EDBD2333D8}" dt="2021-11-25T09:26:29.867" v="2564" actId="478"/>
          <ac:spMkLst>
            <pc:docMk/>
            <pc:sldMk cId="2863741229" sldId="268"/>
            <ac:spMk id="35" creationId="{6776403C-49FB-4968-9ED9-94100BD9C8D8}"/>
          </ac:spMkLst>
        </pc:spChg>
        <pc:spChg chg="add mod">
          <ac:chgData name="Assad Faizi" userId="da3e81de-dba1-45a7-8f2b-6de31dca0124" providerId="ADAL" clId="{9DCEC6B3-B296-4359-8F2D-03EDBD2333D8}" dt="2021-11-25T13:16:44.321" v="3153" actId="1076"/>
          <ac:spMkLst>
            <pc:docMk/>
            <pc:sldMk cId="2863741229" sldId="268"/>
            <ac:spMk id="39" creationId="{414630DC-5A10-4510-8423-A3B6F9837778}"/>
          </ac:spMkLst>
        </pc:spChg>
        <pc:spChg chg="del">
          <ac:chgData name="Assad Faizi" userId="da3e81de-dba1-45a7-8f2b-6de31dca0124" providerId="ADAL" clId="{9DCEC6B3-B296-4359-8F2D-03EDBD2333D8}" dt="2021-11-25T09:26:26.246" v="2562" actId="478"/>
          <ac:spMkLst>
            <pc:docMk/>
            <pc:sldMk cId="2863741229" sldId="268"/>
            <ac:spMk id="40" creationId="{2B916A80-7B3E-4904-987C-5C628732117B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41" creationId="{6FC5401F-C7F7-4C66-9F9B-D962322D0F99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42" creationId="{8BDE906A-5603-4BA6-8063-10BCBA8FDE48}"/>
          </ac:spMkLst>
        </pc:spChg>
        <pc:spChg chg="del">
          <ac:chgData name="Assad Faizi" userId="da3e81de-dba1-45a7-8f2b-6de31dca0124" providerId="ADAL" clId="{9DCEC6B3-B296-4359-8F2D-03EDBD2333D8}" dt="2021-11-25T09:26:23.346" v="2561" actId="478"/>
          <ac:spMkLst>
            <pc:docMk/>
            <pc:sldMk cId="2863741229" sldId="268"/>
            <ac:spMk id="43" creationId="{8272B382-70E5-4BBB-9611-3BD9A7308FCF}"/>
          </ac:spMkLst>
        </pc:spChg>
        <pc:spChg chg="add mod">
          <ac:chgData name="Assad Faizi" userId="da3e81de-dba1-45a7-8f2b-6de31dca0124" providerId="ADAL" clId="{9DCEC6B3-B296-4359-8F2D-03EDBD2333D8}" dt="2021-11-25T13:16:44.321" v="3153" actId="1076"/>
          <ac:spMkLst>
            <pc:docMk/>
            <pc:sldMk cId="2863741229" sldId="268"/>
            <ac:spMk id="44" creationId="{081091CE-399A-4D26-AA89-BF6C3BCECA39}"/>
          </ac:spMkLst>
        </pc:spChg>
        <pc:spChg chg="add mod">
          <ac:chgData name="Assad Faizi" userId="da3e81de-dba1-45a7-8f2b-6de31dca0124" providerId="ADAL" clId="{9DCEC6B3-B296-4359-8F2D-03EDBD2333D8}" dt="2021-11-25T13:16:44.321" v="3153" actId="1076"/>
          <ac:spMkLst>
            <pc:docMk/>
            <pc:sldMk cId="2863741229" sldId="268"/>
            <ac:spMk id="45" creationId="{E749F160-6B75-401D-979E-769B960C0F78}"/>
          </ac:spMkLst>
        </pc:spChg>
        <pc:spChg chg="add mod">
          <ac:chgData name="Assad Faizi" userId="da3e81de-dba1-45a7-8f2b-6de31dca0124" providerId="ADAL" clId="{9DCEC6B3-B296-4359-8F2D-03EDBD2333D8}" dt="2021-11-25T14:21:21.629" v="3354" actId="1076"/>
          <ac:spMkLst>
            <pc:docMk/>
            <pc:sldMk cId="2863741229" sldId="268"/>
            <ac:spMk id="46" creationId="{20C646A3-30CB-483B-8DF3-871CFB71D828}"/>
          </ac:spMkLst>
        </pc:spChg>
        <pc:spChg chg="add del mod">
          <ac:chgData name="Assad Faizi" userId="da3e81de-dba1-45a7-8f2b-6de31dca0124" providerId="ADAL" clId="{9DCEC6B3-B296-4359-8F2D-03EDBD2333D8}" dt="2021-11-25T09:32:43.413" v="2678" actId="478"/>
          <ac:spMkLst>
            <pc:docMk/>
            <pc:sldMk cId="2863741229" sldId="268"/>
            <ac:spMk id="48" creationId="{34ACA73E-703E-4A8A-A08B-716ADD635666}"/>
          </ac:spMkLst>
        </pc:spChg>
        <pc:spChg chg="add mod">
          <ac:chgData name="Assad Faizi" userId="da3e81de-dba1-45a7-8f2b-6de31dca0124" providerId="ADAL" clId="{9DCEC6B3-B296-4359-8F2D-03EDBD2333D8}" dt="2021-11-25T12:48:42.664" v="3082" actId="164"/>
          <ac:spMkLst>
            <pc:docMk/>
            <pc:sldMk cId="2863741229" sldId="268"/>
            <ac:spMk id="49" creationId="{ACDD5780-2DDA-402D-9925-BFF67B87CF0C}"/>
          </ac:spMkLst>
        </pc:spChg>
        <pc:spChg chg="mod">
          <ac:chgData name="Assad Faizi" userId="da3e81de-dba1-45a7-8f2b-6de31dca0124" providerId="ADAL" clId="{9DCEC6B3-B296-4359-8F2D-03EDBD2333D8}" dt="2021-11-25T12:47:40.523" v="3071" actId="164"/>
          <ac:spMkLst>
            <pc:docMk/>
            <pc:sldMk cId="2863741229" sldId="268"/>
            <ac:spMk id="52" creationId="{713EDB45-E54F-45C4-86BF-83608987DC74}"/>
          </ac:spMkLst>
        </pc:spChg>
        <pc:spChg chg="mod">
          <ac:chgData name="Assad Faizi" userId="da3e81de-dba1-45a7-8f2b-6de31dca0124" providerId="ADAL" clId="{9DCEC6B3-B296-4359-8F2D-03EDBD2333D8}" dt="2021-11-25T12:47:40.523" v="3071" actId="164"/>
          <ac:spMkLst>
            <pc:docMk/>
            <pc:sldMk cId="2863741229" sldId="268"/>
            <ac:spMk id="55" creationId="{478ACD51-AD67-41D9-B9BD-A9128B4F8D34}"/>
          </ac:spMkLst>
        </pc:spChg>
        <pc:spChg chg="mod">
          <ac:chgData name="Assad Faizi" userId="da3e81de-dba1-45a7-8f2b-6de31dca0124" providerId="ADAL" clId="{9DCEC6B3-B296-4359-8F2D-03EDBD2333D8}" dt="2021-11-25T12:47:40.523" v="3071" actId="164"/>
          <ac:spMkLst>
            <pc:docMk/>
            <pc:sldMk cId="2863741229" sldId="268"/>
            <ac:spMk id="57" creationId="{4FD9124B-96ED-49BB-975C-4C48F3E72F6E}"/>
          </ac:spMkLst>
        </pc:spChg>
        <pc:spChg chg="mod">
          <ac:chgData name="Assad Faizi" userId="da3e81de-dba1-45a7-8f2b-6de31dca0124" providerId="ADAL" clId="{9DCEC6B3-B296-4359-8F2D-03EDBD2333D8}" dt="2021-11-25T12:47:40.523" v="3071" actId="164"/>
          <ac:spMkLst>
            <pc:docMk/>
            <pc:sldMk cId="2863741229" sldId="268"/>
            <ac:spMk id="58" creationId="{8876C239-204B-4DA4-8FA0-830C20FF75F4}"/>
          </ac:spMkLst>
        </pc:spChg>
        <pc:spChg chg="mod">
          <ac:chgData name="Assad Faizi" userId="da3e81de-dba1-45a7-8f2b-6de31dca0124" providerId="ADAL" clId="{9DCEC6B3-B296-4359-8F2D-03EDBD2333D8}" dt="2021-11-25T12:47:40.523" v="3071" actId="164"/>
          <ac:spMkLst>
            <pc:docMk/>
            <pc:sldMk cId="2863741229" sldId="268"/>
            <ac:spMk id="65" creationId="{67316F69-F12B-47F6-B60D-2D48A909284A}"/>
          </ac:spMkLst>
        </pc:spChg>
        <pc:spChg chg="mod">
          <ac:chgData name="Assad Faizi" userId="da3e81de-dba1-45a7-8f2b-6de31dca0124" providerId="ADAL" clId="{9DCEC6B3-B296-4359-8F2D-03EDBD2333D8}" dt="2021-11-25T12:47:40.523" v="3071" actId="164"/>
          <ac:spMkLst>
            <pc:docMk/>
            <pc:sldMk cId="2863741229" sldId="268"/>
            <ac:spMk id="66" creationId="{36C9FA2C-8A0A-40D7-894B-DC29B8123026}"/>
          </ac:spMkLst>
        </pc:spChg>
        <pc:spChg chg="mod">
          <ac:chgData name="Assad Faizi" userId="da3e81de-dba1-45a7-8f2b-6de31dca0124" providerId="ADAL" clId="{9DCEC6B3-B296-4359-8F2D-03EDBD2333D8}" dt="2021-11-25T12:47:35.922" v="3070" actId="164"/>
          <ac:spMkLst>
            <pc:docMk/>
            <pc:sldMk cId="2863741229" sldId="268"/>
            <ac:spMk id="67" creationId="{3B381A47-1A56-4480-A15E-A1422E023FB3}"/>
          </ac:spMkLst>
        </pc:spChg>
        <pc:spChg chg="mod">
          <ac:chgData name="Assad Faizi" userId="da3e81de-dba1-45a7-8f2b-6de31dca0124" providerId="ADAL" clId="{9DCEC6B3-B296-4359-8F2D-03EDBD2333D8}" dt="2021-11-25T12:47:40.523" v="3071" actId="164"/>
          <ac:spMkLst>
            <pc:docMk/>
            <pc:sldMk cId="2863741229" sldId="268"/>
            <ac:spMk id="68" creationId="{653C4F88-BE77-47C6-97B4-04E93529A770}"/>
          </ac:spMkLst>
        </pc:spChg>
        <pc:spChg chg="mod">
          <ac:chgData name="Assad Faizi" userId="da3e81de-dba1-45a7-8f2b-6de31dca0124" providerId="ADAL" clId="{9DCEC6B3-B296-4359-8F2D-03EDBD2333D8}" dt="2021-11-25T12:49:03.492" v="3084" actId="164"/>
          <ac:spMkLst>
            <pc:docMk/>
            <pc:sldMk cId="2863741229" sldId="268"/>
            <ac:spMk id="81" creationId="{C6D09CF5-6C8A-489F-B9A7-7A872AB3EAB5}"/>
          </ac:spMkLst>
        </pc:spChg>
        <pc:spChg chg="mod">
          <ac:chgData name="Assad Faizi" userId="da3e81de-dba1-45a7-8f2b-6de31dca0124" providerId="ADAL" clId="{9DCEC6B3-B296-4359-8F2D-03EDBD2333D8}" dt="2021-11-25T14:21:18.029" v="3353" actId="1076"/>
          <ac:spMkLst>
            <pc:docMk/>
            <pc:sldMk cId="2863741229" sldId="268"/>
            <ac:spMk id="82" creationId="{CECEC382-30DF-47D4-8F2A-E825F1B45D21}"/>
          </ac:spMkLst>
        </pc:spChg>
        <pc:spChg chg="mod">
          <ac:chgData name="Assad Faizi" userId="da3e81de-dba1-45a7-8f2b-6de31dca0124" providerId="ADAL" clId="{9DCEC6B3-B296-4359-8F2D-03EDBD2333D8}" dt="2021-11-25T13:16:44.321" v="3153" actId="1076"/>
          <ac:spMkLst>
            <pc:docMk/>
            <pc:sldMk cId="2863741229" sldId="268"/>
            <ac:spMk id="83" creationId="{64309926-8FF0-4E04-9D02-82FA73D6D35B}"/>
          </ac:spMkLst>
        </pc:spChg>
        <pc:grpChg chg="add mod">
          <ac:chgData name="Assad Faizi" userId="da3e81de-dba1-45a7-8f2b-6de31dca0124" providerId="ADAL" clId="{9DCEC6B3-B296-4359-8F2D-03EDBD2333D8}" dt="2021-11-25T14:21:12.086" v="3351" actId="1076"/>
          <ac:grpSpMkLst>
            <pc:docMk/>
            <pc:sldMk cId="2863741229" sldId="268"/>
            <ac:grpSpMk id="4" creationId="{DF26ED04-4924-4911-900A-F24BECA41821}"/>
          </ac:grpSpMkLst>
        </pc:grpChg>
        <pc:grpChg chg="add mod">
          <ac:chgData name="Assad Faizi" userId="da3e81de-dba1-45a7-8f2b-6de31dca0124" providerId="ADAL" clId="{9DCEC6B3-B296-4359-8F2D-03EDBD2333D8}" dt="2021-11-25T13:16:44.321" v="3153" actId="1076"/>
          <ac:grpSpMkLst>
            <pc:docMk/>
            <pc:sldMk cId="2863741229" sldId="268"/>
            <ac:grpSpMk id="5" creationId="{6D7C8AE9-76D4-4813-A426-79133063262A}"/>
          </ac:grpSpMkLst>
        </pc:grpChg>
        <pc:grpChg chg="add mod">
          <ac:chgData name="Assad Faizi" userId="da3e81de-dba1-45a7-8f2b-6de31dca0124" providerId="ADAL" clId="{9DCEC6B3-B296-4359-8F2D-03EDBD2333D8}" dt="2021-11-25T14:21:12.086" v="3351" actId="1076"/>
          <ac:grpSpMkLst>
            <pc:docMk/>
            <pc:sldMk cId="2863741229" sldId="268"/>
            <ac:grpSpMk id="9" creationId="{BEB7FC67-9026-498F-9F89-16CF4A669E9A}"/>
          </ac:grpSpMkLst>
        </pc:grpChg>
        <pc:grpChg chg="add mod">
          <ac:chgData name="Assad Faizi" userId="da3e81de-dba1-45a7-8f2b-6de31dca0124" providerId="ADAL" clId="{9DCEC6B3-B296-4359-8F2D-03EDBD2333D8}" dt="2021-11-25T13:16:44.321" v="3153" actId="1076"/>
          <ac:grpSpMkLst>
            <pc:docMk/>
            <pc:sldMk cId="2863741229" sldId="268"/>
            <ac:grpSpMk id="12" creationId="{CABEB404-9CB3-4BC7-8B8F-1F75AC955754}"/>
          </ac:grpSpMkLst>
        </pc:grpChg>
        <pc:grpChg chg="add mod">
          <ac:chgData name="Assad Faizi" userId="da3e81de-dba1-45a7-8f2b-6de31dca0124" providerId="ADAL" clId="{9DCEC6B3-B296-4359-8F2D-03EDBD2333D8}" dt="2021-11-25T13:17:02.234" v="3157" actId="14100"/>
          <ac:grpSpMkLst>
            <pc:docMk/>
            <pc:sldMk cId="2863741229" sldId="268"/>
            <ac:grpSpMk id="14" creationId="{D8FCA0B1-67B1-4F8A-AFA4-AB9106BF6518}"/>
          </ac:grpSpMkLst>
        </pc:grpChg>
        <pc:grpChg chg="add mod">
          <ac:chgData name="Assad Faizi" userId="da3e81de-dba1-45a7-8f2b-6de31dca0124" providerId="ADAL" clId="{9DCEC6B3-B296-4359-8F2D-03EDBD2333D8}" dt="2021-11-25T13:16:44.321" v="3153" actId="1076"/>
          <ac:grpSpMkLst>
            <pc:docMk/>
            <pc:sldMk cId="2863741229" sldId="268"/>
            <ac:grpSpMk id="17" creationId="{F2BF3FD4-8834-4DCD-9DEA-9AF80D189E2C}"/>
          </ac:grpSpMkLst>
        </pc:grpChg>
        <pc:picChg chg="add mod">
          <ac:chgData name="Assad Faizi" userId="da3e81de-dba1-45a7-8f2b-6de31dca0124" providerId="ADAL" clId="{9DCEC6B3-B296-4359-8F2D-03EDBD2333D8}" dt="2021-11-25T12:48:42.664" v="3082" actId="164"/>
          <ac:picMkLst>
            <pc:docMk/>
            <pc:sldMk cId="2863741229" sldId="268"/>
            <ac:picMk id="47" creationId="{75300D35-0C72-40A3-9992-46385D0CEBA9}"/>
          </ac:picMkLst>
        </pc:picChg>
        <pc:cxnChg chg="del">
          <ac:chgData name="Assad Faizi" userId="da3e81de-dba1-45a7-8f2b-6de31dca0124" providerId="ADAL" clId="{9DCEC6B3-B296-4359-8F2D-03EDBD2333D8}" dt="2021-11-25T09:26:30.750" v="2565" actId="478"/>
          <ac:cxnSpMkLst>
            <pc:docMk/>
            <pc:sldMk cId="2863741229" sldId="268"/>
            <ac:cxnSpMk id="9" creationId="{1F0C7DB4-76DC-4D32-818A-8036906D9F60}"/>
          </ac:cxnSpMkLst>
        </pc:cxnChg>
        <pc:cxnChg chg="mod">
          <ac:chgData name="Assad Faizi" userId="da3e81de-dba1-45a7-8f2b-6de31dca0124" providerId="ADAL" clId="{9DCEC6B3-B296-4359-8F2D-03EDBD2333D8}" dt="2021-11-25T12:47:35.922" v="3070" actId="164"/>
          <ac:cxnSpMkLst>
            <pc:docMk/>
            <pc:sldMk cId="2863741229" sldId="268"/>
            <ac:cxnSpMk id="10" creationId="{7D2E43D5-FD0D-4515-9253-15ADA6ACDEC4}"/>
          </ac:cxnSpMkLst>
        </pc:cxnChg>
        <pc:cxnChg chg="mod">
          <ac:chgData name="Assad Faizi" userId="da3e81de-dba1-45a7-8f2b-6de31dca0124" providerId="ADAL" clId="{9DCEC6B3-B296-4359-8F2D-03EDBD2333D8}" dt="2021-11-25T12:47:35.922" v="3070" actId="164"/>
          <ac:cxnSpMkLst>
            <pc:docMk/>
            <pc:sldMk cId="2863741229" sldId="268"/>
            <ac:cxnSpMk id="13" creationId="{8630F2CD-BF21-40D0-A637-C6CD9B7FAB01}"/>
          </ac:cxnSpMkLst>
        </pc:cxnChg>
        <pc:cxnChg chg="del">
          <ac:chgData name="Assad Faizi" userId="da3e81de-dba1-45a7-8f2b-6de31dca0124" providerId="ADAL" clId="{9DCEC6B3-B296-4359-8F2D-03EDBD2333D8}" dt="2021-11-25T09:26:33.823" v="2567" actId="478"/>
          <ac:cxnSpMkLst>
            <pc:docMk/>
            <pc:sldMk cId="2863741229" sldId="268"/>
            <ac:cxnSpMk id="14" creationId="{39947523-711E-44BC-99F1-FADB9CA7D451}"/>
          </ac:cxnSpMkLst>
        </pc:cxnChg>
        <pc:cxnChg chg="add mod">
          <ac:chgData name="Assad Faizi" userId="da3e81de-dba1-45a7-8f2b-6de31dca0124" providerId="ADAL" clId="{9DCEC6B3-B296-4359-8F2D-03EDBD2333D8}" dt="2021-11-25T13:16:44.321" v="3153" actId="1076"/>
          <ac:cxnSpMkLst>
            <pc:docMk/>
            <pc:sldMk cId="2863741229" sldId="268"/>
            <ac:cxnSpMk id="16" creationId="{DC61E95A-5C71-4174-8D64-0921F529ABB4}"/>
          </ac:cxnSpMkLst>
        </pc:cxnChg>
        <pc:cxnChg chg="mod">
          <ac:chgData name="Assad Faizi" userId="da3e81de-dba1-45a7-8f2b-6de31dca0124" providerId="ADAL" clId="{9DCEC6B3-B296-4359-8F2D-03EDBD2333D8}" dt="2021-11-25T12:47:35.922" v="3070" actId="164"/>
          <ac:cxnSpMkLst>
            <pc:docMk/>
            <pc:sldMk cId="2863741229" sldId="268"/>
            <ac:cxnSpMk id="25" creationId="{475F1A10-DC30-4490-BABD-BB4694FC83DA}"/>
          </ac:cxnSpMkLst>
        </pc:cxnChg>
        <pc:cxnChg chg="mod">
          <ac:chgData name="Assad Faizi" userId="da3e81de-dba1-45a7-8f2b-6de31dca0124" providerId="ADAL" clId="{9DCEC6B3-B296-4359-8F2D-03EDBD2333D8}" dt="2021-11-25T12:47:40.523" v="3071" actId="164"/>
          <ac:cxnSpMkLst>
            <pc:docMk/>
            <pc:sldMk cId="2863741229" sldId="268"/>
            <ac:cxnSpMk id="56" creationId="{2C1C6B12-33B9-43BF-A857-989FB4D81716}"/>
          </ac:cxnSpMkLst>
        </pc:cxnChg>
      </pc:sldChg>
      <pc:sldChg chg="delSp modSp add mod">
        <pc:chgData name="Assad Faizi" userId="da3e81de-dba1-45a7-8f2b-6de31dca0124" providerId="ADAL" clId="{9DCEC6B3-B296-4359-8F2D-03EDBD2333D8}" dt="2021-11-25T09:38:36.325" v="2800" actId="20577"/>
        <pc:sldMkLst>
          <pc:docMk/>
          <pc:sldMk cId="1547741223" sldId="269"/>
        </pc:sldMkLst>
        <pc:spChg chg="mod">
          <ac:chgData name="Assad Faizi" userId="da3e81de-dba1-45a7-8f2b-6de31dca0124" providerId="ADAL" clId="{9DCEC6B3-B296-4359-8F2D-03EDBD2333D8}" dt="2021-11-25T09:38:36.325" v="2800" actId="20577"/>
          <ac:spMkLst>
            <pc:docMk/>
            <pc:sldMk cId="1547741223" sldId="269"/>
            <ac:spMk id="2" creationId="{F8DDA468-9A36-4EAF-B610-F9124F4D4334}"/>
          </ac:spMkLst>
        </pc:spChg>
        <pc:spChg chg="del">
          <ac:chgData name="Assad Faizi" userId="da3e81de-dba1-45a7-8f2b-6de31dca0124" providerId="ADAL" clId="{9DCEC6B3-B296-4359-8F2D-03EDBD2333D8}" dt="2021-11-25T09:35:26.541" v="2697" actId="478"/>
          <ac:spMkLst>
            <pc:docMk/>
            <pc:sldMk cId="1547741223" sldId="269"/>
            <ac:spMk id="3" creationId="{0F9E5258-B8A4-4269-BCC3-8B5523101A90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6" creationId="{751162CF-5EC2-4847-9FD1-C8271F30FF52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7" creationId="{931379E5-9D14-4A84-8A2C-B35204B46B1E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8" creationId="{EB9932B7-922D-4A01-A6F8-E620CE97D1DC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11" creationId="{7F3DE410-F650-4E3C-8A9A-0F4551AFD198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15" creationId="{20148618-F6FD-46A5-AF87-64B5AB6FDF90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27" creationId="{3C845FE4-FEAC-4BCA-B789-7C463C33E9FD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28" creationId="{03346B16-9628-4DED-912F-6F16B1615557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29" creationId="{D7F63485-0227-4432-BEB7-A3B9AC41B3C4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30" creationId="{C9C3032A-8230-4CC5-AF19-4A0184A1B39E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31" creationId="{37333954-9702-4D25-9E97-6BB9BFDD700A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32" creationId="{4859CBB5-EC11-4A79-8C32-059B0C520A73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33" creationId="{3F237156-BAF3-4DF0-8F4C-56467D23CCB9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39" creationId="{414630DC-5A10-4510-8423-A3B6F9837778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41" creationId="{6FC5401F-C7F7-4C66-9F9B-D962322D0F99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42" creationId="{8BDE906A-5603-4BA6-8063-10BCBA8FDE48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44" creationId="{081091CE-399A-4D26-AA89-BF6C3BCECA39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45" creationId="{E749F160-6B75-401D-979E-769B960C0F78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46" creationId="{20C646A3-30CB-483B-8DF3-871CFB71D828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49" creationId="{ACDD5780-2DDA-402D-9925-BFF67B87CF0C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52" creationId="{713EDB45-E54F-45C4-86BF-83608987DC74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55" creationId="{478ACD51-AD67-41D9-B9BD-A9128B4F8D34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57" creationId="{4FD9124B-96ED-49BB-975C-4C48F3E72F6E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58" creationId="{8876C239-204B-4DA4-8FA0-830C20FF75F4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65" creationId="{67316F69-F12B-47F6-B60D-2D48A909284A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66" creationId="{36C9FA2C-8A0A-40D7-894B-DC29B8123026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67" creationId="{3B381A47-1A56-4480-A15E-A1422E023FB3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68" creationId="{653C4F88-BE77-47C6-97B4-04E93529A770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81" creationId="{C6D09CF5-6C8A-489F-B9A7-7A872AB3EAB5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82" creationId="{CECEC382-30DF-47D4-8F2A-E825F1B45D21}"/>
          </ac:spMkLst>
        </pc:spChg>
        <pc:spChg chg="del">
          <ac:chgData name="Assad Faizi" userId="da3e81de-dba1-45a7-8f2b-6de31dca0124" providerId="ADAL" clId="{9DCEC6B3-B296-4359-8F2D-03EDBD2333D8}" dt="2021-11-25T09:35:24.478" v="2696" actId="478"/>
          <ac:spMkLst>
            <pc:docMk/>
            <pc:sldMk cId="1547741223" sldId="269"/>
            <ac:spMk id="83" creationId="{64309926-8FF0-4E04-9D02-82FA73D6D35B}"/>
          </ac:spMkLst>
        </pc:spChg>
        <pc:picChg chg="del">
          <ac:chgData name="Assad Faizi" userId="da3e81de-dba1-45a7-8f2b-6de31dca0124" providerId="ADAL" clId="{9DCEC6B3-B296-4359-8F2D-03EDBD2333D8}" dt="2021-11-25T09:35:24.478" v="2696" actId="478"/>
          <ac:picMkLst>
            <pc:docMk/>
            <pc:sldMk cId="1547741223" sldId="269"/>
            <ac:picMk id="47" creationId="{75300D35-0C72-40A3-9992-46385D0CEBA9}"/>
          </ac:picMkLst>
        </pc:picChg>
        <pc:cxnChg chg="del mod">
          <ac:chgData name="Assad Faizi" userId="da3e81de-dba1-45a7-8f2b-6de31dca0124" providerId="ADAL" clId="{9DCEC6B3-B296-4359-8F2D-03EDBD2333D8}" dt="2021-11-25T09:35:24.478" v="2696" actId="478"/>
          <ac:cxnSpMkLst>
            <pc:docMk/>
            <pc:sldMk cId="1547741223" sldId="269"/>
            <ac:cxnSpMk id="10" creationId="{7D2E43D5-FD0D-4515-9253-15ADA6ACDEC4}"/>
          </ac:cxnSpMkLst>
        </pc:cxnChg>
        <pc:cxnChg chg="del mod">
          <ac:chgData name="Assad Faizi" userId="da3e81de-dba1-45a7-8f2b-6de31dca0124" providerId="ADAL" clId="{9DCEC6B3-B296-4359-8F2D-03EDBD2333D8}" dt="2021-11-25T09:35:24.478" v="2696" actId="478"/>
          <ac:cxnSpMkLst>
            <pc:docMk/>
            <pc:sldMk cId="1547741223" sldId="269"/>
            <ac:cxnSpMk id="13" creationId="{8630F2CD-BF21-40D0-A637-C6CD9B7FAB01}"/>
          </ac:cxnSpMkLst>
        </pc:cxnChg>
        <pc:cxnChg chg="del mod">
          <ac:chgData name="Assad Faizi" userId="da3e81de-dba1-45a7-8f2b-6de31dca0124" providerId="ADAL" clId="{9DCEC6B3-B296-4359-8F2D-03EDBD2333D8}" dt="2021-11-25T09:35:24.478" v="2696" actId="478"/>
          <ac:cxnSpMkLst>
            <pc:docMk/>
            <pc:sldMk cId="1547741223" sldId="269"/>
            <ac:cxnSpMk id="16" creationId="{DC61E95A-5C71-4174-8D64-0921F529ABB4}"/>
          </ac:cxnSpMkLst>
        </pc:cxnChg>
        <pc:cxnChg chg="del mod">
          <ac:chgData name="Assad Faizi" userId="da3e81de-dba1-45a7-8f2b-6de31dca0124" providerId="ADAL" clId="{9DCEC6B3-B296-4359-8F2D-03EDBD2333D8}" dt="2021-11-25T09:35:24.478" v="2696" actId="478"/>
          <ac:cxnSpMkLst>
            <pc:docMk/>
            <pc:sldMk cId="1547741223" sldId="269"/>
            <ac:cxnSpMk id="25" creationId="{475F1A10-DC30-4490-BABD-BB4694FC83DA}"/>
          </ac:cxnSpMkLst>
        </pc:cxnChg>
        <pc:cxnChg chg="del mod">
          <ac:chgData name="Assad Faizi" userId="da3e81de-dba1-45a7-8f2b-6de31dca0124" providerId="ADAL" clId="{9DCEC6B3-B296-4359-8F2D-03EDBD2333D8}" dt="2021-11-25T09:35:24.478" v="2696" actId="478"/>
          <ac:cxnSpMkLst>
            <pc:docMk/>
            <pc:sldMk cId="1547741223" sldId="269"/>
            <ac:cxnSpMk id="56" creationId="{2C1C6B12-33B9-43BF-A857-989FB4D81716}"/>
          </ac:cxnSpMkLst>
        </pc:cxnChg>
      </pc:sldChg>
      <pc:sldChg chg="addSp delSp modSp add mod delAnim modAnim">
        <pc:chgData name="Assad Faizi" userId="da3e81de-dba1-45a7-8f2b-6de31dca0124" providerId="ADAL" clId="{9DCEC6B3-B296-4359-8F2D-03EDBD2333D8}" dt="2021-12-06T08:23:29.417" v="4582" actId="1076"/>
        <pc:sldMkLst>
          <pc:docMk/>
          <pc:sldMk cId="456240501" sldId="270"/>
        </pc:sldMkLst>
        <pc:spChg chg="del">
          <ac:chgData name="Assad Faizi" userId="da3e81de-dba1-45a7-8f2b-6de31dca0124" providerId="ADAL" clId="{9DCEC6B3-B296-4359-8F2D-03EDBD2333D8}" dt="2021-11-25T13:08:20.046" v="3112" actId="478"/>
          <ac:spMkLst>
            <pc:docMk/>
            <pc:sldMk cId="456240501" sldId="270"/>
            <ac:spMk id="2" creationId="{F8DDA468-9A36-4EAF-B610-F9124F4D4334}"/>
          </ac:spMkLst>
        </pc:spChg>
        <pc:spChg chg="add del mod">
          <ac:chgData name="Assad Faizi" userId="da3e81de-dba1-45a7-8f2b-6de31dca0124" providerId="ADAL" clId="{9DCEC6B3-B296-4359-8F2D-03EDBD2333D8}" dt="2021-11-25T13:08:22.816" v="3113"/>
          <ac:spMkLst>
            <pc:docMk/>
            <pc:sldMk cId="456240501" sldId="270"/>
            <ac:spMk id="4" creationId="{88CD5D27-CAD7-4DAC-90F9-78C772487BFE}"/>
          </ac:spMkLst>
        </pc:spChg>
        <pc:spChg chg="add mod">
          <ac:chgData name="Assad Faizi" userId="da3e81de-dba1-45a7-8f2b-6de31dca0124" providerId="ADAL" clId="{9DCEC6B3-B296-4359-8F2D-03EDBD2333D8}" dt="2021-11-25T13:11:40.091" v="3137" actId="1076"/>
          <ac:spMkLst>
            <pc:docMk/>
            <pc:sldMk cId="456240501" sldId="270"/>
            <ac:spMk id="5" creationId="{3844E54B-1E14-444C-9540-E59E2E7A0A59}"/>
          </ac:spMkLst>
        </pc:spChg>
        <pc:spChg chg="mod">
          <ac:chgData name="Assad Faizi" userId="da3e81de-dba1-45a7-8f2b-6de31dca0124" providerId="ADAL" clId="{9DCEC6B3-B296-4359-8F2D-03EDBD2333D8}" dt="2021-11-25T13:11:15.484" v="3132"/>
          <ac:spMkLst>
            <pc:docMk/>
            <pc:sldMk cId="456240501" sldId="270"/>
            <ac:spMk id="7" creationId="{8BF49065-3797-49C6-8AC9-C840B3D0E22B}"/>
          </ac:spMkLst>
        </pc:spChg>
        <pc:spChg chg="mod">
          <ac:chgData name="Assad Faizi" userId="da3e81de-dba1-45a7-8f2b-6de31dca0124" providerId="ADAL" clId="{9DCEC6B3-B296-4359-8F2D-03EDBD2333D8}" dt="2021-11-25T13:11:15.484" v="3132"/>
          <ac:spMkLst>
            <pc:docMk/>
            <pc:sldMk cId="456240501" sldId="270"/>
            <ac:spMk id="8" creationId="{ABF27E28-3E60-4361-B813-368187B6A7FD}"/>
          </ac:spMkLst>
        </pc:spChg>
        <pc:spChg chg="mod">
          <ac:chgData name="Assad Faizi" userId="da3e81de-dba1-45a7-8f2b-6de31dca0124" providerId="ADAL" clId="{9DCEC6B3-B296-4359-8F2D-03EDBD2333D8}" dt="2021-11-25T13:11:15.484" v="3132"/>
          <ac:spMkLst>
            <pc:docMk/>
            <pc:sldMk cId="456240501" sldId="270"/>
            <ac:spMk id="9" creationId="{1561DEE1-EB1B-4352-BBCD-650C2083EB00}"/>
          </ac:spMkLst>
        </pc:spChg>
        <pc:spChg chg="add del mod">
          <ac:chgData name="Assad Faizi" userId="da3e81de-dba1-45a7-8f2b-6de31dca0124" providerId="ADAL" clId="{9DCEC6B3-B296-4359-8F2D-03EDBD2333D8}" dt="2021-11-25T14:25:50.401" v="3355" actId="478"/>
          <ac:spMkLst>
            <pc:docMk/>
            <pc:sldMk cId="456240501" sldId="270"/>
            <ac:spMk id="10" creationId="{CD43B320-A596-40E7-A3A1-67C9AA7B75A2}"/>
          </ac:spMkLst>
        </pc:spChg>
        <pc:spChg chg="add del mod">
          <ac:chgData name="Assad Faizi" userId="da3e81de-dba1-45a7-8f2b-6de31dca0124" providerId="ADAL" clId="{9DCEC6B3-B296-4359-8F2D-03EDBD2333D8}" dt="2021-11-25T14:25:50.401" v="3355" actId="478"/>
          <ac:spMkLst>
            <pc:docMk/>
            <pc:sldMk cId="456240501" sldId="270"/>
            <ac:spMk id="11" creationId="{297723F7-523C-469D-B194-412396ABF6C9}"/>
          </ac:spMkLst>
        </pc:spChg>
        <pc:spChg chg="add del mod">
          <ac:chgData name="Assad Faizi" userId="da3e81de-dba1-45a7-8f2b-6de31dca0124" providerId="ADAL" clId="{9DCEC6B3-B296-4359-8F2D-03EDBD2333D8}" dt="2021-11-25T14:25:50.401" v="3355" actId="478"/>
          <ac:spMkLst>
            <pc:docMk/>
            <pc:sldMk cId="456240501" sldId="270"/>
            <ac:spMk id="12" creationId="{0B1E6229-621B-4925-8D68-02A08DB8B3C9}"/>
          </ac:spMkLst>
        </pc:spChg>
        <pc:spChg chg="mod">
          <ac:chgData name="Assad Faizi" userId="da3e81de-dba1-45a7-8f2b-6de31dca0124" providerId="ADAL" clId="{9DCEC6B3-B296-4359-8F2D-03EDBD2333D8}" dt="2021-11-25T13:11:29.382" v="3134"/>
          <ac:spMkLst>
            <pc:docMk/>
            <pc:sldMk cId="456240501" sldId="270"/>
            <ac:spMk id="14" creationId="{A0A13032-390B-46B8-BF05-160F16250ECB}"/>
          </ac:spMkLst>
        </pc:spChg>
        <pc:spChg chg="mod">
          <ac:chgData name="Assad Faizi" userId="da3e81de-dba1-45a7-8f2b-6de31dca0124" providerId="ADAL" clId="{9DCEC6B3-B296-4359-8F2D-03EDBD2333D8}" dt="2021-11-25T13:11:29.382" v="3134"/>
          <ac:spMkLst>
            <pc:docMk/>
            <pc:sldMk cId="456240501" sldId="270"/>
            <ac:spMk id="15" creationId="{52824F90-F402-42BB-96E6-86FB41E08297}"/>
          </ac:spMkLst>
        </pc:spChg>
        <pc:spChg chg="mod">
          <ac:chgData name="Assad Faizi" userId="da3e81de-dba1-45a7-8f2b-6de31dca0124" providerId="ADAL" clId="{9DCEC6B3-B296-4359-8F2D-03EDBD2333D8}" dt="2021-11-25T13:11:29.382" v="3134"/>
          <ac:spMkLst>
            <pc:docMk/>
            <pc:sldMk cId="456240501" sldId="270"/>
            <ac:spMk id="19" creationId="{9CCAAFF9-F269-4895-B078-5CADDBDBA033}"/>
          </ac:spMkLst>
        </pc:spChg>
        <pc:spChg chg="add del mod">
          <ac:chgData name="Assad Faizi" userId="da3e81de-dba1-45a7-8f2b-6de31dca0124" providerId="ADAL" clId="{9DCEC6B3-B296-4359-8F2D-03EDBD2333D8}" dt="2021-11-25T14:35:27.248" v="3605" actId="478"/>
          <ac:spMkLst>
            <pc:docMk/>
            <pc:sldMk cId="456240501" sldId="270"/>
            <ac:spMk id="22" creationId="{755F8CBB-6C35-4E5F-B238-9D0B1F85ACD8}"/>
          </ac:spMkLst>
        </pc:spChg>
        <pc:spChg chg="add del mod">
          <ac:chgData name="Assad Faizi" userId="da3e81de-dba1-45a7-8f2b-6de31dca0124" providerId="ADAL" clId="{9DCEC6B3-B296-4359-8F2D-03EDBD2333D8}" dt="2021-11-25T14:39:10.920" v="3751" actId="478"/>
          <ac:spMkLst>
            <pc:docMk/>
            <pc:sldMk cId="456240501" sldId="270"/>
            <ac:spMk id="23" creationId="{63F813AF-D2DC-46C8-8FBD-409ACFA0B3CD}"/>
          </ac:spMkLst>
        </pc:spChg>
        <pc:spChg chg="add del mod">
          <ac:chgData name="Assad Faizi" userId="da3e81de-dba1-45a7-8f2b-6de31dca0124" providerId="ADAL" clId="{9DCEC6B3-B296-4359-8F2D-03EDBD2333D8}" dt="2021-11-25T14:39:10.920" v="3751" actId="478"/>
          <ac:spMkLst>
            <pc:docMk/>
            <pc:sldMk cId="456240501" sldId="270"/>
            <ac:spMk id="24" creationId="{388A1710-F37F-4122-9206-5CE6141C74FC}"/>
          </ac:spMkLst>
        </pc:spChg>
        <pc:spChg chg="add del mod">
          <ac:chgData name="Assad Faizi" userId="da3e81de-dba1-45a7-8f2b-6de31dca0124" providerId="ADAL" clId="{9DCEC6B3-B296-4359-8F2D-03EDBD2333D8}" dt="2021-11-25T14:39:10.920" v="3751" actId="478"/>
          <ac:spMkLst>
            <pc:docMk/>
            <pc:sldMk cId="456240501" sldId="270"/>
            <ac:spMk id="25" creationId="{40E691E5-49EF-4E1B-90F3-7A5AAB9256FA}"/>
          </ac:spMkLst>
        </pc:spChg>
        <pc:spChg chg="add del mod">
          <ac:chgData name="Assad Faizi" userId="da3e81de-dba1-45a7-8f2b-6de31dca0124" providerId="ADAL" clId="{9DCEC6B3-B296-4359-8F2D-03EDBD2333D8}" dt="2021-11-25T14:39:10.920" v="3751" actId="478"/>
          <ac:spMkLst>
            <pc:docMk/>
            <pc:sldMk cId="456240501" sldId="270"/>
            <ac:spMk id="26" creationId="{4894B180-F2E8-4B73-8BD0-0EF3FAC103DA}"/>
          </ac:spMkLst>
        </pc:spChg>
        <pc:spChg chg="add del mod">
          <ac:chgData name="Assad Faizi" userId="da3e81de-dba1-45a7-8f2b-6de31dca0124" providerId="ADAL" clId="{9DCEC6B3-B296-4359-8F2D-03EDBD2333D8}" dt="2021-11-25T14:35:42.946" v="3610"/>
          <ac:spMkLst>
            <pc:docMk/>
            <pc:sldMk cId="456240501" sldId="270"/>
            <ac:spMk id="27" creationId="{9481C7A1-65CF-49E4-8F7B-0245551028E4}"/>
          </ac:spMkLst>
        </pc:spChg>
        <pc:spChg chg="add del mod">
          <ac:chgData name="Assad Faizi" userId="da3e81de-dba1-45a7-8f2b-6de31dca0124" providerId="ADAL" clId="{9DCEC6B3-B296-4359-8F2D-03EDBD2333D8}" dt="2021-11-25T14:35:42.946" v="3610"/>
          <ac:spMkLst>
            <pc:docMk/>
            <pc:sldMk cId="456240501" sldId="270"/>
            <ac:spMk id="28" creationId="{9375BB79-2D17-4EA2-A1C5-4B6F7E256CE5}"/>
          </ac:spMkLst>
        </pc:spChg>
        <pc:spChg chg="add del mod">
          <ac:chgData name="Assad Faizi" userId="da3e81de-dba1-45a7-8f2b-6de31dca0124" providerId="ADAL" clId="{9DCEC6B3-B296-4359-8F2D-03EDBD2333D8}" dt="2021-11-25T14:35:42.946" v="3610"/>
          <ac:spMkLst>
            <pc:docMk/>
            <pc:sldMk cId="456240501" sldId="270"/>
            <ac:spMk id="29" creationId="{3BC80549-C149-4706-A485-044B1FD20E5A}"/>
          </ac:spMkLst>
        </pc:spChg>
        <pc:spChg chg="add del mod">
          <ac:chgData name="Assad Faizi" userId="da3e81de-dba1-45a7-8f2b-6de31dca0124" providerId="ADAL" clId="{9DCEC6B3-B296-4359-8F2D-03EDBD2333D8}" dt="2021-11-25T14:35:42.946" v="3610"/>
          <ac:spMkLst>
            <pc:docMk/>
            <pc:sldMk cId="456240501" sldId="270"/>
            <ac:spMk id="30" creationId="{E4BA5807-5EBA-476E-BA17-25EDFB15A23B}"/>
          </ac:spMkLst>
        </pc:spChg>
        <pc:spChg chg="add del mod">
          <ac:chgData name="Assad Faizi" userId="da3e81de-dba1-45a7-8f2b-6de31dca0124" providerId="ADAL" clId="{9DCEC6B3-B296-4359-8F2D-03EDBD2333D8}" dt="2021-11-25T14:39:10.920" v="3751" actId="478"/>
          <ac:spMkLst>
            <pc:docMk/>
            <pc:sldMk cId="456240501" sldId="270"/>
            <ac:spMk id="32" creationId="{64FE1331-F232-436E-BA3E-31AB5DF5534D}"/>
          </ac:spMkLst>
        </pc:spChg>
        <pc:spChg chg="add mod">
          <ac:chgData name="Assad Faizi" userId="da3e81de-dba1-45a7-8f2b-6de31dca0124" providerId="ADAL" clId="{9DCEC6B3-B296-4359-8F2D-03EDBD2333D8}" dt="2021-11-25T15:04:31.569" v="4217" actId="1076"/>
          <ac:spMkLst>
            <pc:docMk/>
            <pc:sldMk cId="456240501" sldId="270"/>
            <ac:spMk id="37" creationId="{FA88CB67-1C85-484C-BD48-9D831AAC53D6}"/>
          </ac:spMkLst>
        </pc:spChg>
        <pc:spChg chg="add del mod">
          <ac:chgData name="Assad Faizi" userId="da3e81de-dba1-45a7-8f2b-6de31dca0124" providerId="ADAL" clId="{9DCEC6B3-B296-4359-8F2D-03EDBD2333D8}" dt="2021-11-25T14:39:10.920" v="3751" actId="478"/>
          <ac:spMkLst>
            <pc:docMk/>
            <pc:sldMk cId="456240501" sldId="270"/>
            <ac:spMk id="38" creationId="{2221A56B-C021-4B7A-9886-3B0BCA9726CF}"/>
          </ac:spMkLst>
        </pc:spChg>
        <pc:spChg chg="add mod">
          <ac:chgData name="Assad Faizi" userId="da3e81de-dba1-45a7-8f2b-6de31dca0124" providerId="ADAL" clId="{9DCEC6B3-B296-4359-8F2D-03EDBD2333D8}" dt="2021-11-25T15:04:31.569" v="4217" actId="1076"/>
          <ac:spMkLst>
            <pc:docMk/>
            <pc:sldMk cId="456240501" sldId="270"/>
            <ac:spMk id="39" creationId="{12EF79AE-2B87-4C50-B619-2BFB7F628B37}"/>
          </ac:spMkLst>
        </pc:spChg>
        <pc:spChg chg="add mod">
          <ac:chgData name="Assad Faizi" userId="da3e81de-dba1-45a7-8f2b-6de31dca0124" providerId="ADAL" clId="{9DCEC6B3-B296-4359-8F2D-03EDBD2333D8}" dt="2021-11-25T15:04:31.569" v="4217" actId="1076"/>
          <ac:spMkLst>
            <pc:docMk/>
            <pc:sldMk cId="456240501" sldId="270"/>
            <ac:spMk id="41" creationId="{CE57C924-F55A-49EE-9D03-DFE834006AF0}"/>
          </ac:spMkLst>
        </pc:spChg>
        <pc:spChg chg="add mod">
          <ac:chgData name="Assad Faizi" userId="da3e81de-dba1-45a7-8f2b-6de31dca0124" providerId="ADAL" clId="{9DCEC6B3-B296-4359-8F2D-03EDBD2333D8}" dt="2021-11-25T15:04:31.569" v="4217" actId="1076"/>
          <ac:spMkLst>
            <pc:docMk/>
            <pc:sldMk cId="456240501" sldId="270"/>
            <ac:spMk id="46" creationId="{65AABF3E-49E3-4012-AE15-68E6486ADF74}"/>
          </ac:spMkLst>
        </pc:spChg>
        <pc:spChg chg="add mod">
          <ac:chgData name="Assad Faizi" userId="da3e81de-dba1-45a7-8f2b-6de31dca0124" providerId="ADAL" clId="{9DCEC6B3-B296-4359-8F2D-03EDBD2333D8}" dt="2021-11-25T15:04:31.569" v="4217" actId="1076"/>
          <ac:spMkLst>
            <pc:docMk/>
            <pc:sldMk cId="456240501" sldId="270"/>
            <ac:spMk id="53" creationId="{57C62276-EE67-4717-9E73-2525A6487A55}"/>
          </ac:spMkLst>
        </pc:spChg>
        <pc:spChg chg="add del">
          <ac:chgData name="Assad Faizi" userId="da3e81de-dba1-45a7-8f2b-6de31dca0124" providerId="ADAL" clId="{9DCEC6B3-B296-4359-8F2D-03EDBD2333D8}" dt="2021-11-25T15:05:01.576" v="4227" actId="11529"/>
          <ac:spMkLst>
            <pc:docMk/>
            <pc:sldMk cId="456240501" sldId="270"/>
            <ac:spMk id="56" creationId="{5F7A3558-6317-400E-B0B5-DDE3794C352E}"/>
          </ac:spMkLst>
        </pc:spChg>
        <pc:spChg chg="add mod">
          <ac:chgData name="Assad Faizi" userId="da3e81de-dba1-45a7-8f2b-6de31dca0124" providerId="ADAL" clId="{9DCEC6B3-B296-4359-8F2D-03EDBD2333D8}" dt="2021-11-25T15:08:41.910" v="4327" actId="164"/>
          <ac:spMkLst>
            <pc:docMk/>
            <pc:sldMk cId="456240501" sldId="270"/>
            <ac:spMk id="57" creationId="{190A983E-F7A2-4440-8436-372440A0CE22}"/>
          </ac:spMkLst>
        </pc:spChg>
        <pc:spChg chg="add mod">
          <ac:chgData name="Assad Faizi" userId="da3e81de-dba1-45a7-8f2b-6de31dca0124" providerId="ADAL" clId="{9DCEC6B3-B296-4359-8F2D-03EDBD2333D8}" dt="2021-11-25T15:08:41.910" v="4327" actId="164"/>
          <ac:spMkLst>
            <pc:docMk/>
            <pc:sldMk cId="456240501" sldId="270"/>
            <ac:spMk id="59" creationId="{34988580-17D4-4C3D-810D-F819DF01D674}"/>
          </ac:spMkLst>
        </pc:spChg>
        <pc:spChg chg="add mod">
          <ac:chgData name="Assad Faizi" userId="da3e81de-dba1-45a7-8f2b-6de31dca0124" providerId="ADAL" clId="{9DCEC6B3-B296-4359-8F2D-03EDBD2333D8}" dt="2021-11-25T15:08:41.910" v="4327" actId="164"/>
          <ac:spMkLst>
            <pc:docMk/>
            <pc:sldMk cId="456240501" sldId="270"/>
            <ac:spMk id="60" creationId="{A384D5EA-8133-448F-963E-498E2AE5F986}"/>
          </ac:spMkLst>
        </pc:spChg>
        <pc:spChg chg="add mod">
          <ac:chgData name="Assad Faizi" userId="da3e81de-dba1-45a7-8f2b-6de31dca0124" providerId="ADAL" clId="{9DCEC6B3-B296-4359-8F2D-03EDBD2333D8}" dt="2021-11-25T15:07:45.260" v="4323" actId="1076"/>
          <ac:spMkLst>
            <pc:docMk/>
            <pc:sldMk cId="456240501" sldId="270"/>
            <ac:spMk id="62" creationId="{B947ED1C-C217-4F17-A452-CFBAA22A0A67}"/>
          </ac:spMkLst>
        </pc:spChg>
        <pc:spChg chg="add mod">
          <ac:chgData name="Assad Faizi" userId="da3e81de-dba1-45a7-8f2b-6de31dca0124" providerId="ADAL" clId="{9DCEC6B3-B296-4359-8F2D-03EDBD2333D8}" dt="2021-11-25T15:07:47.830" v="4324" actId="1076"/>
          <ac:spMkLst>
            <pc:docMk/>
            <pc:sldMk cId="456240501" sldId="270"/>
            <ac:spMk id="63" creationId="{94165503-5B5F-44B7-86C8-B8780D897203}"/>
          </ac:spMkLst>
        </pc:spChg>
        <pc:spChg chg="add mod">
          <ac:chgData name="Assad Faizi" userId="da3e81de-dba1-45a7-8f2b-6de31dca0124" providerId="ADAL" clId="{9DCEC6B3-B296-4359-8F2D-03EDBD2333D8}" dt="2021-11-25T15:14:58.893" v="4349" actId="1076"/>
          <ac:spMkLst>
            <pc:docMk/>
            <pc:sldMk cId="456240501" sldId="270"/>
            <ac:spMk id="1024" creationId="{B23B6EDC-C75D-4B39-B889-6F4169FDE549}"/>
          </ac:spMkLst>
        </pc:spChg>
        <pc:grpChg chg="add del mod">
          <ac:chgData name="Assad Faizi" userId="da3e81de-dba1-45a7-8f2b-6de31dca0124" providerId="ADAL" clId="{9DCEC6B3-B296-4359-8F2D-03EDBD2333D8}" dt="2021-11-25T13:11:41.502" v="3138" actId="478"/>
          <ac:grpSpMkLst>
            <pc:docMk/>
            <pc:sldMk cId="456240501" sldId="270"/>
            <ac:grpSpMk id="6" creationId="{449C3504-7DC7-4BDD-8FEF-5B98CD7A5D18}"/>
          </ac:grpSpMkLst>
        </pc:grpChg>
        <pc:grpChg chg="add del mod">
          <ac:chgData name="Assad Faizi" userId="da3e81de-dba1-45a7-8f2b-6de31dca0124" providerId="ADAL" clId="{9DCEC6B3-B296-4359-8F2D-03EDBD2333D8}" dt="2021-11-25T13:11:45.842" v="3139" actId="478"/>
          <ac:grpSpMkLst>
            <pc:docMk/>
            <pc:sldMk cId="456240501" sldId="270"/>
            <ac:grpSpMk id="13" creationId="{EBEE94ED-81BC-4331-A4F0-0CE6031E83A5}"/>
          </ac:grpSpMkLst>
        </pc:grpChg>
        <pc:grpChg chg="add del mod">
          <ac:chgData name="Assad Faizi" userId="da3e81de-dba1-45a7-8f2b-6de31dca0124" providerId="ADAL" clId="{9DCEC6B3-B296-4359-8F2D-03EDBD2333D8}" dt="2021-11-25T14:25:50.401" v="3355" actId="478"/>
          <ac:grpSpMkLst>
            <pc:docMk/>
            <pc:sldMk cId="456240501" sldId="270"/>
            <ac:grpSpMk id="16" creationId="{44E729E2-A83C-45D8-AC3B-A7EEF0717D38}"/>
          </ac:grpSpMkLst>
        </pc:grpChg>
        <pc:grpChg chg="add mod">
          <ac:chgData name="Assad Faizi" userId="da3e81de-dba1-45a7-8f2b-6de31dca0124" providerId="ADAL" clId="{9DCEC6B3-B296-4359-8F2D-03EDBD2333D8}" dt="2021-11-25T15:04:31.569" v="4217" actId="1076"/>
          <ac:grpSpMkLst>
            <pc:docMk/>
            <pc:sldMk cId="456240501" sldId="270"/>
            <ac:grpSpMk id="52" creationId="{58E486D4-6ADD-4AD6-A18D-4A8EB213DDD4}"/>
          </ac:grpSpMkLst>
        </pc:grpChg>
        <pc:grpChg chg="add mod">
          <ac:chgData name="Assad Faizi" userId="da3e81de-dba1-45a7-8f2b-6de31dca0124" providerId="ADAL" clId="{9DCEC6B3-B296-4359-8F2D-03EDBD2333D8}" dt="2021-11-25T15:08:41.910" v="4327" actId="164"/>
          <ac:grpSpMkLst>
            <pc:docMk/>
            <pc:sldMk cId="456240501" sldId="270"/>
            <ac:grpSpMk id="58" creationId="{8AB0C04F-8523-48FE-971B-C03508962D8C}"/>
          </ac:grpSpMkLst>
        </pc:grpChg>
        <pc:graphicFrameChg chg="add del mod modGraphic">
          <ac:chgData name="Assad Faizi" userId="da3e81de-dba1-45a7-8f2b-6de31dca0124" providerId="ADAL" clId="{9DCEC6B3-B296-4359-8F2D-03EDBD2333D8}" dt="2021-11-25T14:30:55.674" v="3377" actId="478"/>
          <ac:graphicFrameMkLst>
            <pc:docMk/>
            <pc:sldMk cId="456240501" sldId="270"/>
            <ac:graphicFrameMk id="20" creationId="{252B17A6-BF13-4999-AB87-A176748BE197}"/>
          </ac:graphicFrameMkLst>
        </pc:graphicFrameChg>
        <pc:graphicFrameChg chg="add del mod modGraphic">
          <ac:chgData name="Assad Faizi" userId="da3e81de-dba1-45a7-8f2b-6de31dca0124" providerId="ADAL" clId="{9DCEC6B3-B296-4359-8F2D-03EDBD2333D8}" dt="2021-11-25T14:35:28.910" v="3606" actId="478"/>
          <ac:graphicFrameMkLst>
            <pc:docMk/>
            <pc:sldMk cId="456240501" sldId="270"/>
            <ac:graphicFrameMk id="21" creationId="{56F0207B-AE8E-4FE7-89D5-91CBCA904344}"/>
          </ac:graphicFrameMkLst>
        </pc:graphicFrameChg>
        <pc:graphicFrameChg chg="add mod modGraphic">
          <ac:chgData name="Assad Faizi" userId="da3e81de-dba1-45a7-8f2b-6de31dca0124" providerId="ADAL" clId="{9DCEC6B3-B296-4359-8F2D-03EDBD2333D8}" dt="2021-12-06T08:23:29.417" v="4582" actId="1076"/>
          <ac:graphicFrameMkLst>
            <pc:docMk/>
            <pc:sldMk cId="456240501" sldId="270"/>
            <ac:graphicFrameMk id="54" creationId="{B46D3B50-C6DB-4FF9-BC9B-8454E71B47E2}"/>
          </ac:graphicFrameMkLst>
        </pc:graphicFrameChg>
        <pc:graphicFrameChg chg="add mod modGraphic">
          <ac:chgData name="Assad Faizi" userId="da3e81de-dba1-45a7-8f2b-6de31dca0124" providerId="ADAL" clId="{9DCEC6B3-B296-4359-8F2D-03EDBD2333D8}" dt="2021-11-25T15:05:31.157" v="4243" actId="1076"/>
          <ac:graphicFrameMkLst>
            <pc:docMk/>
            <pc:sldMk cId="456240501" sldId="270"/>
            <ac:graphicFrameMk id="55" creationId="{0C972D8E-A63C-496C-823C-5505048DCD92}"/>
          </ac:graphicFrameMkLst>
        </pc:graphicFrameChg>
        <pc:graphicFrameChg chg="add mod modGraphic">
          <ac:chgData name="Assad Faizi" userId="da3e81de-dba1-45a7-8f2b-6de31dca0124" providerId="ADAL" clId="{9DCEC6B3-B296-4359-8F2D-03EDBD2333D8}" dt="2021-11-25T15:06:47.383" v="4282" actId="1076"/>
          <ac:graphicFrameMkLst>
            <pc:docMk/>
            <pc:sldMk cId="456240501" sldId="270"/>
            <ac:graphicFrameMk id="61" creationId="{E2191073-8259-4B0B-AE09-5A0680259743}"/>
          </ac:graphicFrameMkLst>
        </pc:graphicFrameChg>
        <pc:picChg chg="mod">
          <ac:chgData name="Assad Faizi" userId="da3e81de-dba1-45a7-8f2b-6de31dca0124" providerId="ADAL" clId="{9DCEC6B3-B296-4359-8F2D-03EDBD2333D8}" dt="2021-11-25T13:11:29.382" v="3134"/>
          <ac:picMkLst>
            <pc:docMk/>
            <pc:sldMk cId="456240501" sldId="270"/>
            <ac:picMk id="17" creationId="{F850B2C7-EDAC-42B5-82E7-FCE182468B6D}"/>
          </ac:picMkLst>
        </pc:picChg>
        <pc:picChg chg="add del mod">
          <ac:chgData name="Assad Faizi" userId="da3e81de-dba1-45a7-8f2b-6de31dca0124" providerId="ADAL" clId="{9DCEC6B3-B296-4359-8F2D-03EDBD2333D8}" dt="2021-11-25T14:39:10.920" v="3751" actId="478"/>
          <ac:picMkLst>
            <pc:docMk/>
            <pc:sldMk cId="456240501" sldId="270"/>
            <ac:picMk id="31" creationId="{1C929EBA-D956-4C17-8365-1068EB4F887D}"/>
          </ac:picMkLst>
        </pc:picChg>
        <pc:picChg chg="add mod">
          <ac:chgData name="Assad Faizi" userId="da3e81de-dba1-45a7-8f2b-6de31dca0124" providerId="ADAL" clId="{9DCEC6B3-B296-4359-8F2D-03EDBD2333D8}" dt="2021-11-25T15:04:31.569" v="4217" actId="1076"/>
          <ac:picMkLst>
            <pc:docMk/>
            <pc:sldMk cId="456240501" sldId="270"/>
            <ac:picMk id="36" creationId="{3E8628DD-4095-4F93-B757-2467E7C0C383}"/>
          </ac:picMkLst>
        </pc:picChg>
        <pc:picChg chg="add mod">
          <ac:chgData name="Assad Faizi" userId="da3e81de-dba1-45a7-8f2b-6de31dca0124" providerId="ADAL" clId="{9DCEC6B3-B296-4359-8F2D-03EDBD2333D8}" dt="2021-11-25T15:04:31.569" v="4217" actId="1076"/>
          <ac:picMkLst>
            <pc:docMk/>
            <pc:sldMk cId="456240501" sldId="270"/>
            <ac:picMk id="1026" creationId="{6FD99878-35F3-4645-B971-E56372468980}"/>
          </ac:picMkLst>
        </pc:picChg>
        <pc:cxnChg chg="mod">
          <ac:chgData name="Assad Faizi" userId="da3e81de-dba1-45a7-8f2b-6de31dca0124" providerId="ADAL" clId="{9DCEC6B3-B296-4359-8F2D-03EDBD2333D8}" dt="2021-11-25T14:25:50.401" v="3355" actId="478"/>
          <ac:cxnSpMkLst>
            <pc:docMk/>
            <pc:sldMk cId="456240501" sldId="270"/>
            <ac:cxnSpMk id="18" creationId="{0E7623F2-6281-4DEB-BDCA-4673F1C20267}"/>
          </ac:cxnSpMkLst>
        </pc:cxnChg>
        <pc:cxnChg chg="add del mod">
          <ac:chgData name="Assad Faizi" userId="da3e81de-dba1-45a7-8f2b-6de31dca0124" providerId="ADAL" clId="{9DCEC6B3-B296-4359-8F2D-03EDBD2333D8}" dt="2021-11-25T14:39:10.920" v="3751" actId="478"/>
          <ac:cxnSpMkLst>
            <pc:docMk/>
            <pc:sldMk cId="456240501" sldId="270"/>
            <ac:cxnSpMk id="34" creationId="{D5D61E14-FCEA-442B-A703-C5C43083BE38}"/>
          </ac:cxnSpMkLst>
        </pc:cxnChg>
        <pc:cxnChg chg="add mod">
          <ac:chgData name="Assad Faizi" userId="da3e81de-dba1-45a7-8f2b-6de31dca0124" providerId="ADAL" clId="{9DCEC6B3-B296-4359-8F2D-03EDBD2333D8}" dt="2021-11-25T15:04:31.569" v="4217" actId="1076"/>
          <ac:cxnSpMkLst>
            <pc:docMk/>
            <pc:sldMk cId="456240501" sldId="270"/>
            <ac:cxnSpMk id="42" creationId="{5D0D5726-79D5-4D04-98BF-582960713743}"/>
          </ac:cxnSpMkLst>
        </pc:cxnChg>
        <pc:cxnChg chg="add mod">
          <ac:chgData name="Assad Faizi" userId="da3e81de-dba1-45a7-8f2b-6de31dca0124" providerId="ADAL" clId="{9DCEC6B3-B296-4359-8F2D-03EDBD2333D8}" dt="2021-11-25T15:04:31.569" v="4217" actId="1076"/>
          <ac:cxnSpMkLst>
            <pc:docMk/>
            <pc:sldMk cId="456240501" sldId="270"/>
            <ac:cxnSpMk id="44" creationId="{4B9B1A82-19E4-457C-AC24-385BE35C07D8}"/>
          </ac:cxnSpMkLst>
        </pc:cxnChg>
        <pc:cxnChg chg="add mod">
          <ac:chgData name="Assad Faizi" userId="da3e81de-dba1-45a7-8f2b-6de31dca0124" providerId="ADAL" clId="{9DCEC6B3-B296-4359-8F2D-03EDBD2333D8}" dt="2021-11-25T15:04:31.569" v="4217" actId="1076"/>
          <ac:cxnSpMkLst>
            <pc:docMk/>
            <pc:sldMk cId="456240501" sldId="270"/>
            <ac:cxnSpMk id="47" creationId="{2ADFE2F3-892F-4520-9F42-D96D5FB499E1}"/>
          </ac:cxnSpMkLst>
        </pc:cxnChg>
        <pc:cxnChg chg="add mod">
          <ac:chgData name="Assad Faizi" userId="da3e81de-dba1-45a7-8f2b-6de31dca0124" providerId="ADAL" clId="{9DCEC6B3-B296-4359-8F2D-03EDBD2333D8}" dt="2021-11-25T15:04:31.569" v="4217" actId="1076"/>
          <ac:cxnSpMkLst>
            <pc:docMk/>
            <pc:sldMk cId="456240501" sldId="270"/>
            <ac:cxnSpMk id="49" creationId="{C493493A-5E50-4CD9-B616-6C6A99AA51FF}"/>
          </ac:cxnSpMkLst>
        </pc:cxnChg>
      </pc:sldChg>
      <pc:sldChg chg="addSp delSp modSp add mod delAnim modAnim">
        <pc:chgData name="Assad Faizi" userId="da3e81de-dba1-45a7-8f2b-6de31dca0124" providerId="ADAL" clId="{9DCEC6B3-B296-4359-8F2D-03EDBD2333D8}" dt="2021-11-25T14:55:39.690" v="4028"/>
        <pc:sldMkLst>
          <pc:docMk/>
          <pc:sldMk cId="4277018885" sldId="271"/>
        </pc:sldMkLst>
        <pc:spChg chg="mod">
          <ac:chgData name="Assad Faizi" userId="da3e81de-dba1-45a7-8f2b-6de31dca0124" providerId="ADAL" clId="{9DCEC6B3-B296-4359-8F2D-03EDBD2333D8}" dt="2021-11-25T14:20:55.486" v="3333" actId="20577"/>
          <ac:spMkLst>
            <pc:docMk/>
            <pc:sldMk cId="4277018885" sldId="271"/>
            <ac:spMk id="2" creationId="{F8DDA468-9A36-4EAF-B610-F9124F4D4334}"/>
          </ac:spMkLst>
        </pc:spChg>
        <pc:spChg chg="mod">
          <ac:chgData name="Assad Faizi" userId="da3e81de-dba1-45a7-8f2b-6de31dca0124" providerId="ADAL" clId="{9DCEC6B3-B296-4359-8F2D-03EDBD2333D8}" dt="2021-11-25T14:19:33.336" v="3268" actId="20577"/>
          <ac:spMkLst>
            <pc:docMk/>
            <pc:sldMk cId="4277018885" sldId="271"/>
            <ac:spMk id="3" creationId="{0F9E5258-B8A4-4269-BCC3-8B5523101A90}"/>
          </ac:spMkLst>
        </pc:spChg>
        <pc:spChg chg="del">
          <ac:chgData name="Assad Faizi" userId="da3e81de-dba1-45a7-8f2b-6de31dca0124" providerId="ADAL" clId="{9DCEC6B3-B296-4359-8F2D-03EDBD2333D8}" dt="2021-11-25T14:17:07.992" v="3187" actId="478"/>
          <ac:spMkLst>
            <pc:docMk/>
            <pc:sldMk cId="4277018885" sldId="271"/>
            <ac:spMk id="18" creationId="{F97341AA-57B5-4A75-A276-26184093FD0F}"/>
          </ac:spMkLst>
        </pc:spChg>
        <pc:spChg chg="add mod">
          <ac:chgData name="Assad Faizi" userId="da3e81de-dba1-45a7-8f2b-6de31dca0124" providerId="ADAL" clId="{9DCEC6B3-B296-4359-8F2D-03EDBD2333D8}" dt="2021-11-25T14:49:13.874" v="3999" actId="164"/>
          <ac:spMkLst>
            <pc:docMk/>
            <pc:sldMk cId="4277018885" sldId="271"/>
            <ac:spMk id="19" creationId="{6E251040-2BE6-4431-852B-DD67DAA41A2E}"/>
          </ac:spMkLst>
        </pc:spChg>
        <pc:spChg chg="del">
          <ac:chgData name="Assad Faizi" userId="da3e81de-dba1-45a7-8f2b-6de31dca0124" providerId="ADAL" clId="{9DCEC6B3-B296-4359-8F2D-03EDBD2333D8}" dt="2021-11-25T14:17:03.216" v="3185" actId="478"/>
          <ac:spMkLst>
            <pc:docMk/>
            <pc:sldMk cId="4277018885" sldId="271"/>
            <ac:spMk id="39" creationId="{414630DC-5A10-4510-8423-A3B6F9837778}"/>
          </ac:spMkLst>
        </pc:spChg>
        <pc:spChg chg="del">
          <ac:chgData name="Assad Faizi" userId="da3e81de-dba1-45a7-8f2b-6de31dca0124" providerId="ADAL" clId="{9DCEC6B3-B296-4359-8F2D-03EDBD2333D8}" dt="2021-11-25T14:17:03.216" v="3185" actId="478"/>
          <ac:spMkLst>
            <pc:docMk/>
            <pc:sldMk cId="4277018885" sldId="271"/>
            <ac:spMk id="44" creationId="{081091CE-399A-4D26-AA89-BF6C3BCECA39}"/>
          </ac:spMkLst>
        </pc:spChg>
        <pc:spChg chg="del">
          <ac:chgData name="Assad Faizi" userId="da3e81de-dba1-45a7-8f2b-6de31dca0124" providerId="ADAL" clId="{9DCEC6B3-B296-4359-8F2D-03EDBD2333D8}" dt="2021-11-25T14:17:03.216" v="3185" actId="478"/>
          <ac:spMkLst>
            <pc:docMk/>
            <pc:sldMk cId="4277018885" sldId="271"/>
            <ac:spMk id="45" creationId="{E749F160-6B75-401D-979E-769B960C0F78}"/>
          </ac:spMkLst>
        </pc:spChg>
        <pc:spChg chg="add mod">
          <ac:chgData name="Assad Faizi" userId="da3e81de-dba1-45a7-8f2b-6de31dca0124" providerId="ADAL" clId="{9DCEC6B3-B296-4359-8F2D-03EDBD2333D8}" dt="2021-11-25T14:49:20.530" v="4000" actId="164"/>
          <ac:spMkLst>
            <pc:docMk/>
            <pc:sldMk cId="4277018885" sldId="271"/>
            <ac:spMk id="48" creationId="{87BAF3CD-6A56-48C7-B1E8-21BAE31E9B73}"/>
          </ac:spMkLst>
        </pc:spChg>
        <pc:spChg chg="add mod">
          <ac:chgData name="Assad Faizi" userId="da3e81de-dba1-45a7-8f2b-6de31dca0124" providerId="ADAL" clId="{9DCEC6B3-B296-4359-8F2D-03EDBD2333D8}" dt="2021-11-25T14:49:29.786" v="4001" actId="164"/>
          <ac:spMkLst>
            <pc:docMk/>
            <pc:sldMk cId="4277018885" sldId="271"/>
            <ac:spMk id="50" creationId="{D1A27604-076B-4A7F-BACF-4AB8C8593878}"/>
          </ac:spMkLst>
        </pc:spChg>
        <pc:spChg chg="add mod">
          <ac:chgData name="Assad Faizi" userId="da3e81de-dba1-45a7-8f2b-6de31dca0124" providerId="ADAL" clId="{9DCEC6B3-B296-4359-8F2D-03EDBD2333D8}" dt="2021-11-25T14:49:41.434" v="4002" actId="164"/>
          <ac:spMkLst>
            <pc:docMk/>
            <pc:sldMk cId="4277018885" sldId="271"/>
            <ac:spMk id="51" creationId="{3DE9BA17-17A6-447F-8902-037D2E4E43A2}"/>
          </ac:spMkLst>
        </pc:spChg>
        <pc:spChg chg="mod topLvl">
          <ac:chgData name="Assad Faizi" userId="da3e81de-dba1-45a7-8f2b-6de31dca0124" providerId="ADAL" clId="{9DCEC6B3-B296-4359-8F2D-03EDBD2333D8}" dt="2021-11-25T14:47:47.427" v="3985" actId="164"/>
          <ac:spMkLst>
            <pc:docMk/>
            <pc:sldMk cId="4277018885" sldId="271"/>
            <ac:spMk id="60" creationId="{F558D9C2-FC49-4869-B927-D007E5285FA3}"/>
          </ac:spMkLst>
        </pc:spChg>
        <pc:spChg chg="add mod">
          <ac:chgData name="Assad Faizi" userId="da3e81de-dba1-45a7-8f2b-6de31dca0124" providerId="ADAL" clId="{9DCEC6B3-B296-4359-8F2D-03EDBD2333D8}" dt="2021-11-25T14:49:13.874" v="3999" actId="164"/>
          <ac:spMkLst>
            <pc:docMk/>
            <pc:sldMk cId="4277018885" sldId="271"/>
            <ac:spMk id="61" creationId="{40A8AD1D-C9B3-426B-A733-547FF1CF07F8}"/>
          </ac:spMkLst>
        </pc:spChg>
        <pc:spChg chg="add mod">
          <ac:chgData name="Assad Faizi" userId="da3e81de-dba1-45a7-8f2b-6de31dca0124" providerId="ADAL" clId="{9DCEC6B3-B296-4359-8F2D-03EDBD2333D8}" dt="2021-11-25T14:49:20.530" v="4000" actId="164"/>
          <ac:spMkLst>
            <pc:docMk/>
            <pc:sldMk cId="4277018885" sldId="271"/>
            <ac:spMk id="62" creationId="{98F7DB13-5A38-4F6C-A33E-2EF532C7D568}"/>
          </ac:spMkLst>
        </pc:spChg>
        <pc:spChg chg="add mod">
          <ac:chgData name="Assad Faizi" userId="da3e81de-dba1-45a7-8f2b-6de31dca0124" providerId="ADAL" clId="{9DCEC6B3-B296-4359-8F2D-03EDBD2333D8}" dt="2021-11-25T14:49:29.786" v="4001" actId="164"/>
          <ac:spMkLst>
            <pc:docMk/>
            <pc:sldMk cId="4277018885" sldId="271"/>
            <ac:spMk id="63" creationId="{E22CA591-7F2D-48B7-88F7-5CE0529041BC}"/>
          </ac:spMkLst>
        </pc:spChg>
        <pc:spChg chg="add mod">
          <ac:chgData name="Assad Faizi" userId="da3e81de-dba1-45a7-8f2b-6de31dca0124" providerId="ADAL" clId="{9DCEC6B3-B296-4359-8F2D-03EDBD2333D8}" dt="2021-11-25T14:49:41.434" v="4002" actId="164"/>
          <ac:spMkLst>
            <pc:docMk/>
            <pc:sldMk cId="4277018885" sldId="271"/>
            <ac:spMk id="64" creationId="{0A2A5E7D-F308-476A-9677-DDC9992E2B3F}"/>
          </ac:spMkLst>
        </pc:spChg>
        <pc:spChg chg="add mod">
          <ac:chgData name="Assad Faizi" userId="da3e81de-dba1-45a7-8f2b-6de31dca0124" providerId="ADAL" clId="{9DCEC6B3-B296-4359-8F2D-03EDBD2333D8}" dt="2021-11-25T14:47:47.427" v="3985" actId="164"/>
          <ac:spMkLst>
            <pc:docMk/>
            <pc:sldMk cId="4277018885" sldId="271"/>
            <ac:spMk id="69" creationId="{8630CB6F-036F-4E05-B339-FBC21E8AC849}"/>
          </ac:spMkLst>
        </pc:spChg>
        <pc:spChg chg="add mod">
          <ac:chgData name="Assad Faizi" userId="da3e81de-dba1-45a7-8f2b-6de31dca0124" providerId="ADAL" clId="{9DCEC6B3-B296-4359-8F2D-03EDBD2333D8}" dt="2021-11-25T14:50:06.465" v="4010" actId="164"/>
          <ac:spMkLst>
            <pc:docMk/>
            <pc:sldMk cId="4277018885" sldId="271"/>
            <ac:spMk id="70" creationId="{6D6734E7-F0B0-4E7D-9046-C0A86CB14AA8}"/>
          </ac:spMkLst>
        </pc:spChg>
        <pc:spChg chg="add mod">
          <ac:chgData name="Assad Faizi" userId="da3e81de-dba1-45a7-8f2b-6de31dca0124" providerId="ADAL" clId="{9DCEC6B3-B296-4359-8F2D-03EDBD2333D8}" dt="2021-11-25T14:50:21.931" v="4012" actId="164"/>
          <ac:spMkLst>
            <pc:docMk/>
            <pc:sldMk cId="4277018885" sldId="271"/>
            <ac:spMk id="72" creationId="{5CD057EA-B266-4758-B6DB-E7F8FF726E25}"/>
          </ac:spMkLst>
        </pc:spChg>
        <pc:spChg chg="add mod">
          <ac:chgData name="Assad Faizi" userId="da3e81de-dba1-45a7-8f2b-6de31dca0124" providerId="ADAL" clId="{9DCEC6B3-B296-4359-8F2D-03EDBD2333D8}" dt="2021-11-25T14:50:30.177" v="4015" actId="164"/>
          <ac:spMkLst>
            <pc:docMk/>
            <pc:sldMk cId="4277018885" sldId="271"/>
            <ac:spMk id="74" creationId="{3CE9AA63-460F-450D-A210-D5D90E6EF155}"/>
          </ac:spMkLst>
        </pc:spChg>
        <pc:spChg chg="add mod">
          <ac:chgData name="Assad Faizi" userId="da3e81de-dba1-45a7-8f2b-6de31dca0124" providerId="ADAL" clId="{9DCEC6B3-B296-4359-8F2D-03EDBD2333D8}" dt="2021-11-25T14:50:38.603" v="4017" actId="164"/>
          <ac:spMkLst>
            <pc:docMk/>
            <pc:sldMk cId="4277018885" sldId="271"/>
            <ac:spMk id="77" creationId="{FB31BEE9-EB3A-461E-804D-2ED15AD06557}"/>
          </ac:spMkLst>
        </pc:spChg>
        <pc:spChg chg="del">
          <ac:chgData name="Assad Faizi" userId="da3e81de-dba1-45a7-8f2b-6de31dca0124" providerId="ADAL" clId="{9DCEC6B3-B296-4359-8F2D-03EDBD2333D8}" dt="2021-11-25T14:17:03.216" v="3185" actId="478"/>
          <ac:spMkLst>
            <pc:docMk/>
            <pc:sldMk cId="4277018885" sldId="271"/>
            <ac:spMk id="83" creationId="{64309926-8FF0-4E04-9D02-82FA73D6D35B}"/>
          </ac:spMkLst>
        </pc:spChg>
        <pc:grpChg chg="mod">
          <ac:chgData name="Assad Faizi" userId="da3e81de-dba1-45a7-8f2b-6de31dca0124" providerId="ADAL" clId="{9DCEC6B3-B296-4359-8F2D-03EDBD2333D8}" dt="2021-11-25T14:19:27.472" v="3254" actId="1076"/>
          <ac:grpSpMkLst>
            <pc:docMk/>
            <pc:sldMk cId="4277018885" sldId="271"/>
            <ac:grpSpMk id="4" creationId="{DF26ED04-4924-4911-900A-F24BECA41821}"/>
          </ac:grpSpMkLst>
        </pc:grpChg>
        <pc:grpChg chg="del">
          <ac:chgData name="Assad Faizi" userId="da3e81de-dba1-45a7-8f2b-6de31dca0124" providerId="ADAL" clId="{9DCEC6B3-B296-4359-8F2D-03EDBD2333D8}" dt="2021-11-25T14:17:03.216" v="3185" actId="478"/>
          <ac:grpSpMkLst>
            <pc:docMk/>
            <pc:sldMk cId="4277018885" sldId="271"/>
            <ac:grpSpMk id="5" creationId="{6D7C8AE9-76D4-4813-A426-79133063262A}"/>
          </ac:grpSpMkLst>
        </pc:grpChg>
        <pc:grpChg chg="mod">
          <ac:chgData name="Assad Faizi" userId="da3e81de-dba1-45a7-8f2b-6de31dca0124" providerId="ADAL" clId="{9DCEC6B3-B296-4359-8F2D-03EDBD2333D8}" dt="2021-11-25T14:19:27.472" v="3254" actId="1076"/>
          <ac:grpSpMkLst>
            <pc:docMk/>
            <pc:sldMk cId="4277018885" sldId="271"/>
            <ac:grpSpMk id="9" creationId="{BEB7FC67-9026-498F-9F89-16CF4A669E9A}"/>
          </ac:grpSpMkLst>
        </pc:grpChg>
        <pc:grpChg chg="del">
          <ac:chgData name="Assad Faizi" userId="da3e81de-dba1-45a7-8f2b-6de31dca0124" providerId="ADAL" clId="{9DCEC6B3-B296-4359-8F2D-03EDBD2333D8}" dt="2021-11-25T14:17:03.216" v="3185" actId="478"/>
          <ac:grpSpMkLst>
            <pc:docMk/>
            <pc:sldMk cId="4277018885" sldId="271"/>
            <ac:grpSpMk id="12" creationId="{CABEB404-9CB3-4BC7-8B8F-1F75AC955754}"/>
          </ac:grpSpMkLst>
        </pc:grpChg>
        <pc:grpChg chg="del">
          <ac:chgData name="Assad Faizi" userId="da3e81de-dba1-45a7-8f2b-6de31dca0124" providerId="ADAL" clId="{9DCEC6B3-B296-4359-8F2D-03EDBD2333D8}" dt="2021-11-25T14:17:06.676" v="3186" actId="478"/>
          <ac:grpSpMkLst>
            <pc:docMk/>
            <pc:sldMk cId="4277018885" sldId="271"/>
            <ac:grpSpMk id="14" creationId="{D8FCA0B1-67B1-4F8A-AFA4-AB9106BF6518}"/>
          </ac:grpSpMkLst>
        </pc:grpChg>
        <pc:grpChg chg="del">
          <ac:chgData name="Assad Faizi" userId="da3e81de-dba1-45a7-8f2b-6de31dca0124" providerId="ADAL" clId="{9DCEC6B3-B296-4359-8F2D-03EDBD2333D8}" dt="2021-11-25T14:17:03.216" v="3185" actId="478"/>
          <ac:grpSpMkLst>
            <pc:docMk/>
            <pc:sldMk cId="4277018885" sldId="271"/>
            <ac:grpSpMk id="17" creationId="{F2BF3FD4-8834-4DCD-9DEA-9AF80D189E2C}"/>
          </ac:grpSpMkLst>
        </pc:grpChg>
        <pc:grpChg chg="add mod">
          <ac:chgData name="Assad Faizi" userId="da3e81de-dba1-45a7-8f2b-6de31dca0124" providerId="ADAL" clId="{9DCEC6B3-B296-4359-8F2D-03EDBD2333D8}" dt="2021-11-25T14:47:47.427" v="3985" actId="164"/>
          <ac:grpSpMkLst>
            <pc:docMk/>
            <pc:sldMk cId="4277018885" sldId="271"/>
            <ac:grpSpMk id="40" creationId="{407AB94F-4720-4590-9D24-4F9BF0B579FA}"/>
          </ac:grpSpMkLst>
        </pc:grpChg>
        <pc:grpChg chg="add mod">
          <ac:chgData name="Assad Faizi" userId="da3e81de-dba1-45a7-8f2b-6de31dca0124" providerId="ADAL" clId="{9DCEC6B3-B296-4359-8F2D-03EDBD2333D8}" dt="2021-11-25T14:49:13.874" v="3999" actId="164"/>
          <ac:grpSpMkLst>
            <pc:docMk/>
            <pc:sldMk cId="4277018885" sldId="271"/>
            <ac:grpSpMk id="43" creationId="{40C8C4FB-CA24-4135-9BB0-392B92B1C277}"/>
          </ac:grpSpMkLst>
        </pc:grpChg>
        <pc:grpChg chg="add del mod">
          <ac:chgData name="Assad Faizi" userId="da3e81de-dba1-45a7-8f2b-6de31dca0124" providerId="ADAL" clId="{9DCEC6B3-B296-4359-8F2D-03EDBD2333D8}" dt="2021-11-25T14:18:51.843" v="3241" actId="165"/>
          <ac:grpSpMkLst>
            <pc:docMk/>
            <pc:sldMk cId="4277018885" sldId="271"/>
            <ac:grpSpMk id="53" creationId="{F3D6C65D-A433-49AD-B2BD-C2C34809AF8C}"/>
          </ac:grpSpMkLst>
        </pc:grpChg>
        <pc:grpChg chg="add mod">
          <ac:chgData name="Assad Faizi" userId="da3e81de-dba1-45a7-8f2b-6de31dca0124" providerId="ADAL" clId="{9DCEC6B3-B296-4359-8F2D-03EDBD2333D8}" dt="2021-11-25T14:49:20.530" v="4000" actId="164"/>
          <ac:grpSpMkLst>
            <pc:docMk/>
            <pc:sldMk cId="4277018885" sldId="271"/>
            <ac:grpSpMk id="76" creationId="{4B57E0A1-F341-45EF-A11C-7C083C2D1708}"/>
          </ac:grpSpMkLst>
        </pc:grpChg>
        <pc:grpChg chg="add mod">
          <ac:chgData name="Assad Faizi" userId="da3e81de-dba1-45a7-8f2b-6de31dca0124" providerId="ADAL" clId="{9DCEC6B3-B296-4359-8F2D-03EDBD2333D8}" dt="2021-11-25T14:49:29.786" v="4001" actId="164"/>
          <ac:grpSpMkLst>
            <pc:docMk/>
            <pc:sldMk cId="4277018885" sldId="271"/>
            <ac:grpSpMk id="78" creationId="{D3B0F785-3F56-4858-ABD0-F95AFEA1E213}"/>
          </ac:grpSpMkLst>
        </pc:grpChg>
        <pc:grpChg chg="add mod">
          <ac:chgData name="Assad Faizi" userId="da3e81de-dba1-45a7-8f2b-6de31dca0124" providerId="ADAL" clId="{9DCEC6B3-B296-4359-8F2D-03EDBD2333D8}" dt="2021-11-25T14:49:41.434" v="4002" actId="164"/>
          <ac:grpSpMkLst>
            <pc:docMk/>
            <pc:sldMk cId="4277018885" sldId="271"/>
            <ac:grpSpMk id="79" creationId="{CBA1D13E-1812-45D0-979C-3BFA10E99C8E}"/>
          </ac:grpSpMkLst>
        </pc:grpChg>
        <pc:grpChg chg="add mod">
          <ac:chgData name="Assad Faizi" userId="da3e81de-dba1-45a7-8f2b-6de31dca0124" providerId="ADAL" clId="{9DCEC6B3-B296-4359-8F2D-03EDBD2333D8}" dt="2021-11-25T14:50:06.465" v="4010" actId="164"/>
          <ac:grpSpMkLst>
            <pc:docMk/>
            <pc:sldMk cId="4277018885" sldId="271"/>
            <ac:grpSpMk id="80" creationId="{51F4F3FA-B131-4093-9CD1-A484951DB276}"/>
          </ac:grpSpMkLst>
        </pc:grpChg>
        <pc:grpChg chg="add mod">
          <ac:chgData name="Assad Faizi" userId="da3e81de-dba1-45a7-8f2b-6de31dca0124" providerId="ADAL" clId="{9DCEC6B3-B296-4359-8F2D-03EDBD2333D8}" dt="2021-11-25T14:50:21.931" v="4012" actId="164"/>
          <ac:grpSpMkLst>
            <pc:docMk/>
            <pc:sldMk cId="4277018885" sldId="271"/>
            <ac:grpSpMk id="84" creationId="{4EAF3B7D-76EF-44E5-B98D-DDE283B0FAFA}"/>
          </ac:grpSpMkLst>
        </pc:grpChg>
        <pc:grpChg chg="add mod">
          <ac:chgData name="Assad Faizi" userId="da3e81de-dba1-45a7-8f2b-6de31dca0124" providerId="ADAL" clId="{9DCEC6B3-B296-4359-8F2D-03EDBD2333D8}" dt="2021-11-25T14:50:30.177" v="4015" actId="164"/>
          <ac:grpSpMkLst>
            <pc:docMk/>
            <pc:sldMk cId="4277018885" sldId="271"/>
            <ac:grpSpMk id="85" creationId="{7ECDF486-F4B7-427B-BC39-FDD3375FFAC5}"/>
          </ac:grpSpMkLst>
        </pc:grpChg>
        <pc:grpChg chg="add mod">
          <ac:chgData name="Assad Faizi" userId="da3e81de-dba1-45a7-8f2b-6de31dca0124" providerId="ADAL" clId="{9DCEC6B3-B296-4359-8F2D-03EDBD2333D8}" dt="2021-11-25T14:50:38.603" v="4017" actId="164"/>
          <ac:grpSpMkLst>
            <pc:docMk/>
            <pc:sldMk cId="4277018885" sldId="271"/>
            <ac:grpSpMk id="86" creationId="{4E194445-35B2-4123-8C25-7FB4FA455ACA}"/>
          </ac:grpSpMkLst>
        </pc:grpChg>
        <pc:picChg chg="mod topLvl">
          <ac:chgData name="Assad Faizi" userId="da3e81de-dba1-45a7-8f2b-6de31dca0124" providerId="ADAL" clId="{9DCEC6B3-B296-4359-8F2D-03EDBD2333D8}" dt="2021-11-25T14:47:47.427" v="3985" actId="164"/>
          <ac:picMkLst>
            <pc:docMk/>
            <pc:sldMk cId="4277018885" sldId="271"/>
            <ac:picMk id="54" creationId="{E1614042-5DF6-4EF8-AD69-A2ABCA715816}"/>
          </ac:picMkLst>
        </pc:picChg>
        <pc:cxnChg chg="mod">
          <ac:chgData name="Assad Faizi" userId="da3e81de-dba1-45a7-8f2b-6de31dca0124" providerId="ADAL" clId="{9DCEC6B3-B296-4359-8F2D-03EDBD2333D8}" dt="2021-11-25T14:17:03.216" v="3185" actId="478"/>
          <ac:cxnSpMkLst>
            <pc:docMk/>
            <pc:sldMk cId="4277018885" sldId="271"/>
            <ac:cxnSpMk id="16" creationId="{DC61E95A-5C71-4174-8D64-0921F529ABB4}"/>
          </ac:cxnSpMkLst>
        </pc:cxnChg>
        <pc:cxnChg chg="add mod">
          <ac:chgData name="Assad Faizi" userId="da3e81de-dba1-45a7-8f2b-6de31dca0124" providerId="ADAL" clId="{9DCEC6B3-B296-4359-8F2D-03EDBD2333D8}" dt="2021-11-25T14:50:06.465" v="4010" actId="164"/>
          <ac:cxnSpMkLst>
            <pc:docMk/>
            <pc:sldMk cId="4277018885" sldId="271"/>
            <ac:cxnSpMk id="23" creationId="{F4EF008D-E903-4B2D-9474-12308E307DBA}"/>
          </ac:cxnSpMkLst>
        </pc:cxnChg>
        <pc:cxnChg chg="mod">
          <ac:chgData name="Assad Faizi" userId="da3e81de-dba1-45a7-8f2b-6de31dca0124" providerId="ADAL" clId="{9DCEC6B3-B296-4359-8F2D-03EDBD2333D8}" dt="2021-11-25T14:17:03.216" v="3185" actId="478"/>
          <ac:cxnSpMkLst>
            <pc:docMk/>
            <pc:sldMk cId="4277018885" sldId="271"/>
            <ac:cxnSpMk id="56" creationId="{2C1C6B12-33B9-43BF-A857-989FB4D81716}"/>
          </ac:cxnSpMkLst>
        </pc:cxnChg>
        <pc:cxnChg chg="mod topLvl">
          <ac:chgData name="Assad Faizi" userId="da3e81de-dba1-45a7-8f2b-6de31dca0124" providerId="ADAL" clId="{9DCEC6B3-B296-4359-8F2D-03EDBD2333D8}" dt="2021-11-25T14:47:47.427" v="3985" actId="164"/>
          <ac:cxnSpMkLst>
            <pc:docMk/>
            <pc:sldMk cId="4277018885" sldId="271"/>
            <ac:cxnSpMk id="59" creationId="{D14B0FDB-B73D-4BE4-B6D8-E158E1362975}"/>
          </ac:cxnSpMkLst>
        </pc:cxnChg>
        <pc:cxnChg chg="add mod">
          <ac:chgData name="Assad Faizi" userId="da3e81de-dba1-45a7-8f2b-6de31dca0124" providerId="ADAL" clId="{9DCEC6B3-B296-4359-8F2D-03EDBD2333D8}" dt="2021-11-25T14:50:21.931" v="4012" actId="164"/>
          <ac:cxnSpMkLst>
            <pc:docMk/>
            <pc:sldMk cId="4277018885" sldId="271"/>
            <ac:cxnSpMk id="71" creationId="{08F86223-3BEA-4A49-872E-A81A61CACA80}"/>
          </ac:cxnSpMkLst>
        </pc:cxnChg>
        <pc:cxnChg chg="add mod">
          <ac:chgData name="Assad Faizi" userId="da3e81de-dba1-45a7-8f2b-6de31dca0124" providerId="ADAL" clId="{9DCEC6B3-B296-4359-8F2D-03EDBD2333D8}" dt="2021-11-25T14:50:30.177" v="4015" actId="164"/>
          <ac:cxnSpMkLst>
            <pc:docMk/>
            <pc:sldMk cId="4277018885" sldId="271"/>
            <ac:cxnSpMk id="73" creationId="{A29CF3D1-5E6B-4EF8-88F0-CCE9479A9F47}"/>
          </ac:cxnSpMkLst>
        </pc:cxnChg>
        <pc:cxnChg chg="add mod">
          <ac:chgData name="Assad Faizi" userId="da3e81de-dba1-45a7-8f2b-6de31dca0124" providerId="ADAL" clId="{9DCEC6B3-B296-4359-8F2D-03EDBD2333D8}" dt="2021-11-25T14:50:38.603" v="4017" actId="164"/>
          <ac:cxnSpMkLst>
            <pc:docMk/>
            <pc:sldMk cId="4277018885" sldId="271"/>
            <ac:cxnSpMk id="75" creationId="{300CFCF8-8012-4325-9DE3-435518BBB9E5}"/>
          </ac:cxnSpMkLst>
        </pc:cxnChg>
      </pc:sldChg>
      <pc:sldChg chg="addSp delSp modSp add mod modAnim">
        <pc:chgData name="Assad Faizi" userId="da3e81de-dba1-45a7-8f2b-6de31dca0124" providerId="ADAL" clId="{9DCEC6B3-B296-4359-8F2D-03EDBD2333D8}" dt="2021-11-25T15:10:43.446" v="4338" actId="478"/>
        <pc:sldMkLst>
          <pc:docMk/>
          <pc:sldMk cId="3539179956" sldId="272"/>
        </pc:sldMkLst>
        <pc:spChg chg="del mod">
          <ac:chgData name="Assad Faizi" userId="da3e81de-dba1-45a7-8f2b-6de31dca0124" providerId="ADAL" clId="{9DCEC6B3-B296-4359-8F2D-03EDBD2333D8}" dt="2021-11-25T15:10:41.827" v="4337" actId="478"/>
          <ac:spMkLst>
            <pc:docMk/>
            <pc:sldMk cId="3539179956" sldId="272"/>
            <ac:spMk id="2" creationId="{F8DDA468-9A36-4EAF-B610-F9124F4D4334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6" creationId="{751162CF-5EC2-4847-9FD1-C8271F30FF52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9" creationId="{96567B9E-7CC3-4D5C-92C7-8C5C5CA7962B}"/>
          </ac:spMkLst>
        </pc:spChg>
        <pc:spChg chg="add del mod">
          <ac:chgData name="Assad Faizi" userId="da3e81de-dba1-45a7-8f2b-6de31dca0124" providerId="ADAL" clId="{9DCEC6B3-B296-4359-8F2D-03EDBD2333D8}" dt="2021-11-25T15:10:43.446" v="4338" actId="478"/>
          <ac:spMkLst>
            <pc:docMk/>
            <pc:sldMk cId="3539179956" sldId="272"/>
            <ac:spMk id="22" creationId="{239EAB79-FABB-4BD6-9FA6-C46BBEA1A8CD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33" creationId="{1F07098A-EB88-438D-B531-24F882AD3367}"/>
          </ac:spMkLst>
        </pc:spChg>
        <pc:spChg chg="mod">
          <ac:chgData name="Assad Faizi" userId="da3e81de-dba1-45a7-8f2b-6de31dca0124" providerId="ADAL" clId="{9DCEC6B3-B296-4359-8F2D-03EDBD2333D8}" dt="2021-11-25T14:38:47.571" v="3750" actId="207"/>
          <ac:spMkLst>
            <pc:docMk/>
            <pc:sldMk cId="3539179956" sldId="272"/>
            <ac:spMk id="34" creationId="{0E3B211E-7C63-45FD-A34B-9AB18DF92F77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42" creationId="{8BDE906A-5603-4BA6-8063-10BCBA8FDE48}"/>
          </ac:spMkLst>
        </pc:spChg>
        <pc:spChg chg="mod topLvl">
          <ac:chgData name="Assad Faizi" userId="da3e81de-dba1-45a7-8f2b-6de31dca0124" providerId="ADAL" clId="{9DCEC6B3-B296-4359-8F2D-03EDBD2333D8}" dt="2021-11-25T14:59:29.164" v="4044" actId="14861"/>
          <ac:spMkLst>
            <pc:docMk/>
            <pc:sldMk cId="3539179956" sldId="272"/>
            <ac:spMk id="48" creationId="{BCBD9AAA-66B3-402B-83BF-D1FD6F6C85A9}"/>
          </ac:spMkLst>
        </pc:spChg>
        <pc:spChg chg="add del">
          <ac:chgData name="Assad Faizi" userId="da3e81de-dba1-45a7-8f2b-6de31dca0124" providerId="ADAL" clId="{9DCEC6B3-B296-4359-8F2D-03EDBD2333D8}" dt="2021-11-25T14:59:33.636" v="4046" actId="22"/>
          <ac:spMkLst>
            <pc:docMk/>
            <pc:sldMk cId="3539179956" sldId="272"/>
            <ac:spMk id="49" creationId="{E8194304-4F27-40B8-8DDD-526619DAF24B}"/>
          </ac:spMkLst>
        </pc:spChg>
        <pc:spChg chg="add mod">
          <ac:chgData name="Assad Faizi" userId="da3e81de-dba1-45a7-8f2b-6de31dca0124" providerId="ADAL" clId="{9DCEC6B3-B296-4359-8F2D-03EDBD2333D8}" dt="2021-11-25T14:59:54.637" v="4113" actId="14861"/>
          <ac:spMkLst>
            <pc:docMk/>
            <pc:sldMk cId="3539179956" sldId="272"/>
            <ac:spMk id="50" creationId="{0CE52F9F-D4D2-424E-8624-741B0DB624F2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61" creationId="{EE18C4BD-9700-458D-97EE-C3806BE11305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62" creationId="{3B3C88D1-DD30-471B-B4BB-A19ED14A99CA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67" creationId="{3B381A47-1A56-4480-A15E-A1422E023FB3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69" creationId="{A9445412-524A-4928-81B7-63B21BFFF81E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82" creationId="{CECEC382-30DF-47D4-8F2A-E825F1B45D21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84" creationId="{F27E58B1-20E7-448B-B7EC-35FA2E93F948}"/>
          </ac:spMkLst>
        </pc:spChg>
        <pc:spChg chg="mod">
          <ac:chgData name="Assad Faizi" userId="da3e81de-dba1-45a7-8f2b-6de31dca0124" providerId="ADAL" clId="{9DCEC6B3-B296-4359-8F2D-03EDBD2333D8}" dt="2021-11-25T14:38:25.915" v="3678" actId="207"/>
          <ac:spMkLst>
            <pc:docMk/>
            <pc:sldMk cId="3539179956" sldId="272"/>
            <ac:spMk id="86" creationId="{327BBBAD-E831-4D13-80DB-FA7ED046E2DC}"/>
          </ac:spMkLst>
        </pc:spChg>
        <pc:grpChg chg="mod">
          <ac:chgData name="Assad Faizi" userId="da3e81de-dba1-45a7-8f2b-6de31dca0124" providerId="ADAL" clId="{9DCEC6B3-B296-4359-8F2D-03EDBD2333D8}" dt="2021-11-25T14:38:25.915" v="3678" actId="207"/>
          <ac:grpSpMkLst>
            <pc:docMk/>
            <pc:sldMk cId="3539179956" sldId="272"/>
            <ac:grpSpMk id="3" creationId="{3194CCCE-1D08-427A-AC44-3EB999BFFFEB}"/>
          </ac:grpSpMkLst>
        </pc:grpChg>
        <pc:grpChg chg="mod">
          <ac:chgData name="Assad Faizi" userId="da3e81de-dba1-45a7-8f2b-6de31dca0124" providerId="ADAL" clId="{9DCEC6B3-B296-4359-8F2D-03EDBD2333D8}" dt="2021-11-25T14:38:25.915" v="3678" actId="207"/>
          <ac:grpSpMkLst>
            <pc:docMk/>
            <pc:sldMk cId="3539179956" sldId="272"/>
            <ac:grpSpMk id="5" creationId="{400C1C53-C98B-4973-9E8C-9A4BB59EE602}"/>
          </ac:grpSpMkLst>
        </pc:grpChg>
        <pc:grpChg chg="mod">
          <ac:chgData name="Assad Faizi" userId="da3e81de-dba1-45a7-8f2b-6de31dca0124" providerId="ADAL" clId="{9DCEC6B3-B296-4359-8F2D-03EDBD2333D8}" dt="2021-11-25T14:38:25.915" v="3678" actId="207"/>
          <ac:grpSpMkLst>
            <pc:docMk/>
            <pc:sldMk cId="3539179956" sldId="272"/>
            <ac:grpSpMk id="8" creationId="{B01CC17A-E752-4BD8-B918-85A4059C9D98}"/>
          </ac:grpSpMkLst>
        </pc:grpChg>
        <pc:grpChg chg="mod">
          <ac:chgData name="Assad Faizi" userId="da3e81de-dba1-45a7-8f2b-6de31dca0124" providerId="ADAL" clId="{9DCEC6B3-B296-4359-8F2D-03EDBD2333D8}" dt="2021-11-25T14:38:25.915" v="3678" actId="207"/>
          <ac:grpSpMkLst>
            <pc:docMk/>
            <pc:sldMk cId="3539179956" sldId="272"/>
            <ac:grpSpMk id="10" creationId="{5B2FFC5C-EF21-4B78-99A7-90929F860E1F}"/>
          </ac:grpSpMkLst>
        </pc:grpChg>
        <pc:grpChg chg="mod">
          <ac:chgData name="Assad Faizi" userId="da3e81de-dba1-45a7-8f2b-6de31dca0124" providerId="ADAL" clId="{9DCEC6B3-B296-4359-8F2D-03EDBD2333D8}" dt="2021-11-25T14:38:25.915" v="3678" actId="207"/>
          <ac:grpSpMkLst>
            <pc:docMk/>
            <pc:sldMk cId="3539179956" sldId="272"/>
            <ac:grpSpMk id="18" creationId="{A93DCF8C-7B89-42A4-89AB-73CA2B7DFFE8}"/>
          </ac:grpSpMkLst>
        </pc:grpChg>
        <pc:grpChg chg="del">
          <ac:chgData name="Assad Faizi" userId="da3e81de-dba1-45a7-8f2b-6de31dca0124" providerId="ADAL" clId="{9DCEC6B3-B296-4359-8F2D-03EDBD2333D8}" dt="2021-11-25T14:39:22.658" v="3754" actId="165"/>
          <ac:grpSpMkLst>
            <pc:docMk/>
            <pc:sldMk cId="3539179956" sldId="272"/>
            <ac:grpSpMk id="19" creationId="{3E95D52C-DB0C-4EC8-8575-C86945BED7E7}"/>
          </ac:grpSpMkLst>
        </pc:grpChg>
        <pc:picChg chg="mod">
          <ac:chgData name="Assad Faizi" userId="da3e81de-dba1-45a7-8f2b-6de31dca0124" providerId="ADAL" clId="{9DCEC6B3-B296-4359-8F2D-03EDBD2333D8}" dt="2021-11-25T14:38:25.915" v="3678" actId="207"/>
          <ac:picMkLst>
            <pc:docMk/>
            <pc:sldMk cId="3539179956" sldId="272"/>
            <ac:picMk id="71" creationId="{9FAF2995-FA1E-4ED6-B819-A85A1114AA12}"/>
          </ac:picMkLst>
        </pc:picChg>
        <pc:cxnChg chg="mod topLvl">
          <ac:chgData name="Assad Faizi" userId="da3e81de-dba1-45a7-8f2b-6de31dca0124" providerId="ADAL" clId="{9DCEC6B3-B296-4359-8F2D-03EDBD2333D8}" dt="2021-11-25T14:39:22.658" v="3754" actId="165"/>
          <ac:cxnSpMkLst>
            <pc:docMk/>
            <pc:sldMk cId="3539179956" sldId="272"/>
            <ac:cxnSpMk id="36" creationId="{3E601802-3661-4C29-A695-665FF6941111}"/>
          </ac:cxnSpMkLst>
        </pc:cxnChg>
        <pc:cxnChg chg="mod">
          <ac:chgData name="Assad Faizi" userId="da3e81de-dba1-45a7-8f2b-6de31dca0124" providerId="ADAL" clId="{9DCEC6B3-B296-4359-8F2D-03EDBD2333D8}" dt="2021-11-25T14:38:25.915" v="3678" actId="207"/>
          <ac:cxnSpMkLst>
            <pc:docMk/>
            <pc:sldMk cId="3539179956" sldId="272"/>
            <ac:cxnSpMk id="73" creationId="{D9E379B8-FFCB-4761-BBAB-408106342191}"/>
          </ac:cxnSpMkLst>
        </pc:cxnChg>
        <pc:cxnChg chg="mod">
          <ac:chgData name="Assad Faizi" userId="da3e81de-dba1-45a7-8f2b-6de31dca0124" providerId="ADAL" clId="{9DCEC6B3-B296-4359-8F2D-03EDBD2333D8}" dt="2021-11-25T14:38:25.915" v="3678" actId="207"/>
          <ac:cxnSpMkLst>
            <pc:docMk/>
            <pc:sldMk cId="3539179956" sldId="272"/>
            <ac:cxnSpMk id="89" creationId="{40AB9151-0CAD-49D9-B1F0-92A9A19B80AB}"/>
          </ac:cxnSpMkLst>
        </pc:cxnChg>
        <pc:cxnChg chg="mod">
          <ac:chgData name="Assad Faizi" userId="da3e81de-dba1-45a7-8f2b-6de31dca0124" providerId="ADAL" clId="{9DCEC6B3-B296-4359-8F2D-03EDBD2333D8}" dt="2021-11-25T14:38:25.915" v="3678" actId="207"/>
          <ac:cxnSpMkLst>
            <pc:docMk/>
            <pc:sldMk cId="3539179956" sldId="272"/>
            <ac:cxnSpMk id="91" creationId="{942EEC6D-0E9F-4B78-9D7B-837ACD56644C}"/>
          </ac:cxnSpMkLst>
        </pc:cxnChg>
      </pc:sldChg>
      <pc:sldChg chg="addSp delSp modSp add del mod">
        <pc:chgData name="Assad Faizi" userId="da3e81de-dba1-45a7-8f2b-6de31dca0124" providerId="ADAL" clId="{9DCEC6B3-B296-4359-8F2D-03EDBD2333D8}" dt="2021-11-25T15:24:09.413" v="4439" actId="47"/>
        <pc:sldMkLst>
          <pc:docMk/>
          <pc:sldMk cId="219583721" sldId="273"/>
        </pc:sldMkLst>
        <pc:spChg chg="del mod">
          <ac:chgData name="Assad Faizi" userId="da3e81de-dba1-45a7-8f2b-6de31dca0124" providerId="ADAL" clId="{9DCEC6B3-B296-4359-8F2D-03EDBD2333D8}" dt="2021-11-25T15:15:22.408" v="4354" actId="478"/>
          <ac:spMkLst>
            <pc:docMk/>
            <pc:sldMk cId="219583721" sldId="273"/>
            <ac:spMk id="2" creationId="{F8DDA468-9A36-4EAF-B610-F9124F4D4334}"/>
          </ac:spMkLst>
        </pc:spChg>
        <pc:spChg chg="add mod">
          <ac:chgData name="Assad Faizi" userId="da3e81de-dba1-45a7-8f2b-6de31dca0124" providerId="ADAL" clId="{9DCEC6B3-B296-4359-8F2D-03EDBD2333D8}" dt="2021-11-25T15:15:26.629" v="4364" actId="20577"/>
          <ac:spMkLst>
            <pc:docMk/>
            <pc:sldMk cId="219583721" sldId="273"/>
            <ac:spMk id="4" creationId="{1B220AEA-7BEB-46C5-9319-DF59A8081E95}"/>
          </ac:spMkLst>
        </pc:spChg>
      </pc:sldChg>
      <pc:sldChg chg="add del">
        <pc:chgData name="Assad Faizi" userId="da3e81de-dba1-45a7-8f2b-6de31dca0124" providerId="ADAL" clId="{9DCEC6B3-B296-4359-8F2D-03EDBD2333D8}" dt="2021-11-25T14:39:13.573" v="3753"/>
        <pc:sldMkLst>
          <pc:docMk/>
          <pc:sldMk cId="2997245449" sldId="273"/>
        </pc:sldMkLst>
      </pc:sldChg>
      <pc:sldChg chg="modSp add mod modAnim">
        <pc:chgData name="Assad Faizi" userId="da3e81de-dba1-45a7-8f2b-6de31dca0124" providerId="ADAL" clId="{9DCEC6B3-B296-4359-8F2D-03EDBD2333D8}" dt="2021-11-26T09:33:52.928" v="4579" actId="14100"/>
        <pc:sldMkLst>
          <pc:docMk/>
          <pc:sldMk cId="1463567587" sldId="274"/>
        </pc:sldMkLst>
        <pc:spChg chg="mod">
          <ac:chgData name="Assad Faizi" userId="da3e81de-dba1-45a7-8f2b-6de31dca0124" providerId="ADAL" clId="{9DCEC6B3-B296-4359-8F2D-03EDBD2333D8}" dt="2021-11-25T15:24:13.587" v="4460" actId="20577"/>
          <ac:spMkLst>
            <pc:docMk/>
            <pc:sldMk cId="1463567587" sldId="274"/>
            <ac:spMk id="2" creationId="{F8DDA468-9A36-4EAF-B610-F9124F4D4334}"/>
          </ac:spMkLst>
        </pc:spChg>
        <pc:spChg chg="mod">
          <ac:chgData name="Assad Faizi" userId="da3e81de-dba1-45a7-8f2b-6de31dca0124" providerId="ADAL" clId="{9DCEC6B3-B296-4359-8F2D-03EDBD2333D8}" dt="2021-11-26T09:33:52.928" v="4579" actId="14100"/>
          <ac:spMkLst>
            <pc:docMk/>
            <pc:sldMk cId="1463567587" sldId="274"/>
            <ac:spMk id="3" creationId="{3C25379E-BE5D-4160-ABE8-257F98372BA7}"/>
          </ac:spMkLst>
        </pc:spChg>
      </pc:sldChg>
      <pc:sldChg chg="addSp delSp modSp add mod">
        <pc:chgData name="Assad Faizi" userId="da3e81de-dba1-45a7-8f2b-6de31dca0124" providerId="ADAL" clId="{9DCEC6B3-B296-4359-8F2D-03EDBD2333D8}" dt="2021-11-26T08:28:36.161" v="4572" actId="20577"/>
        <pc:sldMkLst>
          <pc:docMk/>
          <pc:sldMk cId="2657915668" sldId="275"/>
        </pc:sldMkLst>
        <pc:spChg chg="mod">
          <ac:chgData name="Assad Faizi" userId="da3e81de-dba1-45a7-8f2b-6de31dca0124" providerId="ADAL" clId="{9DCEC6B3-B296-4359-8F2D-03EDBD2333D8}" dt="2021-11-26T08:28:36.161" v="4572" actId="20577"/>
          <ac:spMkLst>
            <pc:docMk/>
            <pc:sldMk cId="2657915668" sldId="275"/>
            <ac:spMk id="2" creationId="{F8DDA468-9A36-4EAF-B610-F9124F4D4334}"/>
          </ac:spMkLst>
        </pc:spChg>
        <pc:spChg chg="del">
          <ac:chgData name="Assad Faizi" userId="da3e81de-dba1-45a7-8f2b-6de31dca0124" providerId="ADAL" clId="{9DCEC6B3-B296-4359-8F2D-03EDBD2333D8}" dt="2021-11-26T08:23:22.278" v="4549" actId="478"/>
          <ac:spMkLst>
            <pc:docMk/>
            <pc:sldMk cId="2657915668" sldId="275"/>
            <ac:spMk id="3" creationId="{3C25379E-BE5D-4160-ABE8-257F98372BA7}"/>
          </ac:spMkLst>
        </pc:spChg>
        <pc:spChg chg="add del mod">
          <ac:chgData name="Assad Faizi" userId="da3e81de-dba1-45a7-8f2b-6de31dca0124" providerId="ADAL" clId="{9DCEC6B3-B296-4359-8F2D-03EDBD2333D8}" dt="2021-11-26T08:23:26.419" v="4550" actId="478"/>
          <ac:spMkLst>
            <pc:docMk/>
            <pc:sldMk cId="2657915668" sldId="275"/>
            <ac:spMk id="5" creationId="{6C82899D-F16F-4ED8-8BB2-63221E1D27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AC97-F457-48C2-9DD3-49B235D2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550" y="1122363"/>
            <a:ext cx="1083945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139E1-868B-4AD0-BCA7-88D0C802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550" y="3602038"/>
            <a:ext cx="108394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86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AC97-F457-48C2-9DD3-49B235D2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896937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139E1-868B-4AD0-BCA7-88D0C802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00" y="1536700"/>
            <a:ext cx="11036300" cy="3683000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9FC66696-3656-41D5-9E33-3D4221CD51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6010150"/>
            <a:ext cx="2006600" cy="460499"/>
          </a:xfrm>
          <a:prstGeom prst="rect">
            <a:avLst/>
          </a:prstGeom>
        </p:spPr>
      </p:pic>
      <p:sp>
        <p:nvSpPr>
          <p:cNvPr id="2" name="MSIPCMContentMarking" descr="{&quot;HashCode&quot;:87132588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2B268FCF-B62A-4E0E-BDDA-7CA0FF6B4CE8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0038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7881-green-tick-fi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174484/red-cross-by-witcombem-174484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noq.com/en/blog/domain-events-versus-event-sourc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rchitecture/patterns/materialized-view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cesardelatorre/domain-events-vs-integration-events-in-domain-driven-design-and-microservices-architectures/" TargetMode="External"/><Relationship Id="rId3" Type="http://schemas.openxmlformats.org/officeDocument/2006/relationships/hyperlink" Target="https://jimmybogard.com/domain-driven-refactoring-intro/" TargetMode="External"/><Relationship Id="rId7" Type="http://schemas.openxmlformats.org/officeDocument/2006/relationships/hyperlink" Target="https://github.com/amolenk/CosmosEventSourcing" TargetMode="External"/><Relationship Id="rId2" Type="http://schemas.openxmlformats.org/officeDocument/2006/relationships/hyperlink" Target="https://docs.microsoft.com/en-us/dotnet/architecture/microservices/microservice-ddd-cqrs-patterns/ddd-oriented-micro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rchitecture/patterns/event-sourcing" TargetMode="External"/><Relationship Id="rId5" Type="http://schemas.openxmlformats.org/officeDocument/2006/relationships/hyperlink" Target="https://lostechies.com/jimmybogard/2010/03/30/strengthening-your-domain-the-double-dispatch-pattern/" TargetMode="External"/><Relationship Id="rId10" Type="http://schemas.openxmlformats.org/officeDocument/2006/relationships/hyperlink" Target="https://eng.uber.com/microservice-architecture/" TargetMode="External"/><Relationship Id="rId4" Type="http://schemas.openxmlformats.org/officeDocument/2006/relationships/hyperlink" Target="https://enterprisecraftsmanship.com/posts/domain-vs-application-services/" TargetMode="External"/><Relationship Id="rId9" Type="http://schemas.openxmlformats.org/officeDocument/2006/relationships/hyperlink" Target="https://blog.cleancoder.com/uncle-bob/2012/08/13/the-clean-architectur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ersk-Global/delivery-planning-cqrs-ddd-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stechies.com/jimmybogard/2014/05/13/a-better-domain-events-patter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A913-4FE1-4BDF-B456-90FD67BE8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DDD, Event Sourcing &amp; Materialized 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1BA5-B9B8-492C-8524-82DAFCD78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Cleaner Architecture</a:t>
            </a:r>
          </a:p>
          <a:p>
            <a:r>
              <a:rPr lang="en-GB" sz="1400" dirty="0"/>
              <a:t>By Assad Faizi</a:t>
            </a:r>
          </a:p>
        </p:txBody>
      </p:sp>
    </p:spTree>
    <p:extLst>
      <p:ext uri="{BB962C8B-B14F-4D97-AF65-F5344CB8AC3E}">
        <p14:creationId xmlns:p14="http://schemas.microsoft.com/office/powerpoint/2010/main" val="115802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565279"/>
          </a:xfrm>
        </p:spPr>
        <p:txBody>
          <a:bodyPr/>
          <a:lstStyle/>
          <a:p>
            <a:r>
              <a:rPr lang="en-GB" dirty="0"/>
              <a:t>Aggregate Root as Entry Point for all State Change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BAEF4D-87DF-4B98-AEC4-6C0530094E66}"/>
              </a:ext>
            </a:extLst>
          </p:cNvPr>
          <p:cNvSpPr/>
          <p:nvPr/>
        </p:nvSpPr>
        <p:spPr>
          <a:xfrm>
            <a:off x="1333318" y="1596864"/>
            <a:ext cx="4807132" cy="482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CreateDeliveryPlanCommandHandler</a:t>
            </a:r>
            <a:endParaRPr lang="en-GB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5E83C9-AD60-45DB-8300-D4604B796476}"/>
              </a:ext>
            </a:extLst>
          </p:cNvPr>
          <p:cNvGrpSpPr/>
          <p:nvPr/>
        </p:nvGrpSpPr>
        <p:grpSpPr>
          <a:xfrm>
            <a:off x="1433276" y="4939264"/>
            <a:ext cx="6215827" cy="830997"/>
            <a:chOff x="1433276" y="4939264"/>
            <a:chExt cx="621582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0B1321-2D23-4CD8-8DAC-AB96EBA79AD4}"/>
                </a:ext>
              </a:extLst>
            </p:cNvPr>
            <p:cNvSpPr txBox="1"/>
            <p:nvPr/>
          </p:nvSpPr>
          <p:spPr>
            <a:xfrm>
              <a:off x="1934575" y="4939264"/>
              <a:ext cx="5714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deliveryPlan.UpdateLeg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(…);</a:t>
              </a:r>
            </a:p>
            <a:p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deliveryPlan.UpdateShippingDetails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newCargoStuffingId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…);</a:t>
              </a:r>
            </a:p>
            <a:p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Picture 7" descr="Shape, arrow&#10;&#10;Description automatically generated">
              <a:extLst>
                <a:ext uri="{FF2B5EF4-FFF2-40B4-BE49-F238E27FC236}">
                  <a16:creationId xmlns:a16="http://schemas.microsoft.com/office/drawing/2014/main" id="{DE2A8C20-46DA-453B-8B54-20824122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433276" y="5020698"/>
              <a:ext cx="461446" cy="48087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D63E3-4CC2-491D-AAFF-D757D2A312D6}"/>
              </a:ext>
            </a:extLst>
          </p:cNvPr>
          <p:cNvGrpSpPr/>
          <p:nvPr/>
        </p:nvGrpSpPr>
        <p:grpSpPr>
          <a:xfrm>
            <a:off x="1419272" y="2542478"/>
            <a:ext cx="4511911" cy="830997"/>
            <a:chOff x="1419272" y="2542478"/>
            <a:chExt cx="4511911" cy="83099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D29141-AB33-4938-9FB2-2258B575C2B7}"/>
                </a:ext>
              </a:extLst>
            </p:cNvPr>
            <p:cNvSpPr txBox="1"/>
            <p:nvPr/>
          </p:nvSpPr>
          <p:spPr>
            <a:xfrm>
              <a:off x="1934576" y="2542478"/>
              <a:ext cx="39966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deliveryPlan.CargoStuffingId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1;</a:t>
              </a:r>
            </a:p>
            <a:p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deliveryPlan.Vessel.Name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“The Voyager”;</a:t>
              </a:r>
            </a:p>
            <a:p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1" name="Picture 10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B5D18AF-84F1-495F-8949-29413202A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419272" y="2698847"/>
              <a:ext cx="475450" cy="40752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B7FAC-E267-4024-8B7E-05103715C8A9}"/>
              </a:ext>
            </a:extLst>
          </p:cNvPr>
          <p:cNvGrpSpPr/>
          <p:nvPr/>
        </p:nvGrpSpPr>
        <p:grpSpPr>
          <a:xfrm>
            <a:off x="1419272" y="3681513"/>
            <a:ext cx="4342544" cy="830997"/>
            <a:chOff x="1419272" y="3681513"/>
            <a:chExt cx="4342544" cy="8309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BC562E-6CA1-4398-93DD-92AE6CFB2A78}"/>
                </a:ext>
              </a:extLst>
            </p:cNvPr>
            <p:cNvSpPr txBox="1"/>
            <p:nvPr/>
          </p:nvSpPr>
          <p:spPr>
            <a:xfrm>
              <a:off x="1951157" y="3681513"/>
              <a:ext cx="38106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GB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legToUpdate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deliveryPlan.Legs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[0];</a:t>
              </a:r>
            </a:p>
            <a:p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legToUpdate.Update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(…);</a:t>
              </a:r>
            </a:p>
            <a:p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legToUpdate.ProviderCode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“HDDR”;</a:t>
              </a:r>
            </a:p>
          </p:txBody>
        </p:sp>
        <p:pic>
          <p:nvPicPr>
            <p:cNvPr id="74" name="Picture 7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B81AD2E-07D0-4A1A-A6C2-D1FB3911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419272" y="3909149"/>
              <a:ext cx="475450" cy="40752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70314-C0AC-4AF6-A2BB-4A7E8B647DF8}"/>
              </a:ext>
            </a:extLst>
          </p:cNvPr>
          <p:cNvGrpSpPr/>
          <p:nvPr/>
        </p:nvGrpSpPr>
        <p:grpSpPr>
          <a:xfrm>
            <a:off x="6291191" y="2567644"/>
            <a:ext cx="4834008" cy="2618424"/>
            <a:chOff x="6291191" y="2567644"/>
            <a:chExt cx="4834008" cy="261842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4AB71D-18FB-45EB-8678-4A80EA3509C1}"/>
                </a:ext>
              </a:extLst>
            </p:cNvPr>
            <p:cNvSpPr/>
            <p:nvPr/>
          </p:nvSpPr>
          <p:spPr>
            <a:xfrm>
              <a:off x="7560421" y="3292722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Delivery Plan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7A7EF1-7A25-4748-8EC5-667A39E93DB1}"/>
                </a:ext>
              </a:extLst>
            </p:cNvPr>
            <p:cNvSpPr/>
            <p:nvPr/>
          </p:nvSpPr>
          <p:spPr>
            <a:xfrm>
              <a:off x="9617643" y="3450686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Shipment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49C2B45-E6F0-41B9-8438-B3B483EF8A93}"/>
                </a:ext>
              </a:extLst>
            </p:cNvPr>
            <p:cNvSpPr/>
            <p:nvPr/>
          </p:nvSpPr>
          <p:spPr>
            <a:xfrm>
              <a:off x="9617643" y="4197421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Vessel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43B94-4072-4BAE-B18F-9C77834FDC78}"/>
                </a:ext>
              </a:extLst>
            </p:cNvPr>
            <p:cNvSpPr/>
            <p:nvPr/>
          </p:nvSpPr>
          <p:spPr>
            <a:xfrm>
              <a:off x="7813586" y="4275979"/>
              <a:ext cx="1098351" cy="3096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7E05232-4900-45AD-9B0D-8A6781C38C19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362762" y="3954316"/>
              <a:ext cx="1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7FE453-4E25-4369-BC3F-3C02DF163A49}"/>
                </a:ext>
              </a:extLst>
            </p:cNvPr>
            <p:cNvSpPr txBox="1"/>
            <p:nvPr/>
          </p:nvSpPr>
          <p:spPr>
            <a:xfrm>
              <a:off x="8362762" y="3926486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111387-5EB4-4FB2-A05F-7D05F228406B}"/>
                </a:ext>
              </a:extLst>
            </p:cNvPr>
            <p:cNvSpPr txBox="1"/>
            <p:nvPr/>
          </p:nvSpPr>
          <p:spPr>
            <a:xfrm>
              <a:off x="8316747" y="4101233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0137540-1E53-40A6-8530-218AD3650642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 flipV="1">
              <a:off x="9165104" y="3616533"/>
              <a:ext cx="452539" cy="6986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ED0E54A-3E8F-4695-88A3-5AEC4869BAC3}"/>
                </a:ext>
              </a:extLst>
            </p:cNvPr>
            <p:cNvSpPr txBox="1"/>
            <p:nvPr/>
          </p:nvSpPr>
          <p:spPr>
            <a:xfrm>
              <a:off x="9111311" y="34576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7407F2-B788-4868-9A1F-A93E4C0BBE15}"/>
                </a:ext>
              </a:extLst>
            </p:cNvPr>
            <p:cNvSpPr txBox="1"/>
            <p:nvPr/>
          </p:nvSpPr>
          <p:spPr>
            <a:xfrm>
              <a:off x="9422781" y="34576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432E6D-38BB-497D-91EB-0E50BD38A6B8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10166819" y="3782379"/>
              <a:ext cx="0" cy="415042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EDF6BA-950F-4A81-93FB-D629463DDEBA}"/>
                </a:ext>
              </a:extLst>
            </p:cNvPr>
            <p:cNvSpPr txBox="1"/>
            <p:nvPr/>
          </p:nvSpPr>
          <p:spPr>
            <a:xfrm>
              <a:off x="10328179" y="375800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F1D9EFE-11AE-4F10-8AEF-C02842308F01}"/>
                </a:ext>
              </a:extLst>
            </p:cNvPr>
            <p:cNvSpPr txBox="1"/>
            <p:nvPr/>
          </p:nvSpPr>
          <p:spPr>
            <a:xfrm>
              <a:off x="10328179" y="399936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146B80-1E59-4B74-B9A7-76F4C43BA981}"/>
                </a:ext>
              </a:extLst>
            </p:cNvPr>
            <p:cNvSpPr txBox="1"/>
            <p:nvPr/>
          </p:nvSpPr>
          <p:spPr>
            <a:xfrm>
              <a:off x="7649103" y="3278475"/>
              <a:ext cx="147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&lt;&lt;Aggregate Root&gt;&gt;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287FBE-9823-470D-BC02-920333164526}"/>
                </a:ext>
              </a:extLst>
            </p:cNvPr>
            <p:cNvSpPr/>
            <p:nvPr/>
          </p:nvSpPr>
          <p:spPr>
            <a:xfrm>
              <a:off x="7252446" y="2567644"/>
              <a:ext cx="3872753" cy="26184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907087-612F-4975-8678-AE52B0BA83A1}"/>
                </a:ext>
              </a:extLst>
            </p:cNvPr>
            <p:cNvSpPr txBox="1"/>
            <p:nvPr/>
          </p:nvSpPr>
          <p:spPr>
            <a:xfrm>
              <a:off x="8000141" y="2849932"/>
              <a:ext cx="245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Delivery Plan Aggregate</a:t>
              </a:r>
            </a:p>
          </p:txBody>
        </p:sp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1E0BF51E-D4FA-496D-8563-6F6DDE4E6140}"/>
                </a:ext>
              </a:extLst>
            </p:cNvPr>
            <p:cNvSpPr/>
            <p:nvPr/>
          </p:nvSpPr>
          <p:spPr>
            <a:xfrm>
              <a:off x="6944745" y="3444898"/>
              <a:ext cx="588780" cy="403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4347B6-A7A4-4AC2-95BE-18BA42770DAA}"/>
                </a:ext>
              </a:extLst>
            </p:cNvPr>
            <p:cNvSpPr txBox="1"/>
            <p:nvPr/>
          </p:nvSpPr>
          <p:spPr>
            <a:xfrm>
              <a:off x="6291191" y="3300353"/>
              <a:ext cx="679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Entry</a:t>
              </a:r>
            </a:p>
            <a:p>
              <a:pPr algn="ctr"/>
              <a:r>
                <a:rPr lang="en-GB" dirty="0"/>
                <a:t>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7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666725"/>
          </a:xfrm>
        </p:spPr>
        <p:txBody>
          <a:bodyPr/>
          <a:lstStyle/>
          <a:p>
            <a:r>
              <a:rPr lang="en-GB" dirty="0"/>
              <a:t>Event Sourcing – Saving Events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6ED04-4924-4911-900A-F24BECA41821}"/>
              </a:ext>
            </a:extLst>
          </p:cNvPr>
          <p:cNvGrpSpPr/>
          <p:nvPr/>
        </p:nvGrpSpPr>
        <p:grpSpPr>
          <a:xfrm>
            <a:off x="1887448" y="1064156"/>
            <a:ext cx="3872753" cy="2618424"/>
            <a:chOff x="1905377" y="1052316"/>
            <a:chExt cx="3872753" cy="26184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1162CF-5EC2-4847-9FD1-C8271F30FF52}"/>
                </a:ext>
              </a:extLst>
            </p:cNvPr>
            <p:cNvSpPr/>
            <p:nvPr/>
          </p:nvSpPr>
          <p:spPr>
            <a:xfrm>
              <a:off x="2213352" y="1777394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Delivery Plan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9932B7-922D-4A01-A6F8-E620CE97D1DC}"/>
                </a:ext>
              </a:extLst>
            </p:cNvPr>
            <p:cNvSpPr/>
            <p:nvPr/>
          </p:nvSpPr>
          <p:spPr>
            <a:xfrm>
              <a:off x="4270574" y="1935358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Shipment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DE410-F650-4E3C-8A9A-0F4551AFD198}"/>
                </a:ext>
              </a:extLst>
            </p:cNvPr>
            <p:cNvSpPr/>
            <p:nvPr/>
          </p:nvSpPr>
          <p:spPr>
            <a:xfrm>
              <a:off x="4270574" y="2682093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Vessel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148618-F6FD-46A5-AF87-64B5AB6FDF90}"/>
                </a:ext>
              </a:extLst>
            </p:cNvPr>
            <p:cNvSpPr/>
            <p:nvPr/>
          </p:nvSpPr>
          <p:spPr>
            <a:xfrm>
              <a:off x="2466517" y="2760651"/>
              <a:ext cx="1098351" cy="3096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F1A10-DC30-4490-BABD-BB4694FC83DA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3015693" y="2438988"/>
              <a:ext cx="1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845FE4-FEAC-4BCA-B789-7C463C33E9FD}"/>
                </a:ext>
              </a:extLst>
            </p:cNvPr>
            <p:cNvSpPr txBox="1"/>
            <p:nvPr/>
          </p:nvSpPr>
          <p:spPr>
            <a:xfrm>
              <a:off x="3015693" y="2411158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346B16-9628-4DED-912F-6F16B1615557}"/>
                </a:ext>
              </a:extLst>
            </p:cNvPr>
            <p:cNvSpPr txBox="1"/>
            <p:nvPr/>
          </p:nvSpPr>
          <p:spPr>
            <a:xfrm>
              <a:off x="2969678" y="2585905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2E43D5-FD0D-4515-9253-15ADA6ACDEC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818035" y="2101205"/>
              <a:ext cx="452539" cy="6986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F63485-0227-4432-BEB7-A3B9AC41B3C4}"/>
                </a:ext>
              </a:extLst>
            </p:cNvPr>
            <p:cNvSpPr txBox="1"/>
            <p:nvPr/>
          </p:nvSpPr>
          <p:spPr>
            <a:xfrm>
              <a:off x="3764242" y="19423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3032A-8230-4CC5-AF19-4A0184A1B39E}"/>
                </a:ext>
              </a:extLst>
            </p:cNvPr>
            <p:cNvSpPr txBox="1"/>
            <p:nvPr/>
          </p:nvSpPr>
          <p:spPr>
            <a:xfrm>
              <a:off x="4075712" y="19423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0F2CD-BF21-40D0-A637-C6CD9B7FAB01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4819750" y="2267051"/>
              <a:ext cx="0" cy="415042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33954-9702-4D25-9E97-6BB9BFDD700A}"/>
                </a:ext>
              </a:extLst>
            </p:cNvPr>
            <p:cNvSpPr txBox="1"/>
            <p:nvPr/>
          </p:nvSpPr>
          <p:spPr>
            <a:xfrm>
              <a:off x="4981110" y="224267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59CBB5-EC11-4A79-8C32-059B0C520A73}"/>
                </a:ext>
              </a:extLst>
            </p:cNvPr>
            <p:cNvSpPr txBox="1"/>
            <p:nvPr/>
          </p:nvSpPr>
          <p:spPr>
            <a:xfrm>
              <a:off x="4981110" y="248403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C5401F-C7F7-4C66-9F9B-D962322D0F99}"/>
                </a:ext>
              </a:extLst>
            </p:cNvPr>
            <p:cNvSpPr txBox="1"/>
            <p:nvPr/>
          </p:nvSpPr>
          <p:spPr>
            <a:xfrm>
              <a:off x="2302034" y="1763147"/>
              <a:ext cx="147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&lt;&lt;Aggregate Root&gt;&gt;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DE906A-5603-4BA6-8063-10BCBA8FDE48}"/>
                </a:ext>
              </a:extLst>
            </p:cNvPr>
            <p:cNvSpPr/>
            <p:nvPr/>
          </p:nvSpPr>
          <p:spPr>
            <a:xfrm>
              <a:off x="1905377" y="1052316"/>
              <a:ext cx="3872753" cy="26184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381A47-1A56-4480-A15E-A1422E023FB3}"/>
                </a:ext>
              </a:extLst>
            </p:cNvPr>
            <p:cNvSpPr txBox="1"/>
            <p:nvPr/>
          </p:nvSpPr>
          <p:spPr>
            <a:xfrm>
              <a:off x="2653072" y="1334604"/>
              <a:ext cx="245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Delivery Plan Aggregate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C8AE9-76D4-4813-A426-79133063262A}"/>
              </a:ext>
            </a:extLst>
          </p:cNvPr>
          <p:cNvGrpSpPr/>
          <p:nvPr/>
        </p:nvGrpSpPr>
        <p:grpSpPr>
          <a:xfrm>
            <a:off x="8528409" y="2861386"/>
            <a:ext cx="2537013" cy="2636807"/>
            <a:chOff x="8528409" y="3013786"/>
            <a:chExt cx="2537013" cy="263680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3EDB45-E54F-45C4-86BF-83608987DC74}"/>
                </a:ext>
              </a:extLst>
            </p:cNvPr>
            <p:cNvSpPr/>
            <p:nvPr/>
          </p:nvSpPr>
          <p:spPr>
            <a:xfrm>
              <a:off x="8994575" y="3975487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Delivery Order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8ACD51-AD67-41D9-B9BD-A9128B4F8D34}"/>
                </a:ext>
              </a:extLst>
            </p:cNvPr>
            <p:cNvSpPr/>
            <p:nvPr/>
          </p:nvSpPr>
          <p:spPr>
            <a:xfrm>
              <a:off x="9034917" y="4958744"/>
              <a:ext cx="1524000" cy="3184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1C6B12-33B9-43BF-A857-989FB4D81716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>
              <a:off x="9796917" y="4637081"/>
              <a:ext cx="0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D9124B-96ED-49BB-975C-4C48F3E72F6E}"/>
                </a:ext>
              </a:extLst>
            </p:cNvPr>
            <p:cNvSpPr txBox="1"/>
            <p:nvPr/>
          </p:nvSpPr>
          <p:spPr>
            <a:xfrm>
              <a:off x="9796916" y="4609251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76C239-204B-4DA4-8FA0-830C20FF75F4}"/>
                </a:ext>
              </a:extLst>
            </p:cNvPr>
            <p:cNvSpPr txBox="1"/>
            <p:nvPr/>
          </p:nvSpPr>
          <p:spPr>
            <a:xfrm>
              <a:off x="9750901" y="4783998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316F69-F12B-47F6-B60D-2D48A909284A}"/>
                </a:ext>
              </a:extLst>
            </p:cNvPr>
            <p:cNvSpPr txBox="1"/>
            <p:nvPr/>
          </p:nvSpPr>
          <p:spPr>
            <a:xfrm>
              <a:off x="9083257" y="3961240"/>
              <a:ext cx="147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&lt;&lt;Aggregate Root&gt;&gt;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C9FA2C-8A0A-40D7-894B-DC29B8123026}"/>
                </a:ext>
              </a:extLst>
            </p:cNvPr>
            <p:cNvSpPr/>
            <p:nvPr/>
          </p:nvSpPr>
          <p:spPr>
            <a:xfrm>
              <a:off x="8528409" y="3013786"/>
              <a:ext cx="2537013" cy="26368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3C4F88-BE77-47C6-97B4-04E93529A770}"/>
                </a:ext>
              </a:extLst>
            </p:cNvPr>
            <p:cNvSpPr txBox="1"/>
            <p:nvPr/>
          </p:nvSpPr>
          <p:spPr>
            <a:xfrm>
              <a:off x="9042978" y="3195107"/>
              <a:ext cx="16330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Delivery Order </a:t>
              </a:r>
            </a:p>
            <a:p>
              <a:pPr algn="ctr"/>
              <a:r>
                <a:rPr lang="en-GB" b="1" dirty="0"/>
                <a:t>Aggregate</a:t>
              </a:r>
            </a:p>
          </p:txBody>
        </p:sp>
      </p:grp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64309926-8FF0-4E04-9D02-82FA73D6D35B}"/>
              </a:ext>
            </a:extLst>
          </p:cNvPr>
          <p:cNvSpPr/>
          <p:nvPr/>
        </p:nvSpPr>
        <p:spPr>
          <a:xfrm>
            <a:off x="7855790" y="4310375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B7FC67-9026-498F-9F89-16CF4A669E9A}"/>
              </a:ext>
            </a:extLst>
          </p:cNvPr>
          <p:cNvGrpSpPr/>
          <p:nvPr/>
        </p:nvGrpSpPr>
        <p:grpSpPr>
          <a:xfrm>
            <a:off x="175888" y="1840081"/>
            <a:ext cx="1547159" cy="646331"/>
            <a:chOff x="193817" y="1828241"/>
            <a:chExt cx="1547159" cy="646331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3F237156-BAF3-4DF0-8F4C-56467D23CCB9}"/>
                </a:ext>
              </a:extLst>
            </p:cNvPr>
            <p:cNvSpPr/>
            <p:nvPr/>
          </p:nvSpPr>
          <p:spPr>
            <a:xfrm>
              <a:off x="1152196" y="1971738"/>
              <a:ext cx="588780" cy="403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E5258-B8A4-4269-BCC3-8B5523101A90}"/>
                </a:ext>
              </a:extLst>
            </p:cNvPr>
            <p:cNvSpPr txBox="1"/>
            <p:nvPr/>
          </p:nvSpPr>
          <p:spPr>
            <a:xfrm>
              <a:off x="193817" y="1828241"/>
              <a:ext cx="94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Request</a:t>
              </a:r>
            </a:p>
            <a:p>
              <a:pPr algn="ctr"/>
              <a:r>
                <a:rPr lang="en-GB" dirty="0"/>
                <a:t>(Scope)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14630DC-5A10-4510-8423-A3B6F9837778}"/>
              </a:ext>
            </a:extLst>
          </p:cNvPr>
          <p:cNvSpPr/>
          <p:nvPr/>
        </p:nvSpPr>
        <p:spPr>
          <a:xfrm>
            <a:off x="3023756" y="4040715"/>
            <a:ext cx="1872568" cy="297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&lt;&lt;Event&gt;&gt;</a:t>
            </a:r>
          </a:p>
          <a:p>
            <a:pPr algn="ctr"/>
            <a:r>
              <a:rPr lang="en-GB" sz="1200" dirty="0" err="1"/>
              <a:t>LegAdded</a:t>
            </a:r>
            <a:endParaRPr lang="en-GB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81091CE-399A-4D26-AA89-BF6C3BCECA39}"/>
              </a:ext>
            </a:extLst>
          </p:cNvPr>
          <p:cNvSpPr/>
          <p:nvPr/>
        </p:nvSpPr>
        <p:spPr>
          <a:xfrm>
            <a:off x="3023757" y="4368087"/>
            <a:ext cx="1872568" cy="2973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&lt;&lt;Event&gt;&gt;</a:t>
            </a:r>
          </a:p>
          <a:p>
            <a:pPr algn="ctr"/>
            <a:r>
              <a:rPr lang="en-GB" sz="1200" dirty="0" err="1"/>
              <a:t>LegRemoved</a:t>
            </a:r>
            <a:endParaRPr lang="en-GB" sz="12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749F160-6B75-401D-979E-769B960C0F78}"/>
              </a:ext>
            </a:extLst>
          </p:cNvPr>
          <p:cNvSpPr/>
          <p:nvPr/>
        </p:nvSpPr>
        <p:spPr>
          <a:xfrm>
            <a:off x="3023756" y="4695458"/>
            <a:ext cx="1872569" cy="2973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&lt;&lt;Event&gt;&gt;</a:t>
            </a:r>
          </a:p>
          <a:p>
            <a:pPr algn="ctr"/>
            <a:r>
              <a:rPr lang="en-GB" sz="1200" dirty="0" err="1"/>
              <a:t>ShipmentDetailsUpdated</a:t>
            </a:r>
            <a:endParaRPr lang="en-GB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BF3FD4-8834-4DCD-9DEA-9AF80D189E2C}"/>
              </a:ext>
            </a:extLst>
          </p:cNvPr>
          <p:cNvGrpSpPr/>
          <p:nvPr/>
        </p:nvGrpSpPr>
        <p:grpSpPr>
          <a:xfrm>
            <a:off x="5263831" y="3952494"/>
            <a:ext cx="2435023" cy="1158386"/>
            <a:chOff x="5263831" y="4104894"/>
            <a:chExt cx="2435023" cy="115838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6D09CF5-6C8A-489F-B9A7-7A872AB3EAB5}"/>
                </a:ext>
              </a:extLst>
            </p:cNvPr>
            <p:cNvSpPr/>
            <p:nvPr/>
          </p:nvSpPr>
          <p:spPr>
            <a:xfrm>
              <a:off x="5619212" y="4400775"/>
              <a:ext cx="2079642" cy="52741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&lt;&lt;Domain Event&gt;&gt;</a:t>
              </a:r>
            </a:p>
            <a:p>
              <a:pPr algn="ctr"/>
              <a:r>
                <a:rPr lang="en-GB" sz="1600" dirty="0" err="1"/>
                <a:t>DeliveryPlanUpdated</a:t>
              </a:r>
              <a:endParaRPr lang="en-GB" sz="1600" dirty="0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31379E5-9D14-4A84-8A2C-B35204B46B1E}"/>
                </a:ext>
              </a:extLst>
            </p:cNvPr>
            <p:cNvSpPr/>
            <p:nvPr/>
          </p:nvSpPr>
          <p:spPr>
            <a:xfrm>
              <a:off x="5263831" y="4104894"/>
              <a:ext cx="186180" cy="11583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BEB404-9CB3-4BC7-8B8F-1F75AC955754}"/>
              </a:ext>
            </a:extLst>
          </p:cNvPr>
          <p:cNvGrpSpPr/>
          <p:nvPr/>
        </p:nvGrpSpPr>
        <p:grpSpPr>
          <a:xfrm>
            <a:off x="3161198" y="3463813"/>
            <a:ext cx="921991" cy="588780"/>
            <a:chOff x="3161198" y="3616213"/>
            <a:chExt cx="921991" cy="588780"/>
          </a:xfrm>
        </p:grpSpPr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CECEC382-30DF-47D4-8F2A-E825F1B45D21}"/>
                </a:ext>
              </a:extLst>
            </p:cNvPr>
            <p:cNvSpPr/>
            <p:nvPr/>
          </p:nvSpPr>
          <p:spPr>
            <a:xfrm rot="5400000">
              <a:off x="3587092" y="3708896"/>
              <a:ext cx="588780" cy="403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C646A3-30CB-483B-8DF3-871CFB71D828}"/>
                </a:ext>
              </a:extLst>
            </p:cNvPr>
            <p:cNvSpPr txBox="1"/>
            <p:nvPr/>
          </p:nvSpPr>
          <p:spPr>
            <a:xfrm>
              <a:off x="3161198" y="3805622"/>
              <a:ext cx="57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Raise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FCA0B1-67B1-4F8A-AFA4-AB9106BF6518}"/>
              </a:ext>
            </a:extLst>
          </p:cNvPr>
          <p:cNvGrpSpPr/>
          <p:nvPr/>
        </p:nvGrpSpPr>
        <p:grpSpPr>
          <a:xfrm>
            <a:off x="3443340" y="4992779"/>
            <a:ext cx="1017716" cy="1318590"/>
            <a:chOff x="3457154" y="4992779"/>
            <a:chExt cx="1017716" cy="1658301"/>
          </a:xfrm>
        </p:grpSpPr>
        <p:pic>
          <p:nvPicPr>
            <p:cNvPr id="47" name="Graphic 46" descr="Database with solid fill">
              <a:extLst>
                <a:ext uri="{FF2B5EF4-FFF2-40B4-BE49-F238E27FC236}">
                  <a16:creationId xmlns:a16="http://schemas.microsoft.com/office/drawing/2014/main" id="{75300D35-0C72-40A3-9992-46385D0CE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2840" y="5442500"/>
              <a:ext cx="914400" cy="91440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61E95A-5C71-4174-8D64-0921F529ABB4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3960040" y="4992779"/>
              <a:ext cx="1" cy="367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DD5780-2DDA-402D-9925-BFF67B87CF0C}"/>
                </a:ext>
              </a:extLst>
            </p:cNvPr>
            <p:cNvSpPr txBox="1"/>
            <p:nvPr/>
          </p:nvSpPr>
          <p:spPr>
            <a:xfrm>
              <a:off x="3457154" y="6343303"/>
              <a:ext cx="10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Event Store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97341AA-57B5-4A75-A276-26184093FD0F}"/>
              </a:ext>
            </a:extLst>
          </p:cNvPr>
          <p:cNvSpPr txBox="1"/>
          <p:nvPr/>
        </p:nvSpPr>
        <p:spPr>
          <a:xfrm>
            <a:off x="1710534" y="6347940"/>
            <a:ext cx="737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</a:t>
            </a:r>
            <a:r>
              <a:rPr lang="en-GB" dirty="0">
                <a:hlinkClick r:id="rId4"/>
              </a:rPr>
              <a:t>https://www.innoq.com/en/blog/domain-events-versus-event-sourcing/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39" grpId="0" animBg="1"/>
      <p:bldP spid="44" grpId="0" animBg="1"/>
      <p:bldP spid="45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666725"/>
          </a:xfrm>
        </p:spPr>
        <p:txBody>
          <a:bodyPr/>
          <a:lstStyle/>
          <a:p>
            <a:r>
              <a:rPr lang="en-GB" dirty="0"/>
              <a:t>Event Sourcing – Rehydrate Events to Domain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6ED04-4924-4911-900A-F24BECA41821}"/>
              </a:ext>
            </a:extLst>
          </p:cNvPr>
          <p:cNvGrpSpPr/>
          <p:nvPr/>
        </p:nvGrpSpPr>
        <p:grpSpPr>
          <a:xfrm>
            <a:off x="2537483" y="1500551"/>
            <a:ext cx="3872753" cy="2618424"/>
            <a:chOff x="1905377" y="1052316"/>
            <a:chExt cx="3872753" cy="26184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1162CF-5EC2-4847-9FD1-C8271F30FF52}"/>
                </a:ext>
              </a:extLst>
            </p:cNvPr>
            <p:cNvSpPr/>
            <p:nvPr/>
          </p:nvSpPr>
          <p:spPr>
            <a:xfrm>
              <a:off x="2213352" y="1777394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Delivery Plan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9932B7-922D-4A01-A6F8-E620CE97D1DC}"/>
                </a:ext>
              </a:extLst>
            </p:cNvPr>
            <p:cNvSpPr/>
            <p:nvPr/>
          </p:nvSpPr>
          <p:spPr>
            <a:xfrm>
              <a:off x="4270574" y="1935358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Shipment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DE410-F650-4E3C-8A9A-0F4551AFD198}"/>
                </a:ext>
              </a:extLst>
            </p:cNvPr>
            <p:cNvSpPr/>
            <p:nvPr/>
          </p:nvSpPr>
          <p:spPr>
            <a:xfrm>
              <a:off x="4270574" y="2682093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Vessel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148618-F6FD-46A5-AF87-64B5AB6FDF90}"/>
                </a:ext>
              </a:extLst>
            </p:cNvPr>
            <p:cNvSpPr/>
            <p:nvPr/>
          </p:nvSpPr>
          <p:spPr>
            <a:xfrm>
              <a:off x="2466517" y="2760651"/>
              <a:ext cx="1098351" cy="3096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F1A10-DC30-4490-BABD-BB4694FC83DA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3015693" y="2438988"/>
              <a:ext cx="1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845FE4-FEAC-4BCA-B789-7C463C33E9FD}"/>
                </a:ext>
              </a:extLst>
            </p:cNvPr>
            <p:cNvSpPr txBox="1"/>
            <p:nvPr/>
          </p:nvSpPr>
          <p:spPr>
            <a:xfrm>
              <a:off x="3015693" y="2411158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346B16-9628-4DED-912F-6F16B1615557}"/>
                </a:ext>
              </a:extLst>
            </p:cNvPr>
            <p:cNvSpPr txBox="1"/>
            <p:nvPr/>
          </p:nvSpPr>
          <p:spPr>
            <a:xfrm>
              <a:off x="2969678" y="2585905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2E43D5-FD0D-4515-9253-15ADA6ACDEC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818035" y="2101205"/>
              <a:ext cx="452539" cy="6986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F63485-0227-4432-BEB7-A3B9AC41B3C4}"/>
                </a:ext>
              </a:extLst>
            </p:cNvPr>
            <p:cNvSpPr txBox="1"/>
            <p:nvPr/>
          </p:nvSpPr>
          <p:spPr>
            <a:xfrm>
              <a:off x="3764242" y="19423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3032A-8230-4CC5-AF19-4A0184A1B39E}"/>
                </a:ext>
              </a:extLst>
            </p:cNvPr>
            <p:cNvSpPr txBox="1"/>
            <p:nvPr/>
          </p:nvSpPr>
          <p:spPr>
            <a:xfrm>
              <a:off x="4075712" y="194234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0F2CD-BF21-40D0-A637-C6CD9B7FAB01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4819750" y="2267051"/>
              <a:ext cx="0" cy="415042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33954-9702-4D25-9E97-6BB9BFDD700A}"/>
                </a:ext>
              </a:extLst>
            </p:cNvPr>
            <p:cNvSpPr txBox="1"/>
            <p:nvPr/>
          </p:nvSpPr>
          <p:spPr>
            <a:xfrm>
              <a:off x="4981110" y="224267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59CBB5-EC11-4A79-8C32-059B0C520A73}"/>
                </a:ext>
              </a:extLst>
            </p:cNvPr>
            <p:cNvSpPr txBox="1"/>
            <p:nvPr/>
          </p:nvSpPr>
          <p:spPr>
            <a:xfrm>
              <a:off x="4981110" y="248403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C5401F-C7F7-4C66-9F9B-D962322D0F99}"/>
                </a:ext>
              </a:extLst>
            </p:cNvPr>
            <p:cNvSpPr txBox="1"/>
            <p:nvPr/>
          </p:nvSpPr>
          <p:spPr>
            <a:xfrm>
              <a:off x="2302034" y="1763147"/>
              <a:ext cx="147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&lt;&lt;Aggregate Root&gt;&gt;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DE906A-5603-4BA6-8063-10BCBA8FDE48}"/>
                </a:ext>
              </a:extLst>
            </p:cNvPr>
            <p:cNvSpPr/>
            <p:nvPr/>
          </p:nvSpPr>
          <p:spPr>
            <a:xfrm>
              <a:off x="1905377" y="1052316"/>
              <a:ext cx="3872753" cy="26184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381A47-1A56-4480-A15E-A1422E023FB3}"/>
                </a:ext>
              </a:extLst>
            </p:cNvPr>
            <p:cNvSpPr txBox="1"/>
            <p:nvPr/>
          </p:nvSpPr>
          <p:spPr>
            <a:xfrm>
              <a:off x="2653072" y="1334604"/>
              <a:ext cx="245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Delivery Plan Aggregate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B7FC67-9026-498F-9F89-16CF4A669E9A}"/>
              </a:ext>
            </a:extLst>
          </p:cNvPr>
          <p:cNvGrpSpPr/>
          <p:nvPr/>
        </p:nvGrpSpPr>
        <p:grpSpPr>
          <a:xfrm>
            <a:off x="825924" y="2276476"/>
            <a:ext cx="1547158" cy="923330"/>
            <a:chOff x="193818" y="1828241"/>
            <a:chExt cx="1547158" cy="923330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3F237156-BAF3-4DF0-8F4C-56467D23CCB9}"/>
                </a:ext>
              </a:extLst>
            </p:cNvPr>
            <p:cNvSpPr/>
            <p:nvPr/>
          </p:nvSpPr>
          <p:spPr>
            <a:xfrm>
              <a:off x="1152196" y="1971738"/>
              <a:ext cx="588780" cy="403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E5258-B8A4-4269-BCC3-8B5523101A90}"/>
                </a:ext>
              </a:extLst>
            </p:cNvPr>
            <p:cNvSpPr txBox="1"/>
            <p:nvPr/>
          </p:nvSpPr>
          <p:spPr>
            <a:xfrm>
              <a:off x="193818" y="1828241"/>
              <a:ext cx="9442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Write </a:t>
              </a:r>
            </a:p>
            <a:p>
              <a:pPr algn="ctr"/>
              <a:r>
                <a:rPr lang="en-GB" dirty="0"/>
                <a:t>Request</a:t>
              </a:r>
            </a:p>
            <a:p>
              <a:pPr algn="ctr"/>
              <a:r>
                <a:rPr lang="en-GB" dirty="0"/>
                <a:t>(Scope)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C8C4FB-CA24-4135-9BB0-392B92B1C277}"/>
              </a:ext>
            </a:extLst>
          </p:cNvPr>
          <p:cNvGrpSpPr/>
          <p:nvPr/>
        </p:nvGrpSpPr>
        <p:grpSpPr>
          <a:xfrm>
            <a:off x="8015578" y="2034316"/>
            <a:ext cx="2578351" cy="297322"/>
            <a:chOff x="8015578" y="2034316"/>
            <a:chExt cx="2578351" cy="29732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0A8AD1D-C9B3-426B-A733-547FF1CF07F8}"/>
                </a:ext>
              </a:extLst>
            </p:cNvPr>
            <p:cNvSpPr/>
            <p:nvPr/>
          </p:nvSpPr>
          <p:spPr>
            <a:xfrm>
              <a:off x="8721361" y="2034316"/>
              <a:ext cx="1872568" cy="2973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&lt;&lt;Event&gt;&gt;</a:t>
              </a:r>
            </a:p>
            <a:p>
              <a:pPr algn="ctr"/>
              <a:r>
                <a:rPr lang="en-GB" sz="1200" dirty="0" err="1"/>
                <a:t>DeliveryOrderCreated</a:t>
              </a:r>
              <a:endParaRPr lang="en-GB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251040-2BE6-4431-852B-DD67DAA41A2E}"/>
                </a:ext>
              </a:extLst>
            </p:cNvPr>
            <p:cNvSpPr txBox="1"/>
            <p:nvPr/>
          </p:nvSpPr>
          <p:spPr>
            <a:xfrm>
              <a:off x="8015578" y="205986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Version 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B57E0A1-F341-45EF-A11C-7C083C2D1708}"/>
              </a:ext>
            </a:extLst>
          </p:cNvPr>
          <p:cNvGrpSpPr/>
          <p:nvPr/>
        </p:nvGrpSpPr>
        <p:grpSpPr>
          <a:xfrm>
            <a:off x="8015578" y="2354449"/>
            <a:ext cx="2592165" cy="297322"/>
            <a:chOff x="8015578" y="2354449"/>
            <a:chExt cx="2592165" cy="29732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7BAF3CD-6A56-48C7-B1E8-21BAE31E9B73}"/>
                </a:ext>
              </a:extLst>
            </p:cNvPr>
            <p:cNvSpPr/>
            <p:nvPr/>
          </p:nvSpPr>
          <p:spPr>
            <a:xfrm>
              <a:off x="8735175" y="2354449"/>
              <a:ext cx="1872568" cy="2973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&lt;&lt;Event&gt;&gt;</a:t>
              </a:r>
            </a:p>
            <a:p>
              <a:pPr algn="ctr"/>
              <a:r>
                <a:rPr lang="en-GB" sz="1200" dirty="0" err="1"/>
                <a:t>LegAdded</a:t>
              </a:r>
              <a:endParaRPr lang="en-GB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F7DB13-5A38-4F6C-A33E-2EF532C7D568}"/>
                </a:ext>
              </a:extLst>
            </p:cNvPr>
            <p:cNvSpPr txBox="1"/>
            <p:nvPr/>
          </p:nvSpPr>
          <p:spPr>
            <a:xfrm>
              <a:off x="8015578" y="2405550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Version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B0F785-3F56-4858-ABD0-F95AFEA1E213}"/>
              </a:ext>
            </a:extLst>
          </p:cNvPr>
          <p:cNvGrpSpPr/>
          <p:nvPr/>
        </p:nvGrpSpPr>
        <p:grpSpPr>
          <a:xfrm>
            <a:off x="8015578" y="2681821"/>
            <a:ext cx="2592166" cy="297321"/>
            <a:chOff x="8015578" y="2681821"/>
            <a:chExt cx="2592166" cy="29732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1A27604-076B-4A7F-BACF-4AB8C8593878}"/>
                </a:ext>
              </a:extLst>
            </p:cNvPr>
            <p:cNvSpPr/>
            <p:nvPr/>
          </p:nvSpPr>
          <p:spPr>
            <a:xfrm>
              <a:off x="8735176" y="2681821"/>
              <a:ext cx="1872568" cy="29732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&lt;&lt;Event&gt;&gt;</a:t>
              </a:r>
            </a:p>
            <a:p>
              <a:pPr algn="ctr"/>
              <a:r>
                <a:rPr lang="en-GB" sz="1200" dirty="0" err="1"/>
                <a:t>LegRemoved</a:t>
              </a:r>
              <a:endParaRPr lang="en-GB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2CA591-7F2D-48B7-88F7-5CE0529041BC}"/>
                </a:ext>
              </a:extLst>
            </p:cNvPr>
            <p:cNvSpPr txBox="1"/>
            <p:nvPr/>
          </p:nvSpPr>
          <p:spPr>
            <a:xfrm>
              <a:off x="8015578" y="2726185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Version 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A1D13E-1812-45D0-979C-3BFA10E99C8E}"/>
              </a:ext>
            </a:extLst>
          </p:cNvPr>
          <p:cNvGrpSpPr/>
          <p:nvPr/>
        </p:nvGrpSpPr>
        <p:grpSpPr>
          <a:xfrm>
            <a:off x="8015578" y="3009192"/>
            <a:ext cx="2592166" cy="297321"/>
            <a:chOff x="8015578" y="3009192"/>
            <a:chExt cx="2592166" cy="29732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DE9BA17-17A6-447F-8902-037D2E4E43A2}"/>
                </a:ext>
              </a:extLst>
            </p:cNvPr>
            <p:cNvSpPr/>
            <p:nvPr/>
          </p:nvSpPr>
          <p:spPr>
            <a:xfrm>
              <a:off x="8735175" y="3009192"/>
              <a:ext cx="1872569" cy="29732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&lt;&lt;Event&gt;&gt;</a:t>
              </a:r>
            </a:p>
            <a:p>
              <a:pPr algn="ctr"/>
              <a:r>
                <a:rPr lang="en-GB" sz="1200" dirty="0" err="1"/>
                <a:t>ShipmentDetailsUpdated</a:t>
              </a:r>
              <a:endParaRPr lang="en-GB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2A5E7D-F308-476A-9677-DDC9992E2B3F}"/>
                </a:ext>
              </a:extLst>
            </p:cNvPr>
            <p:cNvSpPr txBox="1"/>
            <p:nvPr/>
          </p:nvSpPr>
          <p:spPr>
            <a:xfrm>
              <a:off x="8015578" y="303474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Version 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7AB94F-4720-4590-9D24-4F9BF0B579FA}"/>
              </a:ext>
            </a:extLst>
          </p:cNvPr>
          <p:cNvGrpSpPr/>
          <p:nvPr/>
        </p:nvGrpSpPr>
        <p:grpSpPr>
          <a:xfrm>
            <a:off x="9170322" y="3378852"/>
            <a:ext cx="1017716" cy="1501273"/>
            <a:chOff x="9170322" y="3378852"/>
            <a:chExt cx="1017716" cy="1501273"/>
          </a:xfrm>
        </p:grpSpPr>
        <p:pic>
          <p:nvPicPr>
            <p:cNvPr id="54" name="Graphic 53" descr="Database with solid fill">
              <a:extLst>
                <a:ext uri="{FF2B5EF4-FFF2-40B4-BE49-F238E27FC236}">
                  <a16:creationId xmlns:a16="http://schemas.microsoft.com/office/drawing/2014/main" id="{E1614042-5DF6-4EF8-AD69-A2ABCA715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0445" y="3908317"/>
              <a:ext cx="914400" cy="727081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14B0FDB-B73D-4BE4-B6D8-E158E136297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9657645" y="3378852"/>
              <a:ext cx="0" cy="529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58D9C2-FC49-4869-B927-D007E5285FA3}"/>
                </a:ext>
              </a:extLst>
            </p:cNvPr>
            <p:cNvSpPr txBox="1"/>
            <p:nvPr/>
          </p:nvSpPr>
          <p:spPr>
            <a:xfrm>
              <a:off x="9170322" y="4635398"/>
              <a:ext cx="1017716" cy="24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Event Store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30CB6F-036F-4E05-B339-FBC21E8AC849}"/>
                </a:ext>
              </a:extLst>
            </p:cNvPr>
            <p:cNvSpPr txBox="1"/>
            <p:nvPr/>
          </p:nvSpPr>
          <p:spPr>
            <a:xfrm>
              <a:off x="9640647" y="3453526"/>
              <a:ext cx="535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Load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F4F3FA-B131-4093-9CD1-A484951DB276}"/>
              </a:ext>
            </a:extLst>
          </p:cNvPr>
          <p:cNvGrpSpPr/>
          <p:nvPr/>
        </p:nvGrpSpPr>
        <p:grpSpPr>
          <a:xfrm>
            <a:off x="6490448" y="2120821"/>
            <a:ext cx="1525130" cy="428619"/>
            <a:chOff x="6490448" y="2120821"/>
            <a:chExt cx="1525130" cy="42861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EF008D-E903-4B2D-9474-12308E307DB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6490448" y="2182977"/>
              <a:ext cx="1525130" cy="366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D6734E7-F0B0-4E7D-9046-C0A86CB14AA8}"/>
                </a:ext>
              </a:extLst>
            </p:cNvPr>
            <p:cNvSpPr txBox="1"/>
            <p:nvPr/>
          </p:nvSpPr>
          <p:spPr>
            <a:xfrm>
              <a:off x="6955029" y="2120821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Apply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AF3B7D-76EF-44E5-B98D-DDE283B0FAFA}"/>
              </a:ext>
            </a:extLst>
          </p:cNvPr>
          <p:cNvGrpSpPr/>
          <p:nvPr/>
        </p:nvGrpSpPr>
        <p:grpSpPr>
          <a:xfrm>
            <a:off x="6559714" y="2415708"/>
            <a:ext cx="1455864" cy="394055"/>
            <a:chOff x="6559714" y="2415708"/>
            <a:chExt cx="1455864" cy="39405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F86223-3BEA-4A49-872E-A81A61CACA8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flipH="1">
              <a:off x="6559714" y="2528661"/>
              <a:ext cx="1455864" cy="28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D057EA-B266-4758-B6DB-E7F8FF726E25}"/>
                </a:ext>
              </a:extLst>
            </p:cNvPr>
            <p:cNvSpPr txBox="1"/>
            <p:nvPr/>
          </p:nvSpPr>
          <p:spPr>
            <a:xfrm>
              <a:off x="7123774" y="2415708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Apply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CDF486-F4B7-427B-BC39-FDD3375FFAC5}"/>
              </a:ext>
            </a:extLst>
          </p:cNvPr>
          <p:cNvGrpSpPr/>
          <p:nvPr/>
        </p:nvGrpSpPr>
        <p:grpSpPr>
          <a:xfrm>
            <a:off x="6559714" y="2665315"/>
            <a:ext cx="1455864" cy="342298"/>
            <a:chOff x="6559714" y="2665315"/>
            <a:chExt cx="1455864" cy="34229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29CF3D1-5E6B-4EF8-88F0-CCE9479A9F47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>
              <a:off x="6559714" y="2849296"/>
              <a:ext cx="1455864" cy="158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E9AA63-460F-450D-A210-D5D90E6EF155}"/>
                </a:ext>
              </a:extLst>
            </p:cNvPr>
            <p:cNvSpPr txBox="1"/>
            <p:nvPr/>
          </p:nvSpPr>
          <p:spPr>
            <a:xfrm>
              <a:off x="7275656" y="2665315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Apply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E194445-35B2-4123-8C25-7FB4FA455ACA}"/>
              </a:ext>
            </a:extLst>
          </p:cNvPr>
          <p:cNvGrpSpPr/>
          <p:nvPr/>
        </p:nvGrpSpPr>
        <p:grpSpPr>
          <a:xfrm>
            <a:off x="6456251" y="3157852"/>
            <a:ext cx="1559327" cy="304169"/>
            <a:chOff x="6456251" y="3157852"/>
            <a:chExt cx="1559327" cy="304169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00CFCF8-8012-4325-9DE3-435518BBB9E5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6456251" y="3157852"/>
              <a:ext cx="1559327" cy="51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31BEE9-EB3A-461E-804D-2ED15AD06557}"/>
                </a:ext>
              </a:extLst>
            </p:cNvPr>
            <p:cNvSpPr txBox="1"/>
            <p:nvPr/>
          </p:nvSpPr>
          <p:spPr>
            <a:xfrm>
              <a:off x="7123774" y="3215800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Apply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0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850" y="3095637"/>
            <a:ext cx="11036300" cy="666725"/>
          </a:xfrm>
        </p:spPr>
        <p:txBody>
          <a:bodyPr/>
          <a:lstStyle/>
          <a:p>
            <a:r>
              <a:rPr lang="en-GB" dirty="0"/>
              <a:t>Get to the code already </a:t>
            </a:r>
            <a:r>
              <a:rPr lang="en-GB" dirty="0">
                <a:sym typeface="Wingdings" panose="05000000000000000000" pitchFamily="2" charset="2"/>
              </a:rPr>
              <a:t>…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74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00C1C53-C98B-4973-9E8C-9A4BB59EE602}"/>
              </a:ext>
            </a:extLst>
          </p:cNvPr>
          <p:cNvGrpSpPr/>
          <p:nvPr/>
        </p:nvGrpSpPr>
        <p:grpSpPr>
          <a:xfrm>
            <a:off x="2870514" y="1811311"/>
            <a:ext cx="2330823" cy="1951027"/>
            <a:chOff x="2870514" y="1811311"/>
            <a:chExt cx="2330823" cy="19510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1162CF-5EC2-4847-9FD1-C8271F30FF52}"/>
                </a:ext>
              </a:extLst>
            </p:cNvPr>
            <p:cNvSpPr/>
            <p:nvPr/>
          </p:nvSpPr>
          <p:spPr>
            <a:xfrm>
              <a:off x="3247158" y="2688648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&lt;&lt;Aggregate Root&gt;&gt;</a:t>
              </a:r>
            </a:p>
            <a:p>
              <a:pPr algn="ctr"/>
              <a:r>
                <a:rPr lang="en-GB" dirty="0"/>
                <a:t>Delivery Plan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DE906A-5603-4BA6-8063-10BCBA8FDE48}"/>
                </a:ext>
              </a:extLst>
            </p:cNvPr>
            <p:cNvSpPr/>
            <p:nvPr/>
          </p:nvSpPr>
          <p:spPr>
            <a:xfrm>
              <a:off x="2870514" y="1811311"/>
              <a:ext cx="2330823" cy="19510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381A47-1A56-4480-A15E-A1422E023FB3}"/>
                </a:ext>
              </a:extLst>
            </p:cNvPr>
            <p:cNvSpPr txBox="1"/>
            <p:nvPr/>
          </p:nvSpPr>
          <p:spPr>
            <a:xfrm>
              <a:off x="3302082" y="1949986"/>
              <a:ext cx="1494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Delivery Plan </a:t>
              </a:r>
            </a:p>
            <a:p>
              <a:pPr algn="ctr"/>
              <a:r>
                <a:rPr lang="en-GB" b="1" dirty="0"/>
                <a:t>Aggregate</a:t>
              </a: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6D09CF5-6C8A-489F-B9A7-7A872AB3EAB5}"/>
              </a:ext>
            </a:extLst>
          </p:cNvPr>
          <p:cNvSpPr/>
          <p:nvPr/>
        </p:nvSpPr>
        <p:spPr>
          <a:xfrm>
            <a:off x="5378597" y="1440516"/>
            <a:ext cx="1913873" cy="527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&lt;&lt;Domain Event&gt;&gt;</a:t>
            </a:r>
          </a:p>
          <a:p>
            <a:pPr algn="ctr"/>
            <a:r>
              <a:rPr lang="en-GB" sz="1600" dirty="0" err="1"/>
              <a:t>DeliveryPlanCreated</a:t>
            </a:r>
            <a:endParaRPr lang="en-GB" sz="1600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CECEC382-30DF-47D4-8F2A-E825F1B45D21}"/>
              </a:ext>
            </a:extLst>
          </p:cNvPr>
          <p:cNvSpPr/>
          <p:nvPr/>
        </p:nvSpPr>
        <p:spPr>
          <a:xfrm rot="18966329">
            <a:off x="4852760" y="1729036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07098A-EB88-438D-B531-24F882AD3367}"/>
              </a:ext>
            </a:extLst>
          </p:cNvPr>
          <p:cNvSpPr/>
          <p:nvPr/>
        </p:nvSpPr>
        <p:spPr>
          <a:xfrm>
            <a:off x="343489" y="2788206"/>
            <a:ext cx="2330822" cy="4829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&lt;&lt;DTO&gt;&gt;</a:t>
            </a:r>
          </a:p>
          <a:p>
            <a:pPr algn="ctr"/>
            <a:r>
              <a:rPr lang="en-GB" sz="1400" dirty="0" err="1"/>
              <a:t>CreateDeliveryPlanCommand</a:t>
            </a:r>
            <a:endParaRPr lang="en-GB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3B211E-7C63-45FD-A34B-9AB18DF92F77}"/>
              </a:ext>
            </a:extLst>
          </p:cNvPr>
          <p:cNvSpPr/>
          <p:nvPr/>
        </p:nvSpPr>
        <p:spPr>
          <a:xfrm>
            <a:off x="809898" y="1168477"/>
            <a:ext cx="2916959" cy="482952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lumMod val="93000"/>
                  <a:lumOff val="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CreateDeliveryPlanCommandHandler</a:t>
            </a:r>
            <a:endParaRPr lang="en-GB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DDA21A-ACC9-4560-875E-7495DCC71412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1508900" y="1651429"/>
            <a:ext cx="759478" cy="113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BCCE8-D30C-4478-93A9-4D3B7D7E8623}"/>
              </a:ext>
            </a:extLst>
          </p:cNvPr>
          <p:cNvCxnSpPr>
            <a:cxnSpLocks/>
            <a:stCxn id="34" idx="2"/>
            <a:endCxn id="6" idx="1"/>
          </p:cNvCxnSpPr>
          <p:nvPr/>
        </p:nvCxnSpPr>
        <p:spPr>
          <a:xfrm>
            <a:off x="2268378" y="1651429"/>
            <a:ext cx="978780" cy="13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A71B1E-D507-434C-923B-CE3B1C3888CD}"/>
              </a:ext>
            </a:extLst>
          </p:cNvPr>
          <p:cNvGrpSpPr/>
          <p:nvPr/>
        </p:nvGrpSpPr>
        <p:grpSpPr>
          <a:xfrm>
            <a:off x="7292470" y="1257109"/>
            <a:ext cx="4162351" cy="585771"/>
            <a:chOff x="7292470" y="1257109"/>
            <a:chExt cx="4162351" cy="5857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D04FF6-45CF-41DF-9231-9F66DBA1076C}"/>
                </a:ext>
              </a:extLst>
            </p:cNvPr>
            <p:cNvSpPr/>
            <p:nvPr/>
          </p:nvSpPr>
          <p:spPr>
            <a:xfrm>
              <a:off x="8776332" y="1257109"/>
              <a:ext cx="2678489" cy="482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DeliveryPlanCreatedEventHandler</a:t>
              </a:r>
              <a:endParaRPr lang="en-GB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71660F-D678-4BD0-8C91-139C3B3CB7F3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7292470" y="1740061"/>
              <a:ext cx="2823107" cy="10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680C01-91AA-4F15-BF08-54BEAD81A478}"/>
              </a:ext>
            </a:extLst>
          </p:cNvPr>
          <p:cNvGrpSpPr/>
          <p:nvPr/>
        </p:nvGrpSpPr>
        <p:grpSpPr>
          <a:xfrm>
            <a:off x="7250083" y="1740061"/>
            <a:ext cx="2865494" cy="2402548"/>
            <a:chOff x="7250083" y="1740061"/>
            <a:chExt cx="2865494" cy="24025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3EDB45-E54F-45C4-86BF-83608987DC74}"/>
                </a:ext>
              </a:extLst>
            </p:cNvPr>
            <p:cNvSpPr/>
            <p:nvPr/>
          </p:nvSpPr>
          <p:spPr>
            <a:xfrm>
              <a:off x="7592685" y="3157814"/>
              <a:ext cx="1681479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&lt;&lt;Aggregate Root&gt;&gt;</a:t>
              </a:r>
            </a:p>
            <a:p>
              <a:pPr algn="ctr"/>
              <a:r>
                <a:rPr lang="en-GB" dirty="0"/>
                <a:t>Delivery Order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C9FA2C-8A0A-40D7-894B-DC29B8123026}"/>
                </a:ext>
              </a:extLst>
            </p:cNvPr>
            <p:cNvSpPr/>
            <p:nvPr/>
          </p:nvSpPr>
          <p:spPr>
            <a:xfrm>
              <a:off x="7250083" y="2209406"/>
              <a:ext cx="2366682" cy="19332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3C4F88-BE77-47C6-97B4-04E93529A770}"/>
                </a:ext>
              </a:extLst>
            </p:cNvPr>
            <p:cNvSpPr txBox="1"/>
            <p:nvPr/>
          </p:nvSpPr>
          <p:spPr>
            <a:xfrm>
              <a:off x="7641088" y="2377434"/>
              <a:ext cx="16330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Delivery Order </a:t>
              </a:r>
            </a:p>
            <a:p>
              <a:pPr algn="ctr"/>
              <a:r>
                <a:rPr lang="en-GB" b="1" dirty="0"/>
                <a:t>Aggregate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D34784-6313-4D95-A583-6239417C90B5}"/>
                </a:ext>
              </a:extLst>
            </p:cNvPr>
            <p:cNvCxnSpPr>
              <a:cxnSpLocks/>
              <a:stCxn id="35" idx="2"/>
              <a:endCxn id="52" idx="0"/>
            </p:cNvCxnSpPr>
            <p:nvPr/>
          </p:nvCxnSpPr>
          <p:spPr>
            <a:xfrm flipH="1">
              <a:off x="8433425" y="1740061"/>
              <a:ext cx="1682152" cy="1417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D9AAA-66B3-402B-83BF-D1FD6F6C85A9}"/>
              </a:ext>
            </a:extLst>
          </p:cNvPr>
          <p:cNvSpPr/>
          <p:nvPr/>
        </p:nvSpPr>
        <p:spPr>
          <a:xfrm>
            <a:off x="7928375" y="4190471"/>
            <a:ext cx="1995247" cy="71301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&lt;&lt;DTO&gt;&gt;</a:t>
            </a:r>
            <a:br>
              <a:rPr lang="en-GB" sz="1400" dirty="0"/>
            </a:br>
            <a:r>
              <a:rPr lang="en-GB" sz="1400" dirty="0" err="1"/>
              <a:t>DeliveryPlanCreated</a:t>
            </a:r>
            <a:endParaRPr lang="en-GB" sz="1400" dirty="0"/>
          </a:p>
          <a:p>
            <a:pPr algn="ctr"/>
            <a:r>
              <a:rPr lang="en-GB" sz="1400" dirty="0" err="1"/>
              <a:t>IntegrationEvent</a:t>
            </a:r>
            <a:endParaRPr lang="en-GB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601802-3661-4C29-A695-665FF6941111}"/>
              </a:ext>
            </a:extLst>
          </p:cNvPr>
          <p:cNvCxnSpPr>
            <a:cxnSpLocks/>
          </p:cNvCxnSpPr>
          <p:nvPr/>
        </p:nvCxnSpPr>
        <p:spPr>
          <a:xfrm flipH="1">
            <a:off x="9436359" y="1758784"/>
            <a:ext cx="1363748" cy="243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58FEAA4-A54E-44AC-B365-302FB58ED432}"/>
              </a:ext>
            </a:extLst>
          </p:cNvPr>
          <p:cNvSpPr/>
          <p:nvPr/>
        </p:nvSpPr>
        <p:spPr>
          <a:xfrm rot="5400000">
            <a:off x="8683649" y="5070789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CD09F-FAE5-4FDA-8CAC-3D92EABFB430}"/>
              </a:ext>
            </a:extLst>
          </p:cNvPr>
          <p:cNvSpPr txBox="1"/>
          <p:nvPr/>
        </p:nvSpPr>
        <p:spPr>
          <a:xfrm>
            <a:off x="8632136" y="5599015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Published e.g. Event Hub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4CCCE-1D08-427A-AC44-3EB999BFFFEB}"/>
              </a:ext>
            </a:extLst>
          </p:cNvPr>
          <p:cNvGrpSpPr/>
          <p:nvPr/>
        </p:nvGrpSpPr>
        <p:grpSpPr>
          <a:xfrm>
            <a:off x="384240" y="3409408"/>
            <a:ext cx="1717010" cy="1532448"/>
            <a:chOff x="384240" y="3409408"/>
            <a:chExt cx="1717010" cy="1532448"/>
          </a:xfrm>
        </p:grpSpPr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EE18C4BD-9700-458D-97EE-C3806BE11305}"/>
                </a:ext>
              </a:extLst>
            </p:cNvPr>
            <p:cNvSpPr/>
            <p:nvPr/>
          </p:nvSpPr>
          <p:spPr>
            <a:xfrm rot="17633178">
              <a:off x="1131594" y="3502091"/>
              <a:ext cx="588780" cy="403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3C88D1-DD30-471B-B4BB-A19ED14A99CA}"/>
                </a:ext>
              </a:extLst>
            </p:cNvPr>
            <p:cNvSpPr txBox="1"/>
            <p:nvPr/>
          </p:nvSpPr>
          <p:spPr>
            <a:xfrm>
              <a:off x="384240" y="4018526"/>
              <a:ext cx="17170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Http Request</a:t>
              </a:r>
            </a:p>
            <a:p>
              <a:pPr algn="ctr"/>
              <a:r>
                <a:rPr lang="en-GB" dirty="0" err="1"/>
                <a:t>And/Or</a:t>
              </a:r>
              <a:endParaRPr lang="en-GB" dirty="0"/>
            </a:p>
            <a:p>
              <a:pPr algn="ctr"/>
              <a:r>
                <a:rPr lang="en-GB" dirty="0"/>
                <a:t>Event Consumer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F27E58B1-20E7-448B-B7EC-35FA2E93F948}"/>
              </a:ext>
            </a:extLst>
          </p:cNvPr>
          <p:cNvSpPr/>
          <p:nvPr/>
        </p:nvSpPr>
        <p:spPr>
          <a:xfrm>
            <a:off x="2418046" y="4706444"/>
            <a:ext cx="1995247" cy="482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DeliveryPlanSQL</a:t>
            </a:r>
            <a:endParaRPr lang="en-GB" sz="1400" dirty="0"/>
          </a:p>
          <a:p>
            <a:pPr algn="ctr"/>
            <a:r>
              <a:rPr lang="en-GB" sz="1400" dirty="0"/>
              <a:t>Repository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7BBBAD-E831-4D13-80DB-FA7ED046E2DC}"/>
              </a:ext>
            </a:extLst>
          </p:cNvPr>
          <p:cNvSpPr/>
          <p:nvPr/>
        </p:nvSpPr>
        <p:spPr>
          <a:xfrm>
            <a:off x="4536552" y="4707895"/>
            <a:ext cx="1995247" cy="482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DeliveryOrderSQL</a:t>
            </a:r>
            <a:endParaRPr lang="en-GB" sz="1400" dirty="0"/>
          </a:p>
          <a:p>
            <a:pPr algn="ctr"/>
            <a:r>
              <a:rPr lang="en-GB" sz="1400" dirty="0"/>
              <a:t>Repository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3DCF8C-7B89-42A4-89AB-73CA2B7DFFE8}"/>
              </a:ext>
            </a:extLst>
          </p:cNvPr>
          <p:cNvGrpSpPr/>
          <p:nvPr/>
        </p:nvGrpSpPr>
        <p:grpSpPr>
          <a:xfrm>
            <a:off x="3415670" y="5189396"/>
            <a:ext cx="2118506" cy="1312907"/>
            <a:chOff x="3415670" y="5189396"/>
            <a:chExt cx="2118506" cy="1312907"/>
          </a:xfrm>
        </p:grpSpPr>
        <p:pic>
          <p:nvPicPr>
            <p:cNvPr id="71" name="Graphic 70" descr="Database with solid fill">
              <a:extLst>
                <a:ext uri="{FF2B5EF4-FFF2-40B4-BE49-F238E27FC236}">
                  <a16:creationId xmlns:a16="http://schemas.microsoft.com/office/drawing/2014/main" id="{9FAF2995-FA1E-4ED6-B819-A85A111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0426" y="5587903"/>
              <a:ext cx="914400" cy="914400"/>
            </a:xfrm>
            <a:prstGeom prst="rect">
              <a:avLst/>
            </a:prstGeom>
          </p:spPr>
        </p:pic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0AB9151-0CAD-49D9-B1F0-92A9A19B80AB}"/>
                </a:ext>
              </a:extLst>
            </p:cNvPr>
            <p:cNvCxnSpPr>
              <a:cxnSpLocks/>
              <a:stCxn id="84" idx="2"/>
              <a:endCxn id="71" idx="0"/>
            </p:cNvCxnSpPr>
            <p:nvPr/>
          </p:nvCxnSpPr>
          <p:spPr>
            <a:xfrm>
              <a:off x="3415670" y="5189396"/>
              <a:ext cx="981956" cy="39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42EEC6D-0E9F-4B78-9D7B-837ACD56644C}"/>
                </a:ext>
              </a:extLst>
            </p:cNvPr>
            <p:cNvCxnSpPr>
              <a:cxnSpLocks/>
              <a:stCxn id="86" idx="2"/>
              <a:endCxn id="71" idx="0"/>
            </p:cNvCxnSpPr>
            <p:nvPr/>
          </p:nvCxnSpPr>
          <p:spPr>
            <a:xfrm flipH="1">
              <a:off x="4397626" y="5190847"/>
              <a:ext cx="1136550" cy="39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5FF04CD-4317-417D-BC50-75E26F009F7B}"/>
              </a:ext>
            </a:extLst>
          </p:cNvPr>
          <p:cNvSpPr/>
          <p:nvPr/>
        </p:nvSpPr>
        <p:spPr>
          <a:xfrm rot="5400000">
            <a:off x="10647432" y="5042054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F94A11-3B8B-42ED-A5F1-330BEA8A6394}"/>
              </a:ext>
            </a:extLst>
          </p:cNvPr>
          <p:cNvGrpSpPr/>
          <p:nvPr/>
        </p:nvGrpSpPr>
        <p:grpSpPr>
          <a:xfrm>
            <a:off x="10005370" y="1758784"/>
            <a:ext cx="1995247" cy="3144700"/>
            <a:chOff x="10005370" y="1758784"/>
            <a:chExt cx="1995247" cy="31447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1BD9950-39D6-4652-8EBB-9A3F7DD0DB58}"/>
                </a:ext>
              </a:extLst>
            </p:cNvPr>
            <p:cNvSpPr/>
            <p:nvPr/>
          </p:nvSpPr>
          <p:spPr>
            <a:xfrm>
              <a:off x="10005370" y="4190471"/>
              <a:ext cx="1995247" cy="7130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&lt;&lt;DTO&gt;&gt;</a:t>
              </a:r>
              <a:br>
                <a:rPr lang="en-GB" sz="1400" dirty="0"/>
              </a:br>
              <a:r>
                <a:rPr lang="en-GB" sz="1400" dirty="0" err="1"/>
                <a:t>DeliveryOrderCreated</a:t>
              </a:r>
              <a:endParaRPr lang="en-GB" sz="1400" dirty="0"/>
            </a:p>
            <a:p>
              <a:pPr algn="ctr"/>
              <a:r>
                <a:rPr lang="en-GB" sz="1400" dirty="0" err="1"/>
                <a:t>IntegrationEvent</a:t>
              </a:r>
              <a:endParaRPr lang="en-GB" sz="14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B1EEC2D-3B21-4648-A130-2D03AC0A68D1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10816046" y="1758784"/>
              <a:ext cx="186948" cy="2431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2FFC5C-EF21-4B78-99A7-90929F860E1F}"/>
              </a:ext>
            </a:extLst>
          </p:cNvPr>
          <p:cNvGrpSpPr/>
          <p:nvPr/>
        </p:nvGrpSpPr>
        <p:grpSpPr>
          <a:xfrm>
            <a:off x="2268378" y="1651429"/>
            <a:ext cx="2258888" cy="3095949"/>
            <a:chOff x="2268378" y="1651429"/>
            <a:chExt cx="2258888" cy="30959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1CC17A-E752-4BD8-B918-85A4059C9D98}"/>
                </a:ext>
              </a:extLst>
            </p:cNvPr>
            <p:cNvGrpSpPr/>
            <p:nvPr/>
          </p:nvGrpSpPr>
          <p:grpSpPr>
            <a:xfrm>
              <a:off x="2268378" y="1651429"/>
              <a:ext cx="2067799" cy="3095949"/>
              <a:chOff x="2268378" y="1651429"/>
              <a:chExt cx="2067799" cy="3095949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9E379B8-FFCB-4761-BBAB-408106342191}"/>
                  </a:ext>
                </a:extLst>
              </p:cNvPr>
              <p:cNvCxnSpPr>
                <a:cxnSpLocks/>
                <a:stCxn id="34" idx="2"/>
                <a:endCxn id="69" idx="0"/>
              </p:cNvCxnSpPr>
              <p:nvPr/>
            </p:nvCxnSpPr>
            <p:spPr>
              <a:xfrm>
                <a:off x="2268378" y="1651429"/>
                <a:ext cx="1147291" cy="2835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9445412-524A-4928-81B7-63B21BFFF81E}"/>
                  </a:ext>
                </a:extLst>
              </p:cNvPr>
              <p:cNvSpPr/>
              <p:nvPr/>
            </p:nvSpPr>
            <p:spPr>
              <a:xfrm>
                <a:off x="2495161" y="4487019"/>
                <a:ext cx="1841016" cy="2603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IDeliveryPlanRepository</a:t>
                </a:r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67B9E-7CC3-4D5C-92C7-8C5C5CA7962B}"/>
                </a:ext>
              </a:extLst>
            </p:cNvPr>
            <p:cNvSpPr txBox="1"/>
            <p:nvPr/>
          </p:nvSpPr>
          <p:spPr>
            <a:xfrm>
              <a:off x="3245633" y="3964157"/>
              <a:ext cx="12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Add to Context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E8A10B-9266-4D51-93B9-66FC07D158D7}"/>
              </a:ext>
            </a:extLst>
          </p:cNvPr>
          <p:cNvGrpSpPr/>
          <p:nvPr/>
        </p:nvGrpSpPr>
        <p:grpSpPr>
          <a:xfrm>
            <a:off x="4599319" y="1740061"/>
            <a:ext cx="5516258" cy="3007317"/>
            <a:chOff x="4599319" y="1740061"/>
            <a:chExt cx="5516258" cy="300731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D3BACA-3B2B-4742-B5E9-4ED588C76C34}"/>
                </a:ext>
              </a:extLst>
            </p:cNvPr>
            <p:cNvCxnSpPr>
              <a:cxnSpLocks/>
              <a:stCxn id="35" idx="2"/>
              <a:endCxn id="72" idx="0"/>
            </p:cNvCxnSpPr>
            <p:nvPr/>
          </p:nvCxnSpPr>
          <p:spPr>
            <a:xfrm flipH="1">
              <a:off x="5519827" y="1740061"/>
              <a:ext cx="4595750" cy="27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4834AEF-10AE-4B18-A304-C7D653B0D67B}"/>
                </a:ext>
              </a:extLst>
            </p:cNvPr>
            <p:cNvSpPr/>
            <p:nvPr/>
          </p:nvSpPr>
          <p:spPr>
            <a:xfrm>
              <a:off x="4599319" y="4487019"/>
              <a:ext cx="1841016" cy="2603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IDeliveryOrderRepository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96F533-1ECE-4578-A680-384E234F685E}"/>
                </a:ext>
              </a:extLst>
            </p:cNvPr>
            <p:cNvSpPr txBox="1"/>
            <p:nvPr/>
          </p:nvSpPr>
          <p:spPr>
            <a:xfrm>
              <a:off x="5195208" y="3624323"/>
              <a:ext cx="12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Add to Context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CE52F9F-D4D2-424E-8624-741B0DB624F2}"/>
              </a:ext>
            </a:extLst>
          </p:cNvPr>
          <p:cNvSpPr/>
          <p:nvPr/>
        </p:nvSpPr>
        <p:spPr>
          <a:xfrm>
            <a:off x="7928375" y="4190471"/>
            <a:ext cx="1995247" cy="713013"/>
          </a:xfrm>
          <a:prstGeom prst="rect">
            <a:avLst/>
          </a:prstGeom>
          <a:effectLst>
            <a:glow rad="927100">
              <a:schemeClr val="accent1"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&lt;&lt;DTO&gt;&gt;</a:t>
            </a:r>
            <a:br>
              <a:rPr lang="en-GB" sz="1400" dirty="0"/>
            </a:br>
            <a:r>
              <a:rPr lang="en-GB" sz="1400" dirty="0" err="1"/>
              <a:t>DeliveryPlanCreated</a:t>
            </a:r>
            <a:endParaRPr lang="en-GB" sz="1400" dirty="0"/>
          </a:p>
          <a:p>
            <a:pPr algn="ctr"/>
            <a:r>
              <a:rPr lang="en-GB" sz="1400" dirty="0" err="1"/>
              <a:t>IntegrationEvent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391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44E54B-1E14-444C-9540-E59E2E7A0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8000"/>
            <a:ext cx="11036300" cy="896938"/>
          </a:xfrm>
        </p:spPr>
        <p:txBody>
          <a:bodyPr/>
          <a:lstStyle/>
          <a:p>
            <a:r>
              <a:rPr lang="en-GB" dirty="0"/>
              <a:t>Materialized Views</a:t>
            </a:r>
          </a:p>
        </p:txBody>
      </p:sp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3E8628DD-4095-4F93-B757-2467E7C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488" y="5081278"/>
            <a:ext cx="914400" cy="7270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88CB67-1C85-484C-BD48-9D831AAC53D6}"/>
              </a:ext>
            </a:extLst>
          </p:cNvPr>
          <p:cNvSpPr txBox="1"/>
          <p:nvPr/>
        </p:nvSpPr>
        <p:spPr>
          <a:xfrm>
            <a:off x="6838832" y="5808359"/>
            <a:ext cx="97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Read Store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EF79AE-2B87-4C50-B619-2BFB7F628B37}"/>
              </a:ext>
            </a:extLst>
          </p:cNvPr>
          <p:cNvSpPr/>
          <p:nvPr/>
        </p:nvSpPr>
        <p:spPr>
          <a:xfrm>
            <a:off x="2198443" y="3657071"/>
            <a:ext cx="1995247" cy="7130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&lt;&lt;DTO&gt;&gt;</a:t>
            </a:r>
            <a:br>
              <a:rPr lang="en-GB" sz="1400" dirty="0"/>
            </a:br>
            <a:r>
              <a:rPr lang="en-GB" sz="1400" dirty="0" err="1"/>
              <a:t>DeliveryPlanCreated</a:t>
            </a:r>
            <a:endParaRPr lang="en-GB" sz="1400" dirty="0"/>
          </a:p>
          <a:p>
            <a:pPr algn="ctr"/>
            <a:r>
              <a:rPr lang="en-GB" sz="1400" dirty="0" err="1"/>
              <a:t>IntegrationEvent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57C924-F55A-49EE-9D03-DFE834006AF0}"/>
              </a:ext>
            </a:extLst>
          </p:cNvPr>
          <p:cNvSpPr/>
          <p:nvPr/>
        </p:nvSpPr>
        <p:spPr>
          <a:xfrm>
            <a:off x="4193690" y="2199746"/>
            <a:ext cx="2369035" cy="713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DeliveryPlanCreated</a:t>
            </a:r>
            <a:r>
              <a:rPr lang="en-GB" sz="1400" dirty="0"/>
              <a:t> </a:t>
            </a:r>
            <a:r>
              <a:rPr lang="en-GB" sz="1400" dirty="0" err="1"/>
              <a:t>IntegrationEventHandler</a:t>
            </a:r>
            <a:endParaRPr lang="en-GB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0D5726-79D5-4D04-98BF-582960713743}"/>
              </a:ext>
            </a:extLst>
          </p:cNvPr>
          <p:cNvCxnSpPr>
            <a:stCxn id="1026" idx="3"/>
            <a:endCxn id="39" idx="1"/>
          </p:cNvCxnSpPr>
          <p:nvPr/>
        </p:nvCxnSpPr>
        <p:spPr>
          <a:xfrm>
            <a:off x="1185245" y="4006543"/>
            <a:ext cx="1013198" cy="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9B1A82-19E4-457C-AC24-385BE35C07D8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flipH="1">
            <a:off x="3196067" y="2912759"/>
            <a:ext cx="2182141" cy="74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5AABF3E-49E3-4012-AE15-68E6486ADF74}"/>
              </a:ext>
            </a:extLst>
          </p:cNvPr>
          <p:cNvSpPr/>
          <p:nvPr/>
        </p:nvSpPr>
        <p:spPr>
          <a:xfrm>
            <a:off x="6142170" y="3786865"/>
            <a:ext cx="2369035" cy="713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DeliveryPlanSQLRepository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DFE2F3-892F-4520-9F42-D96D5FB499E1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>
            <a:off x="5378208" y="2912759"/>
            <a:ext cx="1948480" cy="87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93493A-5E50-4CD9-B616-6C6A99AA51FF}"/>
              </a:ext>
            </a:extLst>
          </p:cNvPr>
          <p:cNvCxnSpPr>
            <a:stCxn id="46" idx="2"/>
            <a:endCxn id="36" idx="0"/>
          </p:cNvCxnSpPr>
          <p:nvPr/>
        </p:nvCxnSpPr>
        <p:spPr>
          <a:xfrm>
            <a:off x="7326688" y="4499878"/>
            <a:ext cx="0" cy="5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E486D4-6ADD-4AD6-A18D-4A8EB213DDD4}"/>
              </a:ext>
            </a:extLst>
          </p:cNvPr>
          <p:cNvGrpSpPr/>
          <p:nvPr/>
        </p:nvGrpSpPr>
        <p:grpSpPr>
          <a:xfrm>
            <a:off x="213695" y="3520768"/>
            <a:ext cx="971550" cy="1279327"/>
            <a:chOff x="1490045" y="3082618"/>
            <a:chExt cx="971550" cy="1279327"/>
          </a:xfrm>
        </p:grpSpPr>
        <p:pic>
          <p:nvPicPr>
            <p:cNvPr id="1026" name="Picture 2" descr="Behavior of Azure Event Hub Network Security Controls | Journey Of The Geek">
              <a:extLst>
                <a:ext uri="{FF2B5EF4-FFF2-40B4-BE49-F238E27FC236}">
                  <a16:creationId xmlns:a16="http://schemas.microsoft.com/office/drawing/2014/main" id="{6FD99878-35F3-4645-B971-E56372468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45" y="3082618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C62276-EE67-4717-9E73-2525A6487A55}"/>
                </a:ext>
              </a:extLst>
            </p:cNvPr>
            <p:cNvSpPr txBox="1"/>
            <p:nvPr/>
          </p:nvSpPr>
          <p:spPr>
            <a:xfrm>
              <a:off x="1490045" y="4054168"/>
              <a:ext cx="93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Event Hub</a:t>
              </a:r>
            </a:p>
          </p:txBody>
        </p:sp>
      </p:grpSp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B46D3B50-C6DB-4FF9-BC9B-8454E71B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65197"/>
              </p:ext>
            </p:extLst>
          </p:nvPr>
        </p:nvGraphicFramePr>
        <p:xfrm>
          <a:off x="6696072" y="2583984"/>
          <a:ext cx="7492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299">
                  <a:extLst>
                    <a:ext uri="{9D8B030D-6E8A-4147-A177-3AD203B41FA5}">
                      <a16:colId xmlns:a16="http://schemas.microsoft.com/office/drawing/2014/main" val="1745430947"/>
                    </a:ext>
                  </a:extLst>
                </a:gridCol>
              </a:tblGrid>
              <a:tr h="181295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10070"/>
                  </a:ext>
                </a:extLst>
              </a:tr>
              <a:tr h="181295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65293"/>
                  </a:ext>
                </a:extLst>
              </a:tr>
            </a:tbl>
          </a:graphicData>
        </a:graphic>
      </p:graphicFrame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0C972D8E-A63C-496C-823C-5505048DC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59608"/>
              </p:ext>
            </p:extLst>
          </p:nvPr>
        </p:nvGraphicFramePr>
        <p:xfrm>
          <a:off x="8383814" y="2016048"/>
          <a:ext cx="313176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60">
                  <a:extLst>
                    <a:ext uri="{9D8B030D-6E8A-4147-A177-3AD203B41FA5}">
                      <a16:colId xmlns:a16="http://schemas.microsoft.com/office/drawing/2014/main" val="250647591"/>
                    </a:ext>
                  </a:extLst>
                </a:gridCol>
                <a:gridCol w="521960">
                  <a:extLst>
                    <a:ext uri="{9D8B030D-6E8A-4147-A177-3AD203B41FA5}">
                      <a16:colId xmlns:a16="http://schemas.microsoft.com/office/drawing/2014/main" val="621211550"/>
                    </a:ext>
                  </a:extLst>
                </a:gridCol>
                <a:gridCol w="521960">
                  <a:extLst>
                    <a:ext uri="{9D8B030D-6E8A-4147-A177-3AD203B41FA5}">
                      <a16:colId xmlns:a16="http://schemas.microsoft.com/office/drawing/2014/main" val="2970063231"/>
                    </a:ext>
                  </a:extLst>
                </a:gridCol>
                <a:gridCol w="521960">
                  <a:extLst>
                    <a:ext uri="{9D8B030D-6E8A-4147-A177-3AD203B41FA5}">
                      <a16:colId xmlns:a16="http://schemas.microsoft.com/office/drawing/2014/main" val="83354871"/>
                    </a:ext>
                  </a:extLst>
                </a:gridCol>
                <a:gridCol w="521960">
                  <a:extLst>
                    <a:ext uri="{9D8B030D-6E8A-4147-A177-3AD203B41FA5}">
                      <a16:colId xmlns:a16="http://schemas.microsoft.com/office/drawing/2014/main" val="3719365550"/>
                    </a:ext>
                  </a:extLst>
                </a:gridCol>
                <a:gridCol w="521960">
                  <a:extLst>
                    <a:ext uri="{9D8B030D-6E8A-4147-A177-3AD203B41FA5}">
                      <a16:colId xmlns:a16="http://schemas.microsoft.com/office/drawing/2014/main" val="4277142504"/>
                    </a:ext>
                  </a:extLst>
                </a:gridCol>
              </a:tblGrid>
              <a:tr h="224235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8352"/>
                  </a:ext>
                </a:extLst>
              </a:tr>
              <a:tr h="224235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61799"/>
                  </a:ext>
                </a:extLst>
              </a:tr>
              <a:tr h="224235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12806"/>
                  </a:ext>
                </a:extLst>
              </a:tr>
              <a:tr h="224235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5286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8AB0C04F-8523-48FE-971B-C03508962D8C}"/>
              </a:ext>
            </a:extLst>
          </p:cNvPr>
          <p:cNvGrpSpPr/>
          <p:nvPr/>
        </p:nvGrpSpPr>
        <p:grpSpPr>
          <a:xfrm>
            <a:off x="7410151" y="2297548"/>
            <a:ext cx="1357251" cy="1307698"/>
            <a:chOff x="7410151" y="2297548"/>
            <a:chExt cx="1357251" cy="1307698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190A983E-F7A2-4440-8436-372440A0CE22}"/>
                </a:ext>
              </a:extLst>
            </p:cNvPr>
            <p:cNvSpPr/>
            <p:nvPr/>
          </p:nvSpPr>
          <p:spPr>
            <a:xfrm rot="20671567">
              <a:off x="7572104" y="2297548"/>
              <a:ext cx="647700" cy="412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988580-17D4-4C3D-810D-F819DF01D674}"/>
                </a:ext>
              </a:extLst>
            </p:cNvPr>
            <p:cNvSpPr txBox="1"/>
            <p:nvPr/>
          </p:nvSpPr>
          <p:spPr>
            <a:xfrm>
              <a:off x="7410151" y="2788324"/>
              <a:ext cx="921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Transform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A384D5EA-8133-448F-963E-498E2AE5F986}"/>
                </a:ext>
              </a:extLst>
            </p:cNvPr>
            <p:cNvSpPr/>
            <p:nvPr/>
          </p:nvSpPr>
          <p:spPr>
            <a:xfrm rot="946149">
              <a:off x="7642482" y="3192886"/>
              <a:ext cx="1124920" cy="412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61" name="Table 55">
            <a:extLst>
              <a:ext uri="{FF2B5EF4-FFF2-40B4-BE49-F238E27FC236}">
                <a16:creationId xmlns:a16="http://schemas.microsoft.com/office/drawing/2014/main" id="{E2191073-8259-4B0B-AE09-5A0680259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95428"/>
              </p:ext>
            </p:extLst>
          </p:nvPr>
        </p:nvGraphicFramePr>
        <p:xfrm>
          <a:off x="8792135" y="3222693"/>
          <a:ext cx="191022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40">
                  <a:extLst>
                    <a:ext uri="{9D8B030D-6E8A-4147-A177-3AD203B41FA5}">
                      <a16:colId xmlns:a16="http://schemas.microsoft.com/office/drawing/2014/main" val="250647591"/>
                    </a:ext>
                  </a:extLst>
                </a:gridCol>
                <a:gridCol w="636740">
                  <a:extLst>
                    <a:ext uri="{9D8B030D-6E8A-4147-A177-3AD203B41FA5}">
                      <a16:colId xmlns:a16="http://schemas.microsoft.com/office/drawing/2014/main" val="621211550"/>
                    </a:ext>
                  </a:extLst>
                </a:gridCol>
                <a:gridCol w="636740">
                  <a:extLst>
                    <a:ext uri="{9D8B030D-6E8A-4147-A177-3AD203B41FA5}">
                      <a16:colId xmlns:a16="http://schemas.microsoft.com/office/drawing/2014/main" val="2970063231"/>
                    </a:ext>
                  </a:extLst>
                </a:gridCol>
              </a:tblGrid>
              <a:tr h="224235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8352"/>
                  </a:ext>
                </a:extLst>
              </a:tr>
              <a:tr h="224235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61799"/>
                  </a:ext>
                </a:extLst>
              </a:tr>
              <a:tr h="224235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12806"/>
                  </a:ext>
                </a:extLst>
              </a:tr>
              <a:tr h="224235"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528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947ED1C-C217-4F17-A452-CFBAA22A0A67}"/>
              </a:ext>
            </a:extLst>
          </p:cNvPr>
          <p:cNvSpPr txBox="1"/>
          <p:nvPr/>
        </p:nvSpPr>
        <p:spPr>
          <a:xfrm>
            <a:off x="9036731" y="4216195"/>
            <a:ext cx="142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Aggregate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165503-5B5F-44B7-86C8-B8780D897203}"/>
              </a:ext>
            </a:extLst>
          </p:cNvPr>
          <p:cNvSpPr txBox="1"/>
          <p:nvPr/>
        </p:nvSpPr>
        <p:spPr>
          <a:xfrm>
            <a:off x="9330806" y="1699285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Flat List Tables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23B6EDC-C75D-4B39-B889-6F4169FDE549}"/>
              </a:ext>
            </a:extLst>
          </p:cNvPr>
          <p:cNvSpPr txBox="1"/>
          <p:nvPr/>
        </p:nvSpPr>
        <p:spPr>
          <a:xfrm>
            <a:off x="809992" y="6116136"/>
            <a:ext cx="822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</a:t>
            </a:r>
            <a:r>
              <a:rPr lang="en-GB" dirty="0">
                <a:hlinkClick r:id="rId5"/>
              </a:rPr>
              <a:t>https://docs.microsoft.com/en-us/azure/architecture/patterns/materialized-view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24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1" grpId="0" animBg="1"/>
      <p:bldP spid="46" grpId="0" animBg="1"/>
      <p:bldP spid="62" grpId="0"/>
      <p:bldP spid="63" grpId="0"/>
      <p:bldP spid="10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8000"/>
            <a:ext cx="11036300" cy="675342"/>
          </a:xfrm>
        </p:spPr>
        <p:txBody>
          <a:bodyPr/>
          <a:lstStyle/>
          <a:p>
            <a:r>
              <a:rPr lang="en-GB" dirty="0"/>
              <a:t>Additional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5379E-BE5D-4160-ABE8-257F98372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00" y="1584229"/>
            <a:ext cx="11036300" cy="4311473"/>
          </a:xfrm>
        </p:spPr>
        <p:txBody>
          <a:bodyPr/>
          <a:lstStyle/>
          <a:p>
            <a:r>
              <a:rPr lang="en-GB" sz="1800" dirty="0">
                <a:hlinkClick r:id="rId2"/>
              </a:rPr>
              <a:t>https://docs.microsoft.com/en-us/dotnet/architecture/microservices/microservice-ddd-cqrs-patterns/ddd-oriented-microservice</a:t>
            </a:r>
            <a:endParaRPr lang="en-GB" sz="1800" dirty="0"/>
          </a:p>
          <a:p>
            <a:r>
              <a:rPr lang="en-GB" sz="1800" dirty="0">
                <a:hlinkClick r:id="rId3"/>
              </a:rPr>
              <a:t>https://jimmybogard.com/domain-driven-refactoring-intro/</a:t>
            </a:r>
            <a:endParaRPr lang="en-GB" sz="1800" dirty="0"/>
          </a:p>
          <a:p>
            <a:r>
              <a:rPr lang="en-GB" sz="1800" dirty="0">
                <a:hlinkClick r:id="rId4"/>
              </a:rPr>
              <a:t>https://enterprisecraftsmanship.com/posts/domain-vs-application-services/</a:t>
            </a:r>
            <a:br>
              <a:rPr lang="en-GB" sz="1800" dirty="0"/>
            </a:br>
            <a:r>
              <a:rPr lang="en-GB" sz="1800" dirty="0"/>
              <a:t>Pure (isolated) vs Impure (non-isolated) Domain Services</a:t>
            </a:r>
          </a:p>
          <a:p>
            <a:r>
              <a:rPr lang="en-GB" sz="1800" dirty="0">
                <a:hlinkClick r:id="rId5"/>
              </a:rPr>
              <a:t>https://lostechies.com/jimmybogard/2010/03/30/strengthening-your-domain-the-double-dispatch-pattern/</a:t>
            </a:r>
            <a:r>
              <a:rPr lang="en-GB" sz="1800" dirty="0"/>
              <a:t> </a:t>
            </a:r>
          </a:p>
          <a:p>
            <a:r>
              <a:rPr lang="en-GB" sz="1800" dirty="0">
                <a:hlinkClick r:id="rId6"/>
              </a:rPr>
              <a:t>https://docs.microsoft.com/en-us/azure/architecture/patterns/event-sourcing</a:t>
            </a:r>
            <a:endParaRPr lang="en-GB" sz="1800" dirty="0"/>
          </a:p>
          <a:p>
            <a:r>
              <a:rPr lang="en-GB" sz="1800" dirty="0">
                <a:hlinkClick r:id="rId7"/>
              </a:rPr>
              <a:t>https://github.com/amolenk/CosmosEventSourcing</a:t>
            </a:r>
            <a:r>
              <a:rPr lang="en-GB" sz="1800" dirty="0"/>
              <a:t> </a:t>
            </a:r>
          </a:p>
          <a:p>
            <a:r>
              <a:rPr lang="en-GB" sz="1800" dirty="0">
                <a:hlinkClick r:id="rId8"/>
              </a:rPr>
              <a:t>https://devblogs.microsoft.com/cesardelatorre/domain-events-vs-integration-events-in-domain-driven-design-and-microservices-architectures/</a:t>
            </a:r>
            <a:r>
              <a:rPr lang="en-GB" sz="1800" dirty="0"/>
              <a:t> </a:t>
            </a:r>
          </a:p>
          <a:p>
            <a:r>
              <a:rPr lang="en-GB" sz="1800" dirty="0">
                <a:hlinkClick r:id="rId9"/>
              </a:rPr>
              <a:t>https://blog.cleancoder.com/uncle-bob/2012/08/13/the-clean-architecture.html</a:t>
            </a:r>
            <a:r>
              <a:rPr lang="en-GB" sz="1800" dirty="0"/>
              <a:t> </a:t>
            </a:r>
          </a:p>
          <a:p>
            <a:r>
              <a:rPr lang="en-GB" sz="1800" dirty="0">
                <a:hlinkClick r:id="rId10"/>
              </a:rPr>
              <a:t>https://eng.uber.com/microservice-architecture/</a:t>
            </a:r>
            <a:r>
              <a:rPr lang="en-GB" sz="18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5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850" y="2833189"/>
            <a:ext cx="11036300" cy="675342"/>
          </a:xfrm>
        </p:spPr>
        <p:txBody>
          <a:bodyPr/>
          <a:lstStyle/>
          <a:p>
            <a:br>
              <a:rPr lang="en-GB" sz="2800" dirty="0"/>
            </a:br>
            <a:r>
              <a:rPr lang="en-GB" sz="2800" dirty="0">
                <a:hlinkClick r:id="rId2"/>
              </a:rPr>
              <a:t>https://github.com/Maersk-Global/delivery-planning-cqrs-ddd-es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8000"/>
            <a:ext cx="11036300" cy="675342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5379E-BE5D-4160-ABE8-257F98372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00" y="1951783"/>
            <a:ext cx="11036300" cy="3469277"/>
          </a:xfrm>
        </p:spPr>
        <p:txBody>
          <a:bodyPr/>
          <a:lstStyle/>
          <a:p>
            <a:r>
              <a:rPr lang="en-GB" dirty="0"/>
              <a:t>Introduction to the Hexagonal Architecture</a:t>
            </a:r>
          </a:p>
          <a:p>
            <a:r>
              <a:rPr lang="en-GB" dirty="0"/>
              <a:t>Introduction to some DDD Principles - </a:t>
            </a:r>
            <a:r>
              <a:rPr lang="en-GB" i="1" dirty="0"/>
              <a:t>Aggregates and Domain Events</a:t>
            </a:r>
          </a:p>
          <a:p>
            <a:r>
              <a:rPr lang="en-GB" dirty="0"/>
              <a:t>Commands and Event Handlers with Domain Models</a:t>
            </a:r>
          </a:p>
          <a:p>
            <a:r>
              <a:rPr lang="en-GB" dirty="0"/>
              <a:t>Introduction to Event Sourcing</a:t>
            </a:r>
          </a:p>
          <a:p>
            <a:r>
              <a:rPr lang="en-GB" dirty="0"/>
              <a:t>Code Demo</a:t>
            </a:r>
          </a:p>
          <a:p>
            <a:r>
              <a:rPr lang="en-GB" dirty="0"/>
              <a:t>Introduction to Materialized Views</a:t>
            </a:r>
          </a:p>
        </p:txBody>
      </p:sp>
    </p:spTree>
    <p:extLst>
      <p:ext uri="{BB962C8B-B14F-4D97-AF65-F5344CB8AC3E}">
        <p14:creationId xmlns:p14="http://schemas.microsoft.com/office/powerpoint/2010/main" val="36889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657413"/>
          </a:xfrm>
        </p:spPr>
        <p:txBody>
          <a:bodyPr/>
          <a:lstStyle/>
          <a:p>
            <a:r>
              <a:rPr lang="en-GB" dirty="0" err="1"/>
              <a:t>Introducion</a:t>
            </a:r>
            <a:r>
              <a:rPr lang="en-GB" dirty="0"/>
              <a:t> to the Hexagonal Architecture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79F4D252-7579-4C3F-AE94-EFC630AF7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46" y="1806349"/>
            <a:ext cx="5118395" cy="4266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50714-21BB-4F38-8475-004EBB137504}"/>
              </a:ext>
            </a:extLst>
          </p:cNvPr>
          <p:cNvSpPr txBox="1"/>
          <p:nvPr/>
        </p:nvSpPr>
        <p:spPr>
          <a:xfrm>
            <a:off x="4872087" y="1280732"/>
            <a:ext cx="272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AKA: Onion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390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8000"/>
            <a:ext cx="11036300" cy="675342"/>
          </a:xfrm>
        </p:spPr>
        <p:txBody>
          <a:bodyPr/>
          <a:lstStyle/>
          <a:p>
            <a:r>
              <a:rPr lang="en-GB" dirty="0" err="1"/>
              <a:t>Introducion</a:t>
            </a:r>
            <a:r>
              <a:rPr lang="en-GB" dirty="0"/>
              <a:t> to the Hexagonal Architecture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88BDBCF-41B2-4F14-B70F-3D3AB36C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5" y="1776548"/>
            <a:ext cx="6563672" cy="42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639483"/>
          </a:xfrm>
        </p:spPr>
        <p:txBody>
          <a:bodyPr/>
          <a:lstStyle/>
          <a:p>
            <a:r>
              <a:rPr lang="en-GB" dirty="0" err="1"/>
              <a:t>Introducion</a:t>
            </a:r>
            <a:r>
              <a:rPr lang="en-GB" dirty="0"/>
              <a:t> to the Hexagonal 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4BC1B62-9AAD-4D2B-ABB1-763C41F7C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66" y="1772764"/>
            <a:ext cx="7225393" cy="42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8000"/>
            <a:ext cx="11036300" cy="579972"/>
          </a:xfrm>
        </p:spPr>
        <p:txBody>
          <a:bodyPr/>
          <a:lstStyle/>
          <a:p>
            <a:r>
              <a:rPr lang="en-GB" dirty="0"/>
              <a:t>DDD Principles - </a:t>
            </a:r>
            <a:r>
              <a:rPr lang="en-GB" i="1" dirty="0"/>
              <a:t>Aggregates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CC05FA-547F-419B-9BF6-205D1236D929}"/>
              </a:ext>
            </a:extLst>
          </p:cNvPr>
          <p:cNvSpPr/>
          <p:nvPr/>
        </p:nvSpPr>
        <p:spPr>
          <a:xfrm>
            <a:off x="2572871" y="2570733"/>
            <a:ext cx="3331542" cy="22032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Delivery Plan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A1C849-38A6-41B9-8613-1E637039A874}"/>
              </a:ext>
            </a:extLst>
          </p:cNvPr>
          <p:cNvSpPr/>
          <p:nvPr/>
        </p:nvSpPr>
        <p:spPr>
          <a:xfrm>
            <a:off x="6614161" y="2570733"/>
            <a:ext cx="3247015" cy="2203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Delivery Order</a:t>
            </a:r>
          </a:p>
        </p:txBody>
      </p:sp>
    </p:spTree>
    <p:extLst>
      <p:ext uri="{BB962C8B-B14F-4D97-AF65-F5344CB8AC3E}">
        <p14:creationId xmlns:p14="http://schemas.microsoft.com/office/powerpoint/2010/main" val="231446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8000"/>
            <a:ext cx="11036300" cy="579972"/>
          </a:xfrm>
        </p:spPr>
        <p:txBody>
          <a:bodyPr/>
          <a:lstStyle/>
          <a:p>
            <a:r>
              <a:rPr lang="en-GB" dirty="0"/>
              <a:t>DDD Principles - </a:t>
            </a:r>
            <a:r>
              <a:rPr lang="en-GB" i="1" dirty="0"/>
              <a:t>Aggregates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BAB003-A933-4426-82E6-1BF0F620E3A0}"/>
              </a:ext>
            </a:extLst>
          </p:cNvPr>
          <p:cNvSpPr/>
          <p:nvPr/>
        </p:nvSpPr>
        <p:spPr>
          <a:xfrm>
            <a:off x="2239485" y="2718261"/>
            <a:ext cx="1604683" cy="6615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Delivery Plan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FA379-E532-4F18-8C79-3D452092F048}"/>
              </a:ext>
            </a:extLst>
          </p:cNvPr>
          <p:cNvGrpSpPr/>
          <p:nvPr/>
        </p:nvGrpSpPr>
        <p:grpSpPr>
          <a:xfrm>
            <a:off x="2492650" y="3352025"/>
            <a:ext cx="1098351" cy="659169"/>
            <a:chOff x="2492650" y="3352025"/>
            <a:chExt cx="1098351" cy="65916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75D9260-CB5F-4459-93E8-7CC7F6E716A3}"/>
                </a:ext>
              </a:extLst>
            </p:cNvPr>
            <p:cNvSpPr/>
            <p:nvPr/>
          </p:nvSpPr>
          <p:spPr>
            <a:xfrm>
              <a:off x="2492650" y="3701518"/>
              <a:ext cx="1098351" cy="3096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3242340-4D3B-4BBE-9094-A1D1E15CA00A}"/>
                </a:ext>
              </a:extLst>
            </p:cNvPr>
            <p:cNvCxnSpPr>
              <a:cxnSpLocks/>
              <a:stCxn id="71" idx="2"/>
              <a:endCxn id="74" idx="0"/>
            </p:cNvCxnSpPr>
            <p:nvPr/>
          </p:nvCxnSpPr>
          <p:spPr>
            <a:xfrm flipH="1">
              <a:off x="3041826" y="3379855"/>
              <a:ext cx="1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036A3D-92BC-41F1-A4CD-09B4E5591C52}"/>
                </a:ext>
              </a:extLst>
            </p:cNvPr>
            <p:cNvSpPr txBox="1"/>
            <p:nvPr/>
          </p:nvSpPr>
          <p:spPr>
            <a:xfrm>
              <a:off x="3041826" y="3352025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7A6066-B84E-4D7B-9E55-ABC165621F0D}"/>
                </a:ext>
              </a:extLst>
            </p:cNvPr>
            <p:cNvSpPr txBox="1"/>
            <p:nvPr/>
          </p:nvSpPr>
          <p:spPr>
            <a:xfrm>
              <a:off x="2995811" y="3526772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080EBA-4236-47A0-98F0-90360E91FE1D}"/>
              </a:ext>
            </a:extLst>
          </p:cNvPr>
          <p:cNvGrpSpPr/>
          <p:nvPr/>
        </p:nvGrpSpPr>
        <p:grpSpPr>
          <a:xfrm>
            <a:off x="3803827" y="2851850"/>
            <a:ext cx="1604683" cy="331693"/>
            <a:chOff x="3790375" y="2876225"/>
            <a:chExt cx="1604683" cy="3316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52F16F0-3FBC-4FB6-AC73-86258547DF0C}"/>
                </a:ext>
              </a:extLst>
            </p:cNvPr>
            <p:cNvSpPr/>
            <p:nvPr/>
          </p:nvSpPr>
          <p:spPr>
            <a:xfrm>
              <a:off x="4296707" y="2876225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Shipment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92E73D-C6A9-46D2-B11F-65FEF295202A}"/>
                </a:ext>
              </a:extLst>
            </p:cNvPr>
            <p:cNvCxnSpPr>
              <a:cxnSpLocks/>
              <a:stCxn id="71" idx="3"/>
              <a:endCxn id="72" idx="1"/>
            </p:cNvCxnSpPr>
            <p:nvPr/>
          </p:nvCxnSpPr>
          <p:spPr>
            <a:xfrm flipV="1">
              <a:off x="3844168" y="3042072"/>
              <a:ext cx="452539" cy="6986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932150C-9FBA-4E91-8C0C-B804FA46F1E0}"/>
                </a:ext>
              </a:extLst>
            </p:cNvPr>
            <p:cNvSpPr txBox="1"/>
            <p:nvPr/>
          </p:nvSpPr>
          <p:spPr>
            <a:xfrm>
              <a:off x="3790375" y="288321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7C1A86-CD38-4AEC-98AD-FC99237E9104}"/>
                </a:ext>
              </a:extLst>
            </p:cNvPr>
            <p:cNvSpPr txBox="1"/>
            <p:nvPr/>
          </p:nvSpPr>
          <p:spPr>
            <a:xfrm>
              <a:off x="4101845" y="288321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E7A0A-C87C-4EE7-99BD-E35075A0E828}"/>
              </a:ext>
            </a:extLst>
          </p:cNvPr>
          <p:cNvGrpSpPr/>
          <p:nvPr/>
        </p:nvGrpSpPr>
        <p:grpSpPr>
          <a:xfrm>
            <a:off x="4296707" y="3183543"/>
            <a:ext cx="1098351" cy="771110"/>
            <a:chOff x="4296707" y="3183543"/>
            <a:chExt cx="1098351" cy="77111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55E0D5-14D4-42BA-9322-506F88601BB7}"/>
                </a:ext>
              </a:extLst>
            </p:cNvPr>
            <p:cNvSpPr/>
            <p:nvPr/>
          </p:nvSpPr>
          <p:spPr>
            <a:xfrm>
              <a:off x="4296707" y="3622960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Vessel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B21DDC-EB4E-489D-9F01-0B366EEDCBFB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flipH="1">
              <a:off x="4845883" y="3183543"/>
              <a:ext cx="13452" cy="439417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53BA60-8545-489D-927A-D9C09C0CFDC3}"/>
                </a:ext>
              </a:extLst>
            </p:cNvPr>
            <p:cNvSpPr txBox="1"/>
            <p:nvPr/>
          </p:nvSpPr>
          <p:spPr>
            <a:xfrm>
              <a:off x="5007243" y="318354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04D79C-E35C-4691-80AD-37ACFAF9DC88}"/>
                </a:ext>
              </a:extLst>
            </p:cNvPr>
            <p:cNvSpPr txBox="1"/>
            <p:nvPr/>
          </p:nvSpPr>
          <p:spPr>
            <a:xfrm>
              <a:off x="5007243" y="342490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6E1DABD-BA67-4828-9179-2A3E8E0BE118}"/>
              </a:ext>
            </a:extLst>
          </p:cNvPr>
          <p:cNvSpPr txBox="1"/>
          <p:nvPr/>
        </p:nvSpPr>
        <p:spPr>
          <a:xfrm>
            <a:off x="2328167" y="2704014"/>
            <a:ext cx="1475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&lt;&lt;Aggregate Root&gt;&gt;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2DCA5F-8269-4B7B-8D3B-E7440638EF64}"/>
              </a:ext>
            </a:extLst>
          </p:cNvPr>
          <p:cNvGrpSpPr/>
          <p:nvPr/>
        </p:nvGrpSpPr>
        <p:grpSpPr>
          <a:xfrm>
            <a:off x="8747534" y="4719657"/>
            <a:ext cx="1524000" cy="667902"/>
            <a:chOff x="8747534" y="4719657"/>
            <a:chExt cx="1524000" cy="6679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9A8B89-4427-4AF2-BB81-D8DF1A787E66}"/>
                </a:ext>
              </a:extLst>
            </p:cNvPr>
            <p:cNvSpPr/>
            <p:nvPr/>
          </p:nvSpPr>
          <p:spPr>
            <a:xfrm>
              <a:off x="8747534" y="5069150"/>
              <a:ext cx="1524000" cy="3184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6759631-0FFA-4C16-92CB-D27A30851C38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9509534" y="4747487"/>
              <a:ext cx="0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F1F34C-6E26-4F71-B00E-F6109B6EAFB9}"/>
                </a:ext>
              </a:extLst>
            </p:cNvPr>
            <p:cNvSpPr txBox="1"/>
            <p:nvPr/>
          </p:nvSpPr>
          <p:spPr>
            <a:xfrm>
              <a:off x="9509533" y="4719657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E34FD80-B2CE-4AC2-8FF9-BC6E92971268}"/>
                </a:ext>
              </a:extLst>
            </p:cNvPr>
            <p:cNvSpPr txBox="1"/>
            <p:nvPr/>
          </p:nvSpPr>
          <p:spPr>
            <a:xfrm>
              <a:off x="9463518" y="4894404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B13578-B467-4E64-9864-18168E6185E5}"/>
              </a:ext>
            </a:extLst>
          </p:cNvPr>
          <p:cNvGrpSpPr/>
          <p:nvPr/>
        </p:nvGrpSpPr>
        <p:grpSpPr>
          <a:xfrm>
            <a:off x="8707192" y="4071646"/>
            <a:ext cx="1604683" cy="675841"/>
            <a:chOff x="8707192" y="4071646"/>
            <a:chExt cx="1604683" cy="67584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DD3A675-484C-4236-BE7C-5D64B9EFF836}"/>
                </a:ext>
              </a:extLst>
            </p:cNvPr>
            <p:cNvSpPr/>
            <p:nvPr/>
          </p:nvSpPr>
          <p:spPr>
            <a:xfrm>
              <a:off x="8707192" y="4085893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Delivery Order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37515F-6DC1-4FEC-B48C-69BA4C5AF15A}"/>
                </a:ext>
              </a:extLst>
            </p:cNvPr>
            <p:cNvSpPr txBox="1"/>
            <p:nvPr/>
          </p:nvSpPr>
          <p:spPr>
            <a:xfrm>
              <a:off x="8795874" y="4071646"/>
              <a:ext cx="147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&lt;&lt;Aggregate Root&gt;&gt;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AE32A1-04A9-427A-BE5C-9AFD0476DCD2}"/>
              </a:ext>
            </a:extLst>
          </p:cNvPr>
          <p:cNvGrpSpPr/>
          <p:nvPr/>
        </p:nvGrpSpPr>
        <p:grpSpPr>
          <a:xfrm>
            <a:off x="1931510" y="1993183"/>
            <a:ext cx="3872753" cy="3236480"/>
            <a:chOff x="1931510" y="1993183"/>
            <a:chExt cx="3872753" cy="32364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CF0B37-BC43-482B-A4BC-37FC33A16DCB}"/>
                </a:ext>
              </a:extLst>
            </p:cNvPr>
            <p:cNvGrpSpPr/>
            <p:nvPr/>
          </p:nvGrpSpPr>
          <p:grpSpPr>
            <a:xfrm>
              <a:off x="1931510" y="1993183"/>
              <a:ext cx="3872753" cy="2618424"/>
              <a:chOff x="1931510" y="1993183"/>
              <a:chExt cx="3872753" cy="2618424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1895127-C28B-4B0B-8D97-BD9B836BFF27}"/>
                  </a:ext>
                </a:extLst>
              </p:cNvPr>
              <p:cNvSpPr/>
              <p:nvPr/>
            </p:nvSpPr>
            <p:spPr>
              <a:xfrm>
                <a:off x="1931510" y="1993183"/>
                <a:ext cx="3872753" cy="26184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2AB32D7-F037-431F-A177-B8CD75E24276}"/>
                  </a:ext>
                </a:extLst>
              </p:cNvPr>
              <p:cNvSpPr txBox="1"/>
              <p:nvPr/>
            </p:nvSpPr>
            <p:spPr>
              <a:xfrm>
                <a:off x="2679205" y="2275471"/>
                <a:ext cx="2458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Delivery Plan Aggregate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1E9E5D-12BC-4AB4-B7BC-C8E87E0766E7}"/>
                </a:ext>
              </a:extLst>
            </p:cNvPr>
            <p:cNvGrpSpPr/>
            <p:nvPr/>
          </p:nvGrpSpPr>
          <p:grpSpPr>
            <a:xfrm>
              <a:off x="2829800" y="4408941"/>
              <a:ext cx="2076171" cy="820722"/>
              <a:chOff x="2829800" y="4408941"/>
              <a:chExt cx="2076171" cy="820722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BEB7196-6884-49C8-922C-1CF34D05A473}"/>
                  </a:ext>
                </a:extLst>
              </p:cNvPr>
              <p:cNvSpPr txBox="1"/>
              <p:nvPr/>
            </p:nvSpPr>
            <p:spPr>
              <a:xfrm>
                <a:off x="2829800" y="4860331"/>
                <a:ext cx="2076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i="1" dirty="0"/>
                  <a:t>Transaction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FFE9217A-0F17-45C2-BFEA-D3D080DEA0D1}"/>
                  </a:ext>
                </a:extLst>
              </p:cNvPr>
              <p:cNvCxnSpPr/>
              <p:nvPr/>
            </p:nvCxnSpPr>
            <p:spPr>
              <a:xfrm flipV="1">
                <a:off x="3790375" y="4408941"/>
                <a:ext cx="0" cy="4510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287F5F-C870-478F-AC90-C958481D1478}"/>
              </a:ext>
            </a:extLst>
          </p:cNvPr>
          <p:cNvGrpSpPr/>
          <p:nvPr/>
        </p:nvGrpSpPr>
        <p:grpSpPr>
          <a:xfrm>
            <a:off x="6230549" y="3124192"/>
            <a:ext cx="4547490" cy="2764004"/>
            <a:chOff x="6230549" y="3124192"/>
            <a:chExt cx="4547490" cy="2764004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732139F-1534-4BB4-8914-9F4EFDFB8826}"/>
                </a:ext>
              </a:extLst>
            </p:cNvPr>
            <p:cNvSpPr/>
            <p:nvPr/>
          </p:nvSpPr>
          <p:spPr>
            <a:xfrm>
              <a:off x="8241026" y="3124192"/>
              <a:ext cx="2537013" cy="26368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4CC447-8BE2-4DDC-8BC1-A2F8A710BFDB}"/>
                </a:ext>
              </a:extLst>
            </p:cNvPr>
            <p:cNvSpPr txBox="1"/>
            <p:nvPr/>
          </p:nvSpPr>
          <p:spPr>
            <a:xfrm>
              <a:off x="8755595" y="3305513"/>
              <a:ext cx="16330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Delivery Order </a:t>
              </a:r>
            </a:p>
            <a:p>
              <a:pPr algn="ctr"/>
              <a:r>
                <a:rPr lang="en-GB" b="1" dirty="0"/>
                <a:t>Aggregate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03FBD0-EEFD-41BD-8AF0-17E19DC98240}"/>
                </a:ext>
              </a:extLst>
            </p:cNvPr>
            <p:cNvSpPr txBox="1"/>
            <p:nvPr/>
          </p:nvSpPr>
          <p:spPr>
            <a:xfrm>
              <a:off x="6230549" y="5241865"/>
              <a:ext cx="220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Transaction</a:t>
              </a:r>
            </a:p>
            <a:p>
              <a:pPr algn="ctr"/>
              <a:endParaRPr lang="en-GB" b="1" i="1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6CCB28B-AFC5-4F4C-B2CD-61D343BD1C73}"/>
                </a:ext>
              </a:extLst>
            </p:cNvPr>
            <p:cNvCxnSpPr/>
            <p:nvPr/>
          </p:nvCxnSpPr>
          <p:spPr>
            <a:xfrm flipV="1">
              <a:off x="7976887" y="5002126"/>
              <a:ext cx="513805" cy="239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37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666725"/>
          </a:xfrm>
        </p:spPr>
        <p:txBody>
          <a:bodyPr/>
          <a:lstStyle/>
          <a:p>
            <a:r>
              <a:rPr lang="en-GB" dirty="0"/>
              <a:t>DDD Principles - </a:t>
            </a:r>
            <a:r>
              <a:rPr lang="en-GB" i="1" dirty="0"/>
              <a:t>Domain Events</a:t>
            </a:r>
            <a:endParaRPr lang="en-GB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6D09CF5-6C8A-489F-B9A7-7A872AB3EAB5}"/>
              </a:ext>
            </a:extLst>
          </p:cNvPr>
          <p:cNvSpPr/>
          <p:nvPr/>
        </p:nvSpPr>
        <p:spPr>
          <a:xfrm>
            <a:off x="6346034" y="2540751"/>
            <a:ext cx="1957924" cy="527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&lt;&lt;Domain Event&gt;&gt;</a:t>
            </a:r>
          </a:p>
          <a:p>
            <a:pPr algn="ctr"/>
            <a:r>
              <a:rPr lang="en-GB" sz="1600" dirty="0" err="1"/>
              <a:t>DeliveryPlanCreated</a:t>
            </a:r>
            <a:endParaRPr lang="en-GB" sz="1600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CECEC382-30DF-47D4-8F2A-E825F1B45D21}"/>
              </a:ext>
            </a:extLst>
          </p:cNvPr>
          <p:cNvSpPr/>
          <p:nvPr/>
        </p:nvSpPr>
        <p:spPr>
          <a:xfrm>
            <a:off x="5714476" y="2602751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64309926-8FF0-4E04-9D02-82FA73D6D35B}"/>
              </a:ext>
            </a:extLst>
          </p:cNvPr>
          <p:cNvSpPr/>
          <p:nvPr/>
        </p:nvSpPr>
        <p:spPr>
          <a:xfrm rot="3051171">
            <a:off x="8329135" y="2933483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EA064F-B1AA-4541-969C-5CB1899CA15C}"/>
              </a:ext>
            </a:extLst>
          </p:cNvPr>
          <p:cNvGrpSpPr/>
          <p:nvPr/>
        </p:nvGrpSpPr>
        <p:grpSpPr>
          <a:xfrm>
            <a:off x="196278" y="2752656"/>
            <a:ext cx="1570831" cy="646331"/>
            <a:chOff x="196278" y="2752656"/>
            <a:chExt cx="1570831" cy="646331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3F237156-BAF3-4DF0-8F4C-56467D23CCB9}"/>
                </a:ext>
              </a:extLst>
            </p:cNvPr>
            <p:cNvSpPr/>
            <p:nvPr/>
          </p:nvSpPr>
          <p:spPr>
            <a:xfrm>
              <a:off x="1178329" y="2912605"/>
              <a:ext cx="588780" cy="403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E5258-B8A4-4269-BCC3-8B5523101A90}"/>
                </a:ext>
              </a:extLst>
            </p:cNvPr>
            <p:cNvSpPr txBox="1"/>
            <p:nvPr/>
          </p:nvSpPr>
          <p:spPr>
            <a:xfrm>
              <a:off x="196278" y="2752656"/>
              <a:ext cx="94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Request</a:t>
              </a:r>
            </a:p>
            <a:p>
              <a:pPr algn="ctr"/>
              <a:r>
                <a:rPr lang="en-GB" dirty="0"/>
                <a:t>(Scope)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72321-AA4A-417F-97C4-4B2B09F43FC8}"/>
              </a:ext>
            </a:extLst>
          </p:cNvPr>
          <p:cNvGrpSpPr/>
          <p:nvPr/>
        </p:nvGrpSpPr>
        <p:grpSpPr>
          <a:xfrm>
            <a:off x="1931510" y="1993183"/>
            <a:ext cx="3872753" cy="3236480"/>
            <a:chOff x="1931510" y="1993183"/>
            <a:chExt cx="3872753" cy="32364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1162CF-5EC2-4847-9FD1-C8271F30FF52}"/>
                </a:ext>
              </a:extLst>
            </p:cNvPr>
            <p:cNvSpPr/>
            <p:nvPr/>
          </p:nvSpPr>
          <p:spPr>
            <a:xfrm>
              <a:off x="2239485" y="2718261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Delivery Plan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9932B7-922D-4A01-A6F8-E620CE97D1DC}"/>
                </a:ext>
              </a:extLst>
            </p:cNvPr>
            <p:cNvSpPr/>
            <p:nvPr/>
          </p:nvSpPr>
          <p:spPr>
            <a:xfrm>
              <a:off x="4296707" y="2876225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Shipment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DE410-F650-4E3C-8A9A-0F4551AFD198}"/>
                </a:ext>
              </a:extLst>
            </p:cNvPr>
            <p:cNvSpPr/>
            <p:nvPr/>
          </p:nvSpPr>
          <p:spPr>
            <a:xfrm>
              <a:off x="4296707" y="3622960"/>
              <a:ext cx="1098351" cy="3316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Vessel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148618-F6FD-46A5-AF87-64B5AB6FDF90}"/>
                </a:ext>
              </a:extLst>
            </p:cNvPr>
            <p:cNvSpPr/>
            <p:nvPr/>
          </p:nvSpPr>
          <p:spPr>
            <a:xfrm>
              <a:off x="2492650" y="3701518"/>
              <a:ext cx="1098351" cy="3096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F1A10-DC30-4490-BABD-BB4694FC83DA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3041826" y="3379855"/>
              <a:ext cx="1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845FE4-FEAC-4BCA-B789-7C463C33E9FD}"/>
                </a:ext>
              </a:extLst>
            </p:cNvPr>
            <p:cNvSpPr txBox="1"/>
            <p:nvPr/>
          </p:nvSpPr>
          <p:spPr>
            <a:xfrm>
              <a:off x="3041826" y="3352025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346B16-9628-4DED-912F-6F16B1615557}"/>
                </a:ext>
              </a:extLst>
            </p:cNvPr>
            <p:cNvSpPr txBox="1"/>
            <p:nvPr/>
          </p:nvSpPr>
          <p:spPr>
            <a:xfrm>
              <a:off x="2995811" y="3526772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2E43D5-FD0D-4515-9253-15ADA6ACDEC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844168" y="3042072"/>
              <a:ext cx="452539" cy="6986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F63485-0227-4432-BEB7-A3B9AC41B3C4}"/>
                </a:ext>
              </a:extLst>
            </p:cNvPr>
            <p:cNvSpPr txBox="1"/>
            <p:nvPr/>
          </p:nvSpPr>
          <p:spPr>
            <a:xfrm>
              <a:off x="3790375" y="288321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3032A-8230-4CC5-AF19-4A0184A1B39E}"/>
                </a:ext>
              </a:extLst>
            </p:cNvPr>
            <p:cNvSpPr txBox="1"/>
            <p:nvPr/>
          </p:nvSpPr>
          <p:spPr>
            <a:xfrm>
              <a:off x="4101845" y="288321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0F2CD-BF21-40D0-A637-C6CD9B7FAB01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4845883" y="3207918"/>
              <a:ext cx="0" cy="415042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33954-9702-4D25-9E97-6BB9BFDD700A}"/>
                </a:ext>
              </a:extLst>
            </p:cNvPr>
            <p:cNvSpPr txBox="1"/>
            <p:nvPr/>
          </p:nvSpPr>
          <p:spPr>
            <a:xfrm>
              <a:off x="5007243" y="318354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59CBB5-EC11-4A79-8C32-059B0C520A73}"/>
                </a:ext>
              </a:extLst>
            </p:cNvPr>
            <p:cNvSpPr txBox="1"/>
            <p:nvPr/>
          </p:nvSpPr>
          <p:spPr>
            <a:xfrm>
              <a:off x="5007243" y="342490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C5401F-C7F7-4C66-9F9B-D962322D0F99}"/>
                </a:ext>
              </a:extLst>
            </p:cNvPr>
            <p:cNvSpPr txBox="1"/>
            <p:nvPr/>
          </p:nvSpPr>
          <p:spPr>
            <a:xfrm>
              <a:off x="2328167" y="2704014"/>
              <a:ext cx="147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&lt;&lt;Aggregate Root&gt;&gt;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DE906A-5603-4BA6-8063-10BCBA8FDE48}"/>
                </a:ext>
              </a:extLst>
            </p:cNvPr>
            <p:cNvSpPr/>
            <p:nvPr/>
          </p:nvSpPr>
          <p:spPr>
            <a:xfrm>
              <a:off x="1931510" y="1993183"/>
              <a:ext cx="3872753" cy="26184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381A47-1A56-4480-A15E-A1422E023FB3}"/>
                </a:ext>
              </a:extLst>
            </p:cNvPr>
            <p:cNvSpPr txBox="1"/>
            <p:nvPr/>
          </p:nvSpPr>
          <p:spPr>
            <a:xfrm>
              <a:off x="2679205" y="2275471"/>
              <a:ext cx="2458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Delivery Plan Aggregate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76403C-49FB-4968-9ED9-94100BD9C8D8}"/>
                </a:ext>
              </a:extLst>
            </p:cNvPr>
            <p:cNvSpPr txBox="1"/>
            <p:nvPr/>
          </p:nvSpPr>
          <p:spPr>
            <a:xfrm>
              <a:off x="2829800" y="4860331"/>
              <a:ext cx="207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Transaction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0C7DB4-76DC-4D32-818A-8036906D9F60}"/>
                </a:ext>
              </a:extLst>
            </p:cNvPr>
            <p:cNvCxnSpPr/>
            <p:nvPr/>
          </p:nvCxnSpPr>
          <p:spPr>
            <a:xfrm flipV="1">
              <a:off x="3790375" y="4408941"/>
              <a:ext cx="0" cy="45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D368A-31EB-4760-9016-B8FE4DF3026D}"/>
              </a:ext>
            </a:extLst>
          </p:cNvPr>
          <p:cNvGrpSpPr/>
          <p:nvPr/>
        </p:nvGrpSpPr>
        <p:grpSpPr>
          <a:xfrm>
            <a:off x="6230549" y="3124192"/>
            <a:ext cx="4547490" cy="2764004"/>
            <a:chOff x="6230549" y="3124192"/>
            <a:chExt cx="4547490" cy="276400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3EDB45-E54F-45C4-86BF-83608987DC74}"/>
                </a:ext>
              </a:extLst>
            </p:cNvPr>
            <p:cNvSpPr/>
            <p:nvPr/>
          </p:nvSpPr>
          <p:spPr>
            <a:xfrm>
              <a:off x="8707192" y="4085893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Delivery Order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8ACD51-AD67-41D9-B9BD-A9128B4F8D34}"/>
                </a:ext>
              </a:extLst>
            </p:cNvPr>
            <p:cNvSpPr/>
            <p:nvPr/>
          </p:nvSpPr>
          <p:spPr>
            <a:xfrm>
              <a:off x="8747534" y="5069150"/>
              <a:ext cx="1524000" cy="3184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Leg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1C6B12-33B9-43BF-A857-989FB4D81716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>
              <a:off x="9509534" y="4747487"/>
              <a:ext cx="0" cy="321663"/>
            </a:xfrm>
            <a:prstGeom prst="line">
              <a:avLst/>
            </a:prstGeom>
            <a:ln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D9124B-96ED-49BB-975C-4C48F3E72F6E}"/>
                </a:ext>
              </a:extLst>
            </p:cNvPr>
            <p:cNvSpPr txBox="1"/>
            <p:nvPr/>
          </p:nvSpPr>
          <p:spPr>
            <a:xfrm>
              <a:off x="9509533" y="4719657"/>
              <a:ext cx="125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76C239-204B-4DA4-8FA0-830C20FF75F4}"/>
                </a:ext>
              </a:extLst>
            </p:cNvPr>
            <p:cNvSpPr txBox="1"/>
            <p:nvPr/>
          </p:nvSpPr>
          <p:spPr>
            <a:xfrm>
              <a:off x="9463518" y="4894404"/>
              <a:ext cx="342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0..*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316F69-F12B-47F6-B60D-2D48A909284A}"/>
                </a:ext>
              </a:extLst>
            </p:cNvPr>
            <p:cNvSpPr txBox="1"/>
            <p:nvPr/>
          </p:nvSpPr>
          <p:spPr>
            <a:xfrm>
              <a:off x="8795874" y="4071646"/>
              <a:ext cx="1475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&lt;&lt;Aggregate Root&gt;&gt;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C9FA2C-8A0A-40D7-894B-DC29B8123026}"/>
                </a:ext>
              </a:extLst>
            </p:cNvPr>
            <p:cNvSpPr/>
            <p:nvPr/>
          </p:nvSpPr>
          <p:spPr>
            <a:xfrm>
              <a:off x="8241026" y="3124192"/>
              <a:ext cx="2537013" cy="26368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3C4F88-BE77-47C6-97B4-04E93529A770}"/>
                </a:ext>
              </a:extLst>
            </p:cNvPr>
            <p:cNvSpPr txBox="1"/>
            <p:nvPr/>
          </p:nvSpPr>
          <p:spPr>
            <a:xfrm>
              <a:off x="8755595" y="3305513"/>
              <a:ext cx="16330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Delivery Order </a:t>
              </a:r>
            </a:p>
            <a:p>
              <a:pPr algn="ctr"/>
              <a:r>
                <a:rPr lang="en-GB" b="1" dirty="0"/>
                <a:t>Aggregate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5AD263-52D2-4536-B309-9BF5BD18ED89}"/>
                </a:ext>
              </a:extLst>
            </p:cNvPr>
            <p:cNvSpPr txBox="1"/>
            <p:nvPr/>
          </p:nvSpPr>
          <p:spPr>
            <a:xfrm>
              <a:off x="6230549" y="5241865"/>
              <a:ext cx="220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Transaction</a:t>
              </a:r>
            </a:p>
            <a:p>
              <a:pPr algn="ctr"/>
              <a:endParaRPr lang="en-GB" b="1" i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947523-711E-44BC-99F1-FADB9CA7D451}"/>
                </a:ext>
              </a:extLst>
            </p:cNvPr>
            <p:cNvCxnSpPr/>
            <p:nvPr/>
          </p:nvCxnSpPr>
          <p:spPr>
            <a:xfrm flipV="1">
              <a:off x="7976887" y="5002126"/>
              <a:ext cx="513805" cy="239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B916A80-7B3E-4904-987C-5C628732117B}"/>
              </a:ext>
            </a:extLst>
          </p:cNvPr>
          <p:cNvSpPr txBox="1"/>
          <p:nvPr/>
        </p:nvSpPr>
        <p:spPr>
          <a:xfrm>
            <a:off x="4845882" y="1832381"/>
            <a:ext cx="32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Physical Database Transaction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23435-DD16-4D9B-A98B-3CBC85451E7F}"/>
              </a:ext>
            </a:extLst>
          </p:cNvPr>
          <p:cNvGrpSpPr/>
          <p:nvPr/>
        </p:nvGrpSpPr>
        <p:grpSpPr>
          <a:xfrm>
            <a:off x="1862544" y="1334649"/>
            <a:ext cx="9040588" cy="4553548"/>
            <a:chOff x="1862544" y="1334649"/>
            <a:chExt cx="9040588" cy="4553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0DA30E-DE5B-42D0-91DF-646193233E47}"/>
                </a:ext>
              </a:extLst>
            </p:cNvPr>
            <p:cNvSpPr/>
            <p:nvPr/>
          </p:nvSpPr>
          <p:spPr>
            <a:xfrm>
              <a:off x="1862544" y="1724579"/>
              <a:ext cx="9040588" cy="41636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72B382-70E5-4BBB-9611-3BD9A7308FCF}"/>
                </a:ext>
              </a:extLst>
            </p:cNvPr>
            <p:cNvSpPr txBox="1"/>
            <p:nvPr/>
          </p:nvSpPr>
          <p:spPr>
            <a:xfrm>
              <a:off x="4498064" y="1334649"/>
              <a:ext cx="3992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i="1" dirty="0">
                  <a:solidFill>
                    <a:schemeClr val="bg1">
                      <a:lumMod val="65000"/>
                    </a:schemeClr>
                  </a:solidFill>
                </a:rPr>
                <a:t>Delivery Planning Microservice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7AB6F50-798E-441B-8AB8-3AB6BDFDD8E9}"/>
              </a:ext>
            </a:extLst>
          </p:cNvPr>
          <p:cNvSpPr txBox="1"/>
          <p:nvPr/>
        </p:nvSpPr>
        <p:spPr>
          <a:xfrm>
            <a:off x="544719" y="6089210"/>
            <a:ext cx="842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</a:t>
            </a:r>
            <a:r>
              <a:rPr lang="en-GB" dirty="0">
                <a:hlinkClick r:id="rId2"/>
              </a:rPr>
              <a:t>https://lostechies.com/jimmybogard/2014/05/13/a-better-domain-events-pattern/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2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4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A468-9A36-4EAF-B610-F9124F4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507999"/>
            <a:ext cx="11036300" cy="565279"/>
          </a:xfrm>
        </p:spPr>
        <p:txBody>
          <a:bodyPr/>
          <a:lstStyle/>
          <a:p>
            <a:r>
              <a:rPr lang="en-GB" dirty="0"/>
              <a:t>Command and Event Handlers with Domain 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0C1C53-C98B-4973-9E8C-9A4BB59EE602}"/>
              </a:ext>
            </a:extLst>
          </p:cNvPr>
          <p:cNvGrpSpPr/>
          <p:nvPr/>
        </p:nvGrpSpPr>
        <p:grpSpPr>
          <a:xfrm>
            <a:off x="2870514" y="1811311"/>
            <a:ext cx="2330823" cy="1951027"/>
            <a:chOff x="2870514" y="1811311"/>
            <a:chExt cx="2330823" cy="19510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1162CF-5EC2-4847-9FD1-C8271F30FF52}"/>
                </a:ext>
              </a:extLst>
            </p:cNvPr>
            <p:cNvSpPr/>
            <p:nvPr/>
          </p:nvSpPr>
          <p:spPr>
            <a:xfrm>
              <a:off x="3247158" y="2688648"/>
              <a:ext cx="1604683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&lt;&lt;Aggregate Root&gt;&gt;</a:t>
              </a:r>
            </a:p>
            <a:p>
              <a:pPr algn="ctr"/>
              <a:r>
                <a:rPr lang="en-GB" dirty="0"/>
                <a:t>Delivery Plan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DE906A-5603-4BA6-8063-10BCBA8FDE48}"/>
                </a:ext>
              </a:extLst>
            </p:cNvPr>
            <p:cNvSpPr/>
            <p:nvPr/>
          </p:nvSpPr>
          <p:spPr>
            <a:xfrm>
              <a:off x="2870514" y="1811311"/>
              <a:ext cx="2330823" cy="19510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381A47-1A56-4480-A15E-A1422E023FB3}"/>
                </a:ext>
              </a:extLst>
            </p:cNvPr>
            <p:cNvSpPr txBox="1"/>
            <p:nvPr/>
          </p:nvSpPr>
          <p:spPr>
            <a:xfrm>
              <a:off x="3302082" y="1949986"/>
              <a:ext cx="1494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Delivery Plan </a:t>
              </a:r>
            </a:p>
            <a:p>
              <a:pPr algn="ctr"/>
              <a:r>
                <a:rPr lang="en-GB" b="1" dirty="0"/>
                <a:t>Aggregate</a:t>
              </a: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6D09CF5-6C8A-489F-B9A7-7A872AB3EAB5}"/>
              </a:ext>
            </a:extLst>
          </p:cNvPr>
          <p:cNvSpPr/>
          <p:nvPr/>
        </p:nvSpPr>
        <p:spPr>
          <a:xfrm>
            <a:off x="5378597" y="1440516"/>
            <a:ext cx="1913873" cy="527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&lt;&lt;Domain Event&gt;&gt;</a:t>
            </a:r>
          </a:p>
          <a:p>
            <a:pPr algn="ctr"/>
            <a:r>
              <a:rPr lang="en-GB" sz="1600" dirty="0" err="1"/>
              <a:t>DeliveryPlanCreated</a:t>
            </a:r>
            <a:endParaRPr lang="en-GB" sz="1600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CECEC382-30DF-47D4-8F2A-E825F1B45D21}"/>
              </a:ext>
            </a:extLst>
          </p:cNvPr>
          <p:cNvSpPr/>
          <p:nvPr/>
        </p:nvSpPr>
        <p:spPr>
          <a:xfrm rot="18966329">
            <a:off x="4852760" y="1729036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07098A-EB88-438D-B531-24F882AD3367}"/>
              </a:ext>
            </a:extLst>
          </p:cNvPr>
          <p:cNvSpPr/>
          <p:nvPr/>
        </p:nvSpPr>
        <p:spPr>
          <a:xfrm>
            <a:off x="343489" y="2788206"/>
            <a:ext cx="2330822" cy="4829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&lt;&lt;DTO&gt;&gt;</a:t>
            </a:r>
          </a:p>
          <a:p>
            <a:pPr algn="ctr"/>
            <a:r>
              <a:rPr lang="en-GB" sz="1400" dirty="0" err="1"/>
              <a:t>CreateDeliveryPlanCommand</a:t>
            </a:r>
            <a:endParaRPr lang="en-GB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3B211E-7C63-45FD-A34B-9AB18DF92F77}"/>
              </a:ext>
            </a:extLst>
          </p:cNvPr>
          <p:cNvSpPr/>
          <p:nvPr/>
        </p:nvSpPr>
        <p:spPr>
          <a:xfrm>
            <a:off x="809898" y="1168477"/>
            <a:ext cx="2916959" cy="482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CreateDeliveryPlanCommandHandler</a:t>
            </a:r>
            <a:endParaRPr lang="en-GB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DDA21A-ACC9-4560-875E-7495DCC71412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1508900" y="1651429"/>
            <a:ext cx="759478" cy="113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BCCE8-D30C-4478-93A9-4D3B7D7E8623}"/>
              </a:ext>
            </a:extLst>
          </p:cNvPr>
          <p:cNvCxnSpPr>
            <a:cxnSpLocks/>
            <a:stCxn id="34" idx="2"/>
            <a:endCxn id="6" idx="1"/>
          </p:cNvCxnSpPr>
          <p:nvPr/>
        </p:nvCxnSpPr>
        <p:spPr>
          <a:xfrm>
            <a:off x="2268378" y="1651429"/>
            <a:ext cx="978780" cy="13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A71B1E-D507-434C-923B-CE3B1C3888CD}"/>
              </a:ext>
            </a:extLst>
          </p:cNvPr>
          <p:cNvGrpSpPr/>
          <p:nvPr/>
        </p:nvGrpSpPr>
        <p:grpSpPr>
          <a:xfrm>
            <a:off x="7292470" y="1257109"/>
            <a:ext cx="4162351" cy="585771"/>
            <a:chOff x="7292470" y="1257109"/>
            <a:chExt cx="4162351" cy="5857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D04FF6-45CF-41DF-9231-9F66DBA1076C}"/>
                </a:ext>
              </a:extLst>
            </p:cNvPr>
            <p:cNvSpPr/>
            <p:nvPr/>
          </p:nvSpPr>
          <p:spPr>
            <a:xfrm>
              <a:off x="8776332" y="1257109"/>
              <a:ext cx="2678489" cy="4829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DeliveryPlanCreatedEventHandler</a:t>
              </a:r>
              <a:endParaRPr lang="en-GB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71660F-D678-4BD0-8C91-139C3B3CB7F3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7292470" y="1740061"/>
              <a:ext cx="2823107" cy="10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680C01-91AA-4F15-BF08-54BEAD81A478}"/>
              </a:ext>
            </a:extLst>
          </p:cNvPr>
          <p:cNvGrpSpPr/>
          <p:nvPr/>
        </p:nvGrpSpPr>
        <p:grpSpPr>
          <a:xfrm>
            <a:off x="7250083" y="1740061"/>
            <a:ext cx="2865494" cy="2402548"/>
            <a:chOff x="7250083" y="1740061"/>
            <a:chExt cx="2865494" cy="240254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3EDB45-E54F-45C4-86BF-83608987DC74}"/>
                </a:ext>
              </a:extLst>
            </p:cNvPr>
            <p:cNvSpPr/>
            <p:nvPr/>
          </p:nvSpPr>
          <p:spPr>
            <a:xfrm>
              <a:off x="7592685" y="3157814"/>
              <a:ext cx="1681479" cy="661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&lt;&lt;Aggregate Root&gt;&gt;</a:t>
              </a:r>
            </a:p>
            <a:p>
              <a:pPr algn="ctr"/>
              <a:r>
                <a:rPr lang="en-GB" dirty="0"/>
                <a:t>Delivery Order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6C9FA2C-8A0A-40D7-894B-DC29B8123026}"/>
                </a:ext>
              </a:extLst>
            </p:cNvPr>
            <p:cNvSpPr/>
            <p:nvPr/>
          </p:nvSpPr>
          <p:spPr>
            <a:xfrm>
              <a:off x="7250083" y="2209406"/>
              <a:ext cx="2366682" cy="19332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53C4F88-BE77-47C6-97B4-04E93529A770}"/>
                </a:ext>
              </a:extLst>
            </p:cNvPr>
            <p:cNvSpPr txBox="1"/>
            <p:nvPr/>
          </p:nvSpPr>
          <p:spPr>
            <a:xfrm>
              <a:off x="7641088" y="2377434"/>
              <a:ext cx="16330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Delivery Order </a:t>
              </a:r>
            </a:p>
            <a:p>
              <a:pPr algn="ctr"/>
              <a:r>
                <a:rPr lang="en-GB" b="1" dirty="0"/>
                <a:t>Aggregate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D34784-6313-4D95-A583-6239417C90B5}"/>
                </a:ext>
              </a:extLst>
            </p:cNvPr>
            <p:cNvCxnSpPr>
              <a:cxnSpLocks/>
              <a:stCxn id="35" idx="2"/>
              <a:endCxn id="52" idx="0"/>
            </p:cNvCxnSpPr>
            <p:nvPr/>
          </p:nvCxnSpPr>
          <p:spPr>
            <a:xfrm flipH="1">
              <a:off x="8433425" y="1740061"/>
              <a:ext cx="1682152" cy="1417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95D52C-DB0C-4EC8-8575-C86945BED7E7}"/>
              </a:ext>
            </a:extLst>
          </p:cNvPr>
          <p:cNvGrpSpPr/>
          <p:nvPr/>
        </p:nvGrpSpPr>
        <p:grpSpPr>
          <a:xfrm>
            <a:off x="7928375" y="1758784"/>
            <a:ext cx="2871732" cy="3144700"/>
            <a:chOff x="7928375" y="1758784"/>
            <a:chExt cx="2871732" cy="31447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CBD9AAA-66B3-402B-83BF-D1FD6F6C85A9}"/>
                </a:ext>
              </a:extLst>
            </p:cNvPr>
            <p:cNvSpPr/>
            <p:nvPr/>
          </p:nvSpPr>
          <p:spPr>
            <a:xfrm>
              <a:off x="7928375" y="4190471"/>
              <a:ext cx="1995247" cy="7130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&lt;&lt;DTO&gt;&gt;</a:t>
              </a:r>
              <a:br>
                <a:rPr lang="en-GB" sz="1400" dirty="0"/>
              </a:br>
              <a:r>
                <a:rPr lang="en-GB" sz="1400" dirty="0" err="1"/>
                <a:t>DeliveryPlanCreated</a:t>
              </a:r>
              <a:endParaRPr lang="en-GB" sz="1400" dirty="0"/>
            </a:p>
            <a:p>
              <a:pPr algn="ctr"/>
              <a:r>
                <a:rPr lang="en-GB" sz="1400" dirty="0" err="1"/>
                <a:t>IntegrationEvent</a:t>
              </a:r>
              <a:endParaRPr lang="en-GB" sz="14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E601802-3661-4C29-A695-665FF6941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6359" y="1758784"/>
              <a:ext cx="1363748" cy="2431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58FEAA4-A54E-44AC-B365-302FB58ED432}"/>
              </a:ext>
            </a:extLst>
          </p:cNvPr>
          <p:cNvSpPr/>
          <p:nvPr/>
        </p:nvSpPr>
        <p:spPr>
          <a:xfrm rot="5400000">
            <a:off x="8683649" y="5070789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CD09F-FAE5-4FDA-8CAC-3D92EABFB430}"/>
              </a:ext>
            </a:extLst>
          </p:cNvPr>
          <p:cNvSpPr txBox="1"/>
          <p:nvPr/>
        </p:nvSpPr>
        <p:spPr>
          <a:xfrm>
            <a:off x="8632136" y="5599015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Published e.g. Event Hub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4CCCE-1D08-427A-AC44-3EB999BFFFEB}"/>
              </a:ext>
            </a:extLst>
          </p:cNvPr>
          <p:cNvGrpSpPr/>
          <p:nvPr/>
        </p:nvGrpSpPr>
        <p:grpSpPr>
          <a:xfrm>
            <a:off x="384240" y="3409408"/>
            <a:ext cx="1717010" cy="1532448"/>
            <a:chOff x="384240" y="3409408"/>
            <a:chExt cx="1717010" cy="1532448"/>
          </a:xfrm>
        </p:grpSpPr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EE18C4BD-9700-458D-97EE-C3806BE11305}"/>
                </a:ext>
              </a:extLst>
            </p:cNvPr>
            <p:cNvSpPr/>
            <p:nvPr/>
          </p:nvSpPr>
          <p:spPr>
            <a:xfrm rot="17633178">
              <a:off x="1131594" y="3502091"/>
              <a:ext cx="588780" cy="403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3C88D1-DD30-471B-B4BB-A19ED14A99CA}"/>
                </a:ext>
              </a:extLst>
            </p:cNvPr>
            <p:cNvSpPr txBox="1"/>
            <p:nvPr/>
          </p:nvSpPr>
          <p:spPr>
            <a:xfrm>
              <a:off x="384240" y="4018526"/>
              <a:ext cx="17170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Http Request</a:t>
              </a:r>
            </a:p>
            <a:p>
              <a:pPr algn="ctr"/>
              <a:r>
                <a:rPr lang="en-GB" dirty="0" err="1"/>
                <a:t>And/Or</a:t>
              </a:r>
              <a:endParaRPr lang="en-GB" dirty="0"/>
            </a:p>
            <a:p>
              <a:pPr algn="ctr"/>
              <a:r>
                <a:rPr lang="en-GB" dirty="0"/>
                <a:t>Event Consumer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F27E58B1-20E7-448B-B7EC-35FA2E93F948}"/>
              </a:ext>
            </a:extLst>
          </p:cNvPr>
          <p:cNvSpPr/>
          <p:nvPr/>
        </p:nvSpPr>
        <p:spPr>
          <a:xfrm>
            <a:off x="2418046" y="4706444"/>
            <a:ext cx="1995247" cy="482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DeliveryPlanSQL</a:t>
            </a:r>
            <a:endParaRPr lang="en-GB" sz="1400" dirty="0"/>
          </a:p>
          <a:p>
            <a:pPr algn="ctr"/>
            <a:r>
              <a:rPr lang="en-GB" sz="1400" dirty="0"/>
              <a:t>Repository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7BBBAD-E831-4D13-80DB-FA7ED046E2DC}"/>
              </a:ext>
            </a:extLst>
          </p:cNvPr>
          <p:cNvSpPr/>
          <p:nvPr/>
        </p:nvSpPr>
        <p:spPr>
          <a:xfrm>
            <a:off x="4536552" y="4707895"/>
            <a:ext cx="1995247" cy="482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DeliveryOrderSQL</a:t>
            </a:r>
            <a:endParaRPr lang="en-GB" sz="1400" dirty="0"/>
          </a:p>
          <a:p>
            <a:pPr algn="ctr"/>
            <a:r>
              <a:rPr lang="en-GB" sz="1400" dirty="0"/>
              <a:t>Repository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3DCF8C-7B89-42A4-89AB-73CA2B7DFFE8}"/>
              </a:ext>
            </a:extLst>
          </p:cNvPr>
          <p:cNvGrpSpPr/>
          <p:nvPr/>
        </p:nvGrpSpPr>
        <p:grpSpPr>
          <a:xfrm>
            <a:off x="3415670" y="5189396"/>
            <a:ext cx="2118506" cy="1312907"/>
            <a:chOff x="3415670" y="5189396"/>
            <a:chExt cx="2118506" cy="1312907"/>
          </a:xfrm>
        </p:grpSpPr>
        <p:pic>
          <p:nvPicPr>
            <p:cNvPr id="71" name="Graphic 70" descr="Database with solid fill">
              <a:extLst>
                <a:ext uri="{FF2B5EF4-FFF2-40B4-BE49-F238E27FC236}">
                  <a16:creationId xmlns:a16="http://schemas.microsoft.com/office/drawing/2014/main" id="{9FAF2995-FA1E-4ED6-B819-A85A111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0426" y="5587903"/>
              <a:ext cx="914400" cy="914400"/>
            </a:xfrm>
            <a:prstGeom prst="rect">
              <a:avLst/>
            </a:prstGeom>
          </p:spPr>
        </p:pic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0AB9151-0CAD-49D9-B1F0-92A9A19B80AB}"/>
                </a:ext>
              </a:extLst>
            </p:cNvPr>
            <p:cNvCxnSpPr>
              <a:cxnSpLocks/>
              <a:stCxn id="84" idx="2"/>
              <a:endCxn id="71" idx="0"/>
            </p:cNvCxnSpPr>
            <p:nvPr/>
          </p:nvCxnSpPr>
          <p:spPr>
            <a:xfrm>
              <a:off x="3415670" y="5189396"/>
              <a:ext cx="981956" cy="39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42EEC6D-0E9F-4B78-9D7B-837ACD56644C}"/>
                </a:ext>
              </a:extLst>
            </p:cNvPr>
            <p:cNvCxnSpPr>
              <a:cxnSpLocks/>
              <a:stCxn id="86" idx="2"/>
              <a:endCxn id="71" idx="0"/>
            </p:cNvCxnSpPr>
            <p:nvPr/>
          </p:nvCxnSpPr>
          <p:spPr>
            <a:xfrm flipH="1">
              <a:off x="4397626" y="5190847"/>
              <a:ext cx="1136550" cy="39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5FF04CD-4317-417D-BC50-75E26F009F7B}"/>
              </a:ext>
            </a:extLst>
          </p:cNvPr>
          <p:cNvSpPr/>
          <p:nvPr/>
        </p:nvSpPr>
        <p:spPr>
          <a:xfrm rot="5400000">
            <a:off x="10647432" y="5042054"/>
            <a:ext cx="588780" cy="403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F94A11-3B8B-42ED-A5F1-330BEA8A6394}"/>
              </a:ext>
            </a:extLst>
          </p:cNvPr>
          <p:cNvGrpSpPr/>
          <p:nvPr/>
        </p:nvGrpSpPr>
        <p:grpSpPr>
          <a:xfrm>
            <a:off x="10005370" y="1758784"/>
            <a:ext cx="1995247" cy="3144700"/>
            <a:chOff x="10005370" y="1758784"/>
            <a:chExt cx="1995247" cy="31447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1BD9950-39D6-4652-8EBB-9A3F7DD0DB58}"/>
                </a:ext>
              </a:extLst>
            </p:cNvPr>
            <p:cNvSpPr/>
            <p:nvPr/>
          </p:nvSpPr>
          <p:spPr>
            <a:xfrm>
              <a:off x="10005370" y="4190471"/>
              <a:ext cx="1995247" cy="7130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&lt;&lt;DTO&gt;&gt;</a:t>
              </a:r>
              <a:br>
                <a:rPr lang="en-GB" sz="1400" dirty="0"/>
              </a:br>
              <a:r>
                <a:rPr lang="en-GB" sz="1400" dirty="0" err="1"/>
                <a:t>DeliveryOrderCreated</a:t>
              </a:r>
              <a:endParaRPr lang="en-GB" sz="1400" dirty="0"/>
            </a:p>
            <a:p>
              <a:pPr algn="ctr"/>
              <a:r>
                <a:rPr lang="en-GB" sz="1400" dirty="0" err="1"/>
                <a:t>IntegrationEvent</a:t>
              </a:r>
              <a:endParaRPr lang="en-GB" sz="14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B1EEC2D-3B21-4648-A130-2D03AC0A68D1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10816046" y="1758784"/>
              <a:ext cx="186948" cy="2431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2FFC5C-EF21-4B78-99A7-90929F860E1F}"/>
              </a:ext>
            </a:extLst>
          </p:cNvPr>
          <p:cNvGrpSpPr/>
          <p:nvPr/>
        </p:nvGrpSpPr>
        <p:grpSpPr>
          <a:xfrm>
            <a:off x="2268378" y="1651429"/>
            <a:ext cx="2258888" cy="3095949"/>
            <a:chOff x="2268378" y="1651429"/>
            <a:chExt cx="2258888" cy="30959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1CC17A-E752-4BD8-B918-85A4059C9D98}"/>
                </a:ext>
              </a:extLst>
            </p:cNvPr>
            <p:cNvGrpSpPr/>
            <p:nvPr/>
          </p:nvGrpSpPr>
          <p:grpSpPr>
            <a:xfrm>
              <a:off x="2268378" y="1651429"/>
              <a:ext cx="2067799" cy="3095949"/>
              <a:chOff x="2268378" y="1651429"/>
              <a:chExt cx="2067799" cy="3095949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9E379B8-FFCB-4761-BBAB-408106342191}"/>
                  </a:ext>
                </a:extLst>
              </p:cNvPr>
              <p:cNvCxnSpPr>
                <a:cxnSpLocks/>
                <a:stCxn id="34" idx="2"/>
                <a:endCxn id="69" idx="0"/>
              </p:cNvCxnSpPr>
              <p:nvPr/>
            </p:nvCxnSpPr>
            <p:spPr>
              <a:xfrm>
                <a:off x="2268378" y="1651429"/>
                <a:ext cx="1147291" cy="2835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9445412-524A-4928-81B7-63B21BFFF81E}"/>
                  </a:ext>
                </a:extLst>
              </p:cNvPr>
              <p:cNvSpPr/>
              <p:nvPr/>
            </p:nvSpPr>
            <p:spPr>
              <a:xfrm>
                <a:off x="2495161" y="4487019"/>
                <a:ext cx="1841016" cy="2603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/>
                  <a:t>IDeliveryPlanRepository</a:t>
                </a:r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67B9E-7CC3-4D5C-92C7-8C5C5CA7962B}"/>
                </a:ext>
              </a:extLst>
            </p:cNvPr>
            <p:cNvSpPr txBox="1"/>
            <p:nvPr/>
          </p:nvSpPr>
          <p:spPr>
            <a:xfrm>
              <a:off x="3245633" y="3964157"/>
              <a:ext cx="12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Add to Context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E8A10B-9266-4D51-93B9-66FC07D158D7}"/>
              </a:ext>
            </a:extLst>
          </p:cNvPr>
          <p:cNvGrpSpPr/>
          <p:nvPr/>
        </p:nvGrpSpPr>
        <p:grpSpPr>
          <a:xfrm>
            <a:off x="4599319" y="1740061"/>
            <a:ext cx="5516258" cy="3007317"/>
            <a:chOff x="4599319" y="1740061"/>
            <a:chExt cx="5516258" cy="300731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D3BACA-3B2B-4742-B5E9-4ED588C76C34}"/>
                </a:ext>
              </a:extLst>
            </p:cNvPr>
            <p:cNvCxnSpPr>
              <a:cxnSpLocks/>
              <a:stCxn id="35" idx="2"/>
              <a:endCxn id="72" idx="0"/>
            </p:cNvCxnSpPr>
            <p:nvPr/>
          </p:nvCxnSpPr>
          <p:spPr>
            <a:xfrm flipH="1">
              <a:off x="5519827" y="1740061"/>
              <a:ext cx="4595750" cy="27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4834AEF-10AE-4B18-A304-C7D653B0D67B}"/>
                </a:ext>
              </a:extLst>
            </p:cNvPr>
            <p:cNvSpPr/>
            <p:nvPr/>
          </p:nvSpPr>
          <p:spPr>
            <a:xfrm>
              <a:off x="4599319" y="4487019"/>
              <a:ext cx="1841016" cy="2603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IDeliveryOrderRepository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96F533-1ECE-4578-A680-384E234F685E}"/>
                </a:ext>
              </a:extLst>
            </p:cNvPr>
            <p:cNvSpPr txBox="1"/>
            <p:nvPr/>
          </p:nvSpPr>
          <p:spPr>
            <a:xfrm>
              <a:off x="5195208" y="3624323"/>
              <a:ext cx="12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Add to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0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33" grpId="0" animBg="1"/>
      <p:bldP spid="34" grpId="0" animBg="1"/>
      <p:bldP spid="59" grpId="0" animBg="1"/>
      <p:bldP spid="43" grpId="0"/>
      <p:bldP spid="84" grpId="0" animBg="1"/>
      <p:bldP spid="86" grpId="0" animBg="1"/>
      <p:bldP spid="63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9A7ACFF-2FB2-4064-BA37-5FAFDCFCADA6}" vid="{E78A6398-C95B-4575-930C-797C3531D9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754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Custom Design</vt:lpstr>
      <vt:lpstr>DDD, Event Sourcing &amp; Materialized Views</vt:lpstr>
      <vt:lpstr>Agenda</vt:lpstr>
      <vt:lpstr>Introducion to the Hexagonal Architecture</vt:lpstr>
      <vt:lpstr>Introducion to the Hexagonal Architecture</vt:lpstr>
      <vt:lpstr>Introducion to the Hexagonal Architecture</vt:lpstr>
      <vt:lpstr>DDD Principles - Aggregates</vt:lpstr>
      <vt:lpstr>DDD Principles - Aggregates</vt:lpstr>
      <vt:lpstr>DDD Principles - Domain Events</vt:lpstr>
      <vt:lpstr>Command and Event Handlers with Domain Models</vt:lpstr>
      <vt:lpstr>Aggregate Root as Entry Point for all State Change</vt:lpstr>
      <vt:lpstr>Event Sourcing – Saving Events</vt:lpstr>
      <vt:lpstr>Event Sourcing – Rehydrate Events to Domain Model</vt:lpstr>
      <vt:lpstr>Get to the code already …</vt:lpstr>
      <vt:lpstr>PowerPoint Presentation</vt:lpstr>
      <vt:lpstr>Materialized Views</vt:lpstr>
      <vt:lpstr>Additional References</vt:lpstr>
      <vt:lpstr> https://github.com/Maersk-Global/delivery-planning-cqrs-ddd-es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Assad Faizi</dc:creator>
  <cp:lastModifiedBy>Assad Faizi</cp:lastModifiedBy>
  <cp:revision>2</cp:revision>
  <dcterms:created xsi:type="dcterms:W3CDTF">2021-07-06T15:47:09Z</dcterms:created>
  <dcterms:modified xsi:type="dcterms:W3CDTF">2021-12-06T08:23:31Z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ba39d-4745-4e9d-97db-0c1927b54242_Enabled">
    <vt:lpwstr>true</vt:lpwstr>
  </property>
  <property fmtid="{D5CDD505-2E9C-101B-9397-08002B2CF9AE}" pid="3" name="MSIP_Label_71bba39d-4745-4e9d-97db-0c1927b54242_SetDate">
    <vt:lpwstr>2021-11-24T16:28:39Z</vt:lpwstr>
  </property>
  <property fmtid="{D5CDD505-2E9C-101B-9397-08002B2CF9AE}" pid="4" name="MSIP_Label_71bba39d-4745-4e9d-97db-0c1927b54242_Method">
    <vt:lpwstr>Privileged</vt:lpwstr>
  </property>
  <property fmtid="{D5CDD505-2E9C-101B-9397-08002B2CF9AE}" pid="5" name="MSIP_Label_71bba39d-4745-4e9d-97db-0c1927b54242_Name">
    <vt:lpwstr>Internal</vt:lpwstr>
  </property>
  <property fmtid="{D5CDD505-2E9C-101B-9397-08002B2CF9AE}" pid="6" name="MSIP_Label_71bba39d-4745-4e9d-97db-0c1927b54242_SiteId">
    <vt:lpwstr>05d75c05-fa1a-42e7-9cf1-eb416c396f2d</vt:lpwstr>
  </property>
  <property fmtid="{D5CDD505-2E9C-101B-9397-08002B2CF9AE}" pid="7" name="MSIP_Label_71bba39d-4745-4e9d-97db-0c1927b54242_ActionId">
    <vt:lpwstr>55cee064-97a4-4046-8916-c3c69cbdabf3</vt:lpwstr>
  </property>
  <property fmtid="{D5CDD505-2E9C-101B-9397-08002B2CF9AE}" pid="8" name="MSIP_Label_71bba39d-4745-4e9d-97db-0c1927b54242_ContentBits">
    <vt:lpwstr>2</vt:lpwstr>
  </property>
</Properties>
</file>