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0"/>
  </p:notesMasterIdLst>
  <p:sldIdLst>
    <p:sldId id="256" r:id="rId2"/>
    <p:sldId id="258" r:id="rId3"/>
    <p:sldId id="298" r:id="rId4"/>
    <p:sldId id="296" r:id="rId5"/>
    <p:sldId id="294" r:id="rId6"/>
    <p:sldId id="297" r:id="rId7"/>
    <p:sldId id="299" r:id="rId8"/>
    <p:sldId id="302" r:id="rId9"/>
    <p:sldId id="303" r:id="rId10"/>
    <p:sldId id="304" r:id="rId11"/>
    <p:sldId id="293" r:id="rId12"/>
    <p:sldId id="262" r:id="rId13"/>
    <p:sldId id="257" r:id="rId14"/>
    <p:sldId id="261" r:id="rId15"/>
    <p:sldId id="275" r:id="rId16"/>
    <p:sldId id="305" r:id="rId17"/>
    <p:sldId id="306" r:id="rId18"/>
    <p:sldId id="272" r:id="rId19"/>
    <p:sldId id="260" r:id="rId20"/>
    <p:sldId id="259" r:id="rId21"/>
    <p:sldId id="287" r:id="rId22"/>
    <p:sldId id="286" r:id="rId23"/>
    <p:sldId id="290" r:id="rId24"/>
    <p:sldId id="289" r:id="rId25"/>
    <p:sldId id="291" r:id="rId26"/>
    <p:sldId id="292" r:id="rId27"/>
    <p:sldId id="288" r:id="rId28"/>
    <p:sldId id="279" r:id="rId29"/>
  </p:sldIdLst>
  <p:sldSz cx="9144000" cy="5143500" type="screen16x9"/>
  <p:notesSz cx="6858000" cy="9144000"/>
  <p:embeddedFontLst>
    <p:embeddedFont>
      <p:font typeface="Amatic SC" panose="020B0604020202020204" charset="-79"/>
      <p:regular r:id="rId31"/>
      <p:bold r:id="rId32"/>
    </p:embeddedFont>
    <p:embeddedFont>
      <p:font typeface="Merriweather"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384D"/>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523F56-0D02-4175-A64D-45E582D6819D}">
  <a:tblStyle styleId="{80523F56-0D02-4175-A64D-45E582D6819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43" autoAdjust="0"/>
  </p:normalViewPr>
  <p:slideViewPr>
    <p:cSldViewPr snapToGrid="0">
      <p:cViewPr varScale="1">
        <p:scale>
          <a:sx n="91" d="100"/>
          <a:sy n="91" d="100"/>
        </p:scale>
        <p:origin x="7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Google Shape;207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0" name="Google Shape;208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913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7269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9512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42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3137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814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2138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p:cNvGrpSpPr/>
        <p:nvPr/>
      </p:nvGrpSpPr>
      <p:grpSpPr>
        <a:xfrm>
          <a:off x="0" y="0"/>
          <a:ext cx="0" cy="0"/>
          <a:chOff x="0" y="0"/>
          <a:chExt cx="0" cy="0"/>
        </a:xfrm>
      </p:grpSpPr>
      <p:sp>
        <p:nvSpPr>
          <p:cNvPr id="2118" name="Google Shape;211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8075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422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9701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0744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0528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transition spd="slow">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transition spd="slow">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dirty="0"/>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transition spd="slow">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transition spd="slow">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41" name="Google Shape;1441;p9"/>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42" name="Google Shape;1442;p9"/>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
        <p:nvSpPr>
          <p:cNvPr id="1443" name="Google Shape;1443;p9"/>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46" name="Google Shape;1446;p9"/>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47" name="Google Shape;1447;p9"/>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48" name="Google Shape;1448;p9"/>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49" name="Google Shape;1449;p9"/>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50" name="Google Shape;1450;p9"/>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51" name="Google Shape;1451;p9"/>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52" name="Google Shape;1452;p9"/>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53" name="Google Shape;1453;p9"/>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56" name="Google Shape;1456;p9"/>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57" name="Google Shape;1457;p9"/>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58" name="Google Shape;1458;p9"/>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59" name="Google Shape;1459;p9"/>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60" name="Google Shape;1460;p9"/>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61" name="Google Shape;1461;p9"/>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62" name="Google Shape;1462;p9"/>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63" name="Google Shape;1463;p9"/>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64" name="Google Shape;1464;p9"/>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65" name="Google Shape;1465;p9"/>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66" name="Google Shape;1466;p9"/>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67" name="Google Shape;1467;p9"/>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68" name="Google Shape;1468;p9"/>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71" name="Google Shape;1471;p9"/>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72" name="Google Shape;1472;p9"/>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75" name="Google Shape;1475;p9"/>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76" name="Google Shape;1476;p9"/>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77" name="Google Shape;1477;p9"/>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78" name="Google Shape;1478;p9"/>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79" name="Google Shape;1479;p9"/>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80" name="Google Shape;1480;p9"/>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81" name="Google Shape;1481;p9"/>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82" name="Google Shape;1482;p9"/>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83" name="Google Shape;1483;p9"/>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84" name="Google Shape;1484;p9"/>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85" name="Google Shape;1485;p9"/>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86" name="Google Shape;1486;p9"/>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87" name="Google Shape;1487;p9"/>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88" name="Google Shape;1488;p9"/>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89" name="Google Shape;1489;p9"/>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90" name="Google Shape;1490;p9"/>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91" name="Google Shape;1491;p9"/>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92" name="Google Shape;1492;p9"/>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93" name="Google Shape;1493;p9"/>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94" name="Google Shape;1494;p9"/>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95" name="Google Shape;1495;p9"/>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96" name="Google Shape;1496;p9"/>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97" name="Google Shape;1497;p9"/>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98" name="Google Shape;1498;p9"/>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499" name="Google Shape;1499;p9"/>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00" name="Google Shape;1500;p9"/>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01" name="Google Shape;1501;p9"/>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02" name="Google Shape;1502;p9"/>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03" name="Google Shape;1503;p9"/>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04" name="Google Shape;1504;p9"/>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05" name="Google Shape;1505;p9"/>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06" name="Google Shape;1506;p9"/>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07" name="Google Shape;1507;p9"/>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08" name="Google Shape;1508;p9"/>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09" name="Google Shape;1509;p9"/>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10" name="Google Shape;1510;p9"/>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11" name="Google Shape;1511;p9"/>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12" name="Google Shape;1512;p9"/>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13" name="Google Shape;1513;p9"/>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14" name="Google Shape;1514;p9"/>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15" name="Google Shape;1515;p9"/>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16" name="Google Shape;1516;p9"/>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17" name="Google Shape;1517;p9"/>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18" name="Google Shape;1518;p9"/>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19" name="Google Shape;1519;p9"/>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20" name="Google Shape;1520;p9"/>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21" name="Google Shape;1521;p9"/>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22" name="Google Shape;1522;p9"/>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23" name="Google Shape;1523;p9"/>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24" name="Google Shape;1524;p9"/>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25" name="Google Shape;1525;p9"/>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26" name="Google Shape;1526;p9"/>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27" name="Google Shape;1527;p9"/>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28" name="Google Shape;1528;p9"/>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29" name="Google Shape;1529;p9"/>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30" name="Google Shape;1530;p9"/>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31" name="Google Shape;1531;p9"/>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32" name="Google Shape;1532;p9"/>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35" name="Google Shape;1535;p9"/>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36" name="Google Shape;1536;p9"/>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37" name="Google Shape;1537;p9"/>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38" name="Google Shape;1538;p9"/>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39" name="Google Shape;1539;p9"/>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40" name="Google Shape;1540;p9"/>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41" name="Google Shape;1541;p9"/>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42" name="Google Shape;1542;p9"/>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43" name="Google Shape;1543;p9"/>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44" name="Google Shape;1544;p9"/>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45" name="Google Shape;1545;p9"/>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46" name="Google Shape;1546;p9"/>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47" name="Google Shape;1547;p9"/>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48" name="Google Shape;1548;p9"/>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
        <p:nvSpPr>
          <p:cNvPr id="1549" name="Google Shape;1549;p9"/>
          <p:cNvSpPr txBox="1">
            <a:spLocks noGrp="1"/>
          </p:cNvSpPr>
          <p:nvPr>
            <p:ph type="body" idx="1"/>
          </p:nvPr>
        </p:nvSpPr>
        <p:spPr>
          <a:xfrm>
            <a:off x="457200" y="4085775"/>
            <a:ext cx="8229600" cy="4281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2400"/>
              <a:buFont typeface="Amatic SC"/>
              <a:buNone/>
              <a:defRPr sz="2400" b="1">
                <a:latin typeface="Amatic SC"/>
                <a:ea typeface="Amatic SC"/>
                <a:cs typeface="Amatic SC"/>
                <a:sym typeface="Amatic SC"/>
              </a:defRPr>
            </a:lvl1pPr>
          </a:lstStyle>
          <a:p>
            <a:endParaRPr/>
          </a:p>
        </p:txBody>
      </p:sp>
      <p:sp>
        <p:nvSpPr>
          <p:cNvPr id="1550" name="Google Shape;1550;p9"/>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transition spd="slow">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lor">
  <p:cSld name="BLANK_1_1">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transition spd="slow">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pattFill prst="pct90">
          <a:fgClr>
            <a:srgbClr val="F9384D"/>
          </a:fgClr>
          <a:bgClr>
            <a:srgbClr val="FF3300"/>
          </a:bgClr>
        </a:patt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8" r:id="rId8"/>
  </p:sldLayoutIdLst>
  <p:transition spd="slow">
    <p:pull dir="l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UR-CODE-LITE</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490" y="2037305"/>
            <a:ext cx="725940" cy="725940"/>
          </a:xfrm>
          <a:prstGeom prst="rect">
            <a:avLst/>
          </a:prstGeom>
        </p:spPr>
      </p:pic>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result for ddl dml dcl in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595552"/>
      </p:ext>
    </p:extLst>
  </p:cSld>
  <p:clrMapOvr>
    <a:masterClrMapping/>
  </p:clrMapOvr>
  <p:transition spd="slow">
    <p:pull dir="l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UR-CODE-LITE</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490" y="2037305"/>
            <a:ext cx="725940" cy="725940"/>
          </a:xfrm>
          <a:prstGeom prst="rect">
            <a:avLst/>
          </a:prstGeom>
        </p:spPr>
      </p:pic>
    </p:spTree>
    <p:extLst>
      <p:ext uri="{BB962C8B-B14F-4D97-AF65-F5344CB8AC3E}">
        <p14:creationId xmlns:p14="http://schemas.microsoft.com/office/powerpoint/2010/main" val="2210044513"/>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563336" y="1430953"/>
            <a:ext cx="6056664" cy="4819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solidFill>
                  <a:srgbClr val="FFFFFF"/>
                </a:solidFill>
              </a:rPr>
              <a:t>OUR </a:t>
            </a:r>
            <a:r>
              <a:rPr lang="en" sz="4000" dirty="0">
                <a:solidFill>
                  <a:srgbClr val="FFFFFF"/>
                </a:solidFill>
              </a:rPr>
              <a:t>CONCEPT</a:t>
            </a:r>
            <a:endParaRPr sz="4000" dirty="0">
              <a:solidFill>
                <a:srgbClr val="FFFFFF"/>
              </a:solidFill>
            </a:endParaRPr>
          </a:p>
        </p:txBody>
      </p:sp>
      <p:sp>
        <p:nvSpPr>
          <p:cNvPr id="1935" name="Google Shape;1935;p19"/>
          <p:cNvSpPr txBox="1">
            <a:spLocks noGrp="1"/>
          </p:cNvSpPr>
          <p:nvPr>
            <p:ph type="subTitle" idx="4294967295"/>
          </p:nvPr>
        </p:nvSpPr>
        <p:spPr>
          <a:xfrm>
            <a:off x="861849" y="1807778"/>
            <a:ext cx="7409792" cy="2774732"/>
          </a:xfrm>
          <a:prstGeom prst="rect">
            <a:avLst/>
          </a:prstGeom>
        </p:spPr>
        <p:txBody>
          <a:bodyPr spcFirstLastPara="1" wrap="square" lIns="91425" tIns="91425" rIns="91425" bIns="91425" anchor="t" anchorCtr="0">
            <a:noAutofit/>
          </a:bodyPr>
          <a:lstStyle/>
          <a:p>
            <a:pPr marL="0" indent="0" algn="just">
              <a:buNone/>
            </a:pPr>
            <a:r>
              <a:rPr lang="en-US" sz="1800" dirty="0" smtClean="0"/>
              <a:t>The motivation of the project is from GitHub software. As we all know the GitHub software is to make the open-source project upload and visit. </a:t>
            </a:r>
          </a:p>
          <a:p>
            <a:pPr marL="0" indent="0" algn="just">
              <a:buNone/>
            </a:pPr>
            <a:r>
              <a:rPr lang="en-US" sz="1800" dirty="0" smtClean="0"/>
              <a:t>The same though is presented in the our </a:t>
            </a:r>
            <a:r>
              <a:rPr lang="en-US" sz="1800" dirty="0" err="1" smtClean="0"/>
              <a:t>ur</a:t>
            </a:r>
            <a:r>
              <a:rPr lang="en-US" sz="1800" dirty="0" smtClean="0"/>
              <a:t>-code project but it is specifically developed for institute level, for the student belonging the same institute so they can easily get ideas of projects, format of report generation and easily submit their project softcopies to the faculty.</a:t>
            </a:r>
          </a:p>
          <a:p>
            <a:pPr marL="0" lvl="0" indent="0" algn="just" rtl="0">
              <a:spcBef>
                <a:spcPts val="600"/>
              </a:spcBef>
              <a:spcAft>
                <a:spcPts val="0"/>
              </a:spcAft>
              <a:buNone/>
            </a:pPr>
            <a:endParaRPr lang="en-US" sz="2000" dirty="0"/>
          </a:p>
        </p:txBody>
      </p:sp>
      <p:sp>
        <p:nvSpPr>
          <p:cNvPr id="1936" name="Google Shape;1936;p19"/>
          <p:cNvSpPr/>
          <p:nvPr/>
        </p:nvSpPr>
        <p:spPr>
          <a:xfrm>
            <a:off x="4075394" y="215018"/>
            <a:ext cx="972192" cy="972652"/>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4287424" y="437280"/>
            <a:ext cx="548132" cy="528128"/>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19"/>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34"/>
                                        </p:tgtEl>
                                        <p:attrNameLst>
                                          <p:attrName>style.visibility</p:attrName>
                                        </p:attrNameLst>
                                      </p:cBhvr>
                                      <p:to>
                                        <p:strVal val="visible"/>
                                      </p:to>
                                    </p:set>
                                    <p:anim calcmode="lin" valueType="num">
                                      <p:cBhvr additive="base">
                                        <p:cTn id="7" dur="500" fill="hold"/>
                                        <p:tgtEl>
                                          <p:spTgt spid="1934"/>
                                        </p:tgtEl>
                                        <p:attrNameLst>
                                          <p:attrName>ppt_x</p:attrName>
                                        </p:attrNameLst>
                                      </p:cBhvr>
                                      <p:tavLst>
                                        <p:tav tm="0">
                                          <p:val>
                                            <p:strVal val="#ppt_x"/>
                                          </p:val>
                                        </p:tav>
                                        <p:tav tm="100000">
                                          <p:val>
                                            <p:strVal val="#ppt_x"/>
                                          </p:val>
                                        </p:tav>
                                      </p:tavLst>
                                    </p:anim>
                                    <p:anim calcmode="lin" valueType="num">
                                      <p:cBhvr additive="base">
                                        <p:cTn id="8" dur="500" fill="hold"/>
                                        <p:tgtEl>
                                          <p:spTgt spid="193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936"/>
                                        </p:tgtEl>
                                        <p:attrNameLst>
                                          <p:attrName>style.visibility</p:attrName>
                                        </p:attrNameLst>
                                      </p:cBhvr>
                                      <p:to>
                                        <p:strVal val="visible"/>
                                      </p:to>
                                    </p:set>
                                    <p:anim calcmode="lin" valueType="num">
                                      <p:cBhvr additive="base">
                                        <p:cTn id="12" dur="500" fill="hold"/>
                                        <p:tgtEl>
                                          <p:spTgt spid="1936"/>
                                        </p:tgtEl>
                                        <p:attrNameLst>
                                          <p:attrName>ppt_x</p:attrName>
                                        </p:attrNameLst>
                                      </p:cBhvr>
                                      <p:tavLst>
                                        <p:tav tm="0">
                                          <p:val>
                                            <p:strVal val="#ppt_x"/>
                                          </p:val>
                                        </p:tav>
                                        <p:tav tm="100000">
                                          <p:val>
                                            <p:strVal val="#ppt_x"/>
                                          </p:val>
                                        </p:tav>
                                      </p:tavLst>
                                    </p:anim>
                                    <p:anim calcmode="lin" valueType="num">
                                      <p:cBhvr additive="base">
                                        <p:cTn id="13" dur="500" fill="hold"/>
                                        <p:tgtEl>
                                          <p:spTgt spid="19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937"/>
                                        </p:tgtEl>
                                        <p:attrNameLst>
                                          <p:attrName>style.visibility</p:attrName>
                                        </p:attrNameLst>
                                      </p:cBhvr>
                                      <p:to>
                                        <p:strVal val="visible"/>
                                      </p:to>
                                    </p:set>
                                    <p:anim calcmode="lin" valueType="num">
                                      <p:cBhvr additive="base">
                                        <p:cTn id="17" dur="500" fill="hold"/>
                                        <p:tgtEl>
                                          <p:spTgt spid="1937"/>
                                        </p:tgtEl>
                                        <p:attrNameLst>
                                          <p:attrName>ppt_x</p:attrName>
                                        </p:attrNameLst>
                                      </p:cBhvr>
                                      <p:tavLst>
                                        <p:tav tm="0">
                                          <p:val>
                                            <p:strVal val="#ppt_x"/>
                                          </p:val>
                                        </p:tav>
                                        <p:tav tm="100000">
                                          <p:val>
                                            <p:strVal val="#ppt_x"/>
                                          </p:val>
                                        </p:tav>
                                      </p:tavLst>
                                    </p:anim>
                                    <p:anim calcmode="lin" valueType="num">
                                      <p:cBhvr additive="base">
                                        <p:cTn id="18" dur="500" fill="hold"/>
                                        <p:tgtEl>
                                          <p:spTgt spid="193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935">
                                            <p:txEl>
                                              <p:pRg st="0" end="0"/>
                                            </p:txEl>
                                          </p:spTgt>
                                        </p:tgtEl>
                                        <p:attrNameLst>
                                          <p:attrName>style.visibility</p:attrName>
                                        </p:attrNameLst>
                                      </p:cBhvr>
                                      <p:to>
                                        <p:strVal val="visible"/>
                                      </p:to>
                                    </p:set>
                                    <p:animEffect transition="in" filter="fade">
                                      <p:cBhvr>
                                        <p:cTn id="22" dur="500"/>
                                        <p:tgtEl>
                                          <p:spTgt spid="1935">
                                            <p:txEl>
                                              <p:pRg st="0" end="0"/>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935">
                                            <p:txEl>
                                              <p:pRg st="1" end="1"/>
                                            </p:txEl>
                                          </p:spTgt>
                                        </p:tgtEl>
                                        <p:attrNameLst>
                                          <p:attrName>style.visibility</p:attrName>
                                        </p:attrNameLst>
                                      </p:cBhvr>
                                      <p:to>
                                        <p:strVal val="visible"/>
                                      </p:to>
                                    </p:set>
                                    <p:animEffect transition="in" filter="fade">
                                      <p:cBhvr>
                                        <p:cTn id="26" dur="500"/>
                                        <p:tgtEl>
                                          <p:spTgt spid="19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4" grpId="0"/>
      <p:bldP spid="1935" grpId="0" build="p"/>
      <p:bldP spid="19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105603"/>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INSTRUCTIONS FOR USE</a:t>
            </a:r>
            <a:endParaRPr dirty="0"/>
          </a:p>
        </p:txBody>
      </p:sp>
      <p:sp>
        <p:nvSpPr>
          <p:cNvPr id="1897" name="Google Shape;1897;p14"/>
          <p:cNvSpPr txBox="1"/>
          <p:nvPr/>
        </p:nvSpPr>
        <p:spPr>
          <a:xfrm>
            <a:off x="1038225" y="688503"/>
            <a:ext cx="7118788" cy="3281992"/>
          </a:xfrm>
          <a:prstGeom prst="rect">
            <a:avLst/>
          </a:prstGeom>
          <a:noFill/>
          <a:ln>
            <a:noFill/>
          </a:ln>
        </p:spPr>
        <p:txBody>
          <a:bodyPr spcFirstLastPara="1" wrap="square" lIns="91425" tIns="91425" rIns="91425" bIns="91425" anchor="t" anchorCtr="0">
            <a:noAutofit/>
          </a:bodyPr>
          <a:lstStyle/>
          <a:p>
            <a:pPr lvl="0">
              <a:spcBef>
                <a:spcPts val="600"/>
              </a:spcBef>
            </a:pPr>
            <a:r>
              <a:rPr lang="en-US" b="1" dirty="0" smtClean="0">
                <a:solidFill>
                  <a:srgbClr val="F55D4B"/>
                </a:solidFill>
                <a:latin typeface="Merriweather"/>
                <a:ea typeface="Merriweather"/>
                <a:cs typeface="Merriweather"/>
                <a:sym typeface="Merriweather"/>
              </a:rPr>
              <a:t>Replace </a:t>
            </a:r>
            <a:r>
              <a:rPr lang="en-US" b="1" dirty="0">
                <a:solidFill>
                  <a:srgbClr val="F55D4B"/>
                </a:solidFill>
                <a:latin typeface="Merriweather"/>
                <a:ea typeface="Merriweather"/>
                <a:cs typeface="Merriweather"/>
                <a:sym typeface="Merriweather"/>
              </a:rPr>
              <a:t>This Values In XAMPP's </a:t>
            </a:r>
            <a:r>
              <a:rPr lang="en-US" b="1" dirty="0" smtClean="0">
                <a:solidFill>
                  <a:srgbClr val="F55D4B"/>
                </a:solidFill>
                <a:latin typeface="Merriweather"/>
                <a:ea typeface="Merriweather"/>
                <a:cs typeface="Merriweather"/>
                <a:sym typeface="Merriweather"/>
              </a:rPr>
              <a:t>‘php.ini’.</a:t>
            </a:r>
          </a:p>
          <a:p>
            <a:pPr marL="171450" lvl="6" indent="-171450">
              <a:lnSpc>
                <a:spcPct val="200000"/>
              </a:lnSpc>
              <a:spcBef>
                <a:spcPts val="600"/>
              </a:spcBef>
              <a:buFont typeface="Wingdings" panose="05000000000000000000" pitchFamily="2" charset="2"/>
              <a:buChar char="ü"/>
            </a:pPr>
            <a:r>
              <a:rPr lang="en-IN" dirty="0" smtClean="0">
                <a:solidFill>
                  <a:srgbClr val="2C3E50"/>
                </a:solidFill>
                <a:latin typeface="Merriweather"/>
                <a:ea typeface="Merriweather"/>
                <a:cs typeface="Merriweather"/>
                <a:sym typeface="Merriweather"/>
              </a:rPr>
              <a:t>post_max_size=1024M</a:t>
            </a:r>
            <a:r>
              <a:rPr lang="en" dirty="0" smtClean="0">
                <a:solidFill>
                  <a:srgbClr val="2C3E50"/>
                </a:solidFill>
                <a:latin typeface="Merriweather"/>
                <a:ea typeface="Merriweather"/>
                <a:cs typeface="Merriweather"/>
                <a:sym typeface="Merriweather"/>
              </a:rPr>
              <a:t>.</a:t>
            </a:r>
          </a:p>
          <a:p>
            <a:pPr marL="171450" lvl="6" indent="-171450">
              <a:lnSpc>
                <a:spcPct val="200000"/>
              </a:lnSpc>
              <a:spcBef>
                <a:spcPts val="600"/>
              </a:spcBef>
              <a:buFont typeface="Wingdings" panose="05000000000000000000" pitchFamily="2" charset="2"/>
              <a:buChar char="ü"/>
            </a:pPr>
            <a:r>
              <a:rPr lang="en-IN" dirty="0">
                <a:solidFill>
                  <a:srgbClr val="2C3E50"/>
                </a:solidFill>
                <a:latin typeface="Merriweather"/>
                <a:ea typeface="Merriweather"/>
                <a:cs typeface="Merriweather"/>
                <a:sym typeface="Merriweather"/>
              </a:rPr>
              <a:t>file_uploads=On</a:t>
            </a:r>
          </a:p>
          <a:p>
            <a:pPr marL="171450" lvl="6" indent="-171450">
              <a:lnSpc>
                <a:spcPct val="200000"/>
              </a:lnSpc>
              <a:spcBef>
                <a:spcPts val="600"/>
              </a:spcBef>
              <a:buFont typeface="Wingdings" panose="05000000000000000000" pitchFamily="2" charset="2"/>
              <a:buChar char="ü"/>
            </a:pPr>
            <a:r>
              <a:rPr lang="en-IN" dirty="0" smtClean="0">
                <a:solidFill>
                  <a:srgbClr val="2C3E50"/>
                </a:solidFill>
                <a:latin typeface="Merriweather"/>
                <a:ea typeface="Merriweather"/>
                <a:cs typeface="Merriweather"/>
                <a:sym typeface="Merriweather"/>
              </a:rPr>
              <a:t>upload_max_filesize=1024M</a:t>
            </a:r>
          </a:p>
          <a:p>
            <a:pPr marL="171450" lvl="6" indent="-171450">
              <a:lnSpc>
                <a:spcPct val="200000"/>
              </a:lnSpc>
              <a:spcBef>
                <a:spcPts val="600"/>
              </a:spcBef>
              <a:buFont typeface="Wingdings" panose="05000000000000000000" pitchFamily="2" charset="2"/>
              <a:buChar char="ü"/>
            </a:pPr>
            <a:r>
              <a:rPr lang="en-IN" dirty="0">
                <a:solidFill>
                  <a:srgbClr val="2C3E50"/>
                </a:solidFill>
                <a:latin typeface="Merriweather"/>
                <a:ea typeface="Merriweather"/>
                <a:cs typeface="Merriweather"/>
                <a:sym typeface="Merriweather"/>
              </a:rPr>
              <a:t>max_file_uploads=100 </a:t>
            </a:r>
            <a:endParaRPr lang="en-IN" dirty="0" smtClean="0">
              <a:solidFill>
                <a:srgbClr val="2C3E50"/>
              </a:solidFill>
              <a:latin typeface="Merriweather"/>
              <a:ea typeface="Merriweather"/>
              <a:cs typeface="Merriweather"/>
              <a:sym typeface="Merriweather"/>
            </a:endParaRPr>
          </a:p>
          <a:p>
            <a:pPr lvl="3">
              <a:spcBef>
                <a:spcPts val="600"/>
              </a:spcBef>
            </a:pPr>
            <a:r>
              <a:rPr lang="en-US" dirty="0">
                <a:solidFill>
                  <a:srgbClr val="FF0000"/>
                </a:solidFill>
                <a:latin typeface="Merriweather"/>
                <a:ea typeface="Merriweather"/>
                <a:cs typeface="Merriweather"/>
                <a:sym typeface="Merriweather"/>
              </a:rPr>
              <a:t>Replace This Values In XAMPP's '</a:t>
            </a:r>
            <a:r>
              <a:rPr lang="en-US" dirty="0" err="1">
                <a:solidFill>
                  <a:srgbClr val="FF0000"/>
                </a:solidFill>
                <a:latin typeface="Merriweather"/>
                <a:ea typeface="Merriweather"/>
                <a:cs typeface="Merriweather"/>
                <a:sym typeface="Merriweather"/>
              </a:rPr>
              <a:t>httpd-xampp.conf</a:t>
            </a:r>
            <a:r>
              <a:rPr lang="en-US" dirty="0" smtClean="0">
                <a:solidFill>
                  <a:srgbClr val="FF0000"/>
                </a:solidFill>
                <a:latin typeface="Merriweather"/>
                <a:ea typeface="Merriweather"/>
                <a:cs typeface="Merriweather"/>
                <a:sym typeface="Merriweather"/>
              </a:rPr>
              <a:t>'.</a:t>
            </a:r>
          </a:p>
          <a:p>
            <a:pPr marL="171450" lvl="4" indent="-171450">
              <a:lnSpc>
                <a:spcPct val="200000"/>
              </a:lnSpc>
              <a:spcBef>
                <a:spcPts val="600"/>
              </a:spcBef>
              <a:buFont typeface="Wingdings" panose="05000000000000000000" pitchFamily="2" charset="2"/>
              <a:buChar char="ü"/>
            </a:pPr>
            <a:r>
              <a:rPr lang="en-US" dirty="0">
                <a:solidFill>
                  <a:srgbClr val="2C3E50"/>
                </a:solidFill>
                <a:latin typeface="Merriweather"/>
                <a:ea typeface="Merriweather"/>
                <a:cs typeface="Merriweather"/>
                <a:sym typeface="Merriweather"/>
              </a:rPr>
              <a:t>Replace </a:t>
            </a:r>
            <a:r>
              <a:rPr lang="en-US" dirty="0" smtClean="0">
                <a:solidFill>
                  <a:srgbClr val="2C3E50"/>
                </a:solidFill>
                <a:latin typeface="Merriweather"/>
                <a:ea typeface="Merriweather"/>
                <a:cs typeface="Merriweather"/>
                <a:sym typeface="Merriweather"/>
              </a:rPr>
              <a:t>'Require </a:t>
            </a:r>
            <a:r>
              <a:rPr lang="en-US" dirty="0">
                <a:solidFill>
                  <a:srgbClr val="2C3E50"/>
                </a:solidFill>
                <a:latin typeface="Merriweather"/>
                <a:ea typeface="Merriweather"/>
                <a:cs typeface="Merriweather"/>
                <a:sym typeface="Merriweather"/>
              </a:rPr>
              <a:t>all denied' to 'Require all granted' </a:t>
            </a:r>
            <a:r>
              <a:rPr lang="en-US" dirty="0" smtClean="0">
                <a:solidFill>
                  <a:srgbClr val="2C3E50"/>
                </a:solidFill>
                <a:latin typeface="Merriweather"/>
                <a:ea typeface="Merriweather"/>
                <a:cs typeface="Merriweather"/>
                <a:sym typeface="Merriweather"/>
              </a:rPr>
              <a:t>for access </a:t>
            </a:r>
            <a:r>
              <a:rPr lang="en-US" dirty="0">
                <a:solidFill>
                  <a:srgbClr val="2C3E50"/>
                </a:solidFill>
                <a:latin typeface="Merriweather"/>
                <a:ea typeface="Merriweather"/>
                <a:cs typeface="Merriweather"/>
                <a:sym typeface="Merriweather"/>
              </a:rPr>
              <a:t>in LAN</a:t>
            </a:r>
            <a:r>
              <a:rPr lang="en-US" dirty="0" smtClean="0">
                <a:solidFill>
                  <a:srgbClr val="2C3E50"/>
                </a:solidFill>
                <a:latin typeface="Merriweather"/>
                <a:ea typeface="Merriweather"/>
                <a:cs typeface="Merriweather"/>
                <a:sym typeface="Merriweather"/>
              </a:rPr>
              <a:t>.</a:t>
            </a:r>
            <a:endParaRPr lang="en-US" dirty="0">
              <a:solidFill>
                <a:srgbClr val="2C3E50"/>
              </a:solidFill>
              <a:latin typeface="Merriweather"/>
              <a:ea typeface="Merriweather"/>
              <a:cs typeface="Merriweather"/>
              <a:sym typeface="Merriweather"/>
            </a:endParaRPr>
          </a:p>
          <a:p>
            <a:pPr lvl="3">
              <a:spcBef>
                <a:spcPts val="600"/>
              </a:spcBef>
            </a:pPr>
            <a:r>
              <a:rPr lang="en-US" dirty="0" smtClean="0">
                <a:solidFill>
                  <a:srgbClr val="FF0000"/>
                </a:solidFill>
                <a:latin typeface="Merriweather"/>
                <a:ea typeface="Merriweather"/>
                <a:cs typeface="Merriweather"/>
                <a:sym typeface="Merriweather"/>
              </a:rPr>
              <a:t>Note</a:t>
            </a:r>
            <a:r>
              <a:rPr lang="en-US" dirty="0">
                <a:solidFill>
                  <a:srgbClr val="FF0000"/>
                </a:solidFill>
                <a:latin typeface="Merriweather"/>
                <a:ea typeface="Merriweather"/>
                <a:cs typeface="Merriweather"/>
                <a:sym typeface="Merriweather"/>
              </a:rPr>
              <a:t>: </a:t>
            </a:r>
            <a:r>
              <a:rPr lang="en-US" dirty="0">
                <a:solidFill>
                  <a:srgbClr val="2C3E50"/>
                </a:solidFill>
                <a:latin typeface="Merriweather"/>
                <a:ea typeface="Merriweather"/>
                <a:cs typeface="Merriweather"/>
                <a:sym typeface="Merriweather"/>
              </a:rPr>
              <a:t>Only Select '.zip' Extension </a:t>
            </a:r>
            <a:r>
              <a:rPr lang="en-US" dirty="0" smtClean="0">
                <a:solidFill>
                  <a:srgbClr val="2C3E50"/>
                </a:solidFill>
                <a:latin typeface="Merriweather"/>
                <a:ea typeface="Merriweather"/>
                <a:cs typeface="Merriweather"/>
                <a:sym typeface="Merriweather"/>
              </a:rPr>
              <a:t>File </a:t>
            </a:r>
            <a:r>
              <a:rPr lang="en-US" dirty="0">
                <a:solidFill>
                  <a:srgbClr val="2C3E50"/>
                </a:solidFill>
                <a:latin typeface="Merriweather"/>
                <a:ea typeface="Merriweather"/>
                <a:cs typeface="Merriweather"/>
                <a:sym typeface="Merriweather"/>
              </a:rPr>
              <a:t>While Uploading </a:t>
            </a:r>
            <a:r>
              <a:rPr lang="en-US" dirty="0" smtClean="0">
                <a:solidFill>
                  <a:srgbClr val="2C3E50"/>
                </a:solidFill>
                <a:latin typeface="Merriweather"/>
                <a:ea typeface="Merriweather"/>
                <a:cs typeface="Merriweather"/>
                <a:sym typeface="Merriweather"/>
              </a:rPr>
              <a:t>Compressed Version.</a:t>
            </a:r>
            <a:endParaRPr dirty="0">
              <a:solidFill>
                <a:srgbClr val="2C3E50"/>
              </a:solidFill>
              <a:latin typeface="Merriweather"/>
              <a:ea typeface="Merriweather"/>
              <a:cs typeface="Merriweather"/>
              <a:sym typeface="Merriweather"/>
            </a:endParaRPr>
          </a:p>
          <a:p>
            <a:pPr marL="0" lvl="0" indent="0" algn="l" rtl="0">
              <a:spcBef>
                <a:spcPts val="600"/>
              </a:spcBef>
              <a:spcAft>
                <a:spcPts val="0"/>
              </a:spcAft>
              <a:buClr>
                <a:schemeClr val="dk1"/>
              </a:buClr>
              <a:buSzPts val="1100"/>
              <a:buFont typeface="Arial"/>
              <a:buNone/>
            </a:pPr>
            <a:endParaRPr sz="1200" dirty="0">
              <a:solidFill>
                <a:srgbClr val="2C3E50"/>
              </a:solidFill>
              <a:latin typeface="Merriweather"/>
              <a:ea typeface="Merriweather"/>
              <a:cs typeface="Merriweather"/>
              <a:sym typeface="Merriweather"/>
            </a:endParaRPr>
          </a:p>
          <a:p>
            <a:pPr marL="0" lvl="0" indent="0" algn="l" rtl="0">
              <a:spcBef>
                <a:spcPts val="600"/>
              </a:spcBef>
              <a:spcAft>
                <a:spcPts val="0"/>
              </a:spcAft>
              <a:buNone/>
            </a:pPr>
            <a:endParaRPr sz="1200" dirty="0">
              <a:solidFill>
                <a:srgbClr val="2C3E50"/>
              </a:solidFill>
              <a:latin typeface="Merriweather"/>
              <a:ea typeface="Merriweather"/>
              <a:cs typeface="Merriweather"/>
              <a:sym typeface="Merriweather"/>
            </a:endParaRPr>
          </a:p>
        </p:txBody>
      </p:sp>
      <p:sp>
        <p:nvSpPr>
          <p:cNvPr id="7" name="Google Shape;2210;p39"/>
          <p:cNvSpPr/>
          <p:nvPr/>
        </p:nvSpPr>
        <p:spPr>
          <a:xfrm>
            <a:off x="3149600" y="244653"/>
            <a:ext cx="317500" cy="304800"/>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92D050"/>
              </a:solidFill>
            </a:endParaRPr>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896"/>
                                        </p:tgtEl>
                                        <p:attrNameLst>
                                          <p:attrName>style.visibility</p:attrName>
                                        </p:attrNameLst>
                                      </p:cBhvr>
                                      <p:to>
                                        <p:strVal val="visible"/>
                                      </p:to>
                                    </p:set>
                                    <p:animEffect transition="in" filter="wipe(down)">
                                      <p:cBhvr>
                                        <p:cTn id="7" dur="500"/>
                                        <p:tgtEl>
                                          <p:spTgt spid="189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97"/>
                                        </p:tgtEl>
                                        <p:attrNameLst>
                                          <p:attrName>style.visibility</p:attrName>
                                        </p:attrNameLst>
                                      </p:cBhvr>
                                      <p:to>
                                        <p:strVal val="visible"/>
                                      </p:to>
                                    </p:set>
                                    <p:animEffect transition="in" filter="fade">
                                      <p:cBhvr>
                                        <p:cTn id="14" dur="500"/>
                                        <p:tgtEl>
                                          <p:spTgt spid="1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6" grpId="0"/>
      <p:bldP spid="1897"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OUR OBJECTIVES</a:t>
            </a:r>
            <a:endParaRPr sz="4000" dirty="0"/>
          </a:p>
        </p:txBody>
      </p:sp>
      <p:sp>
        <p:nvSpPr>
          <p:cNvPr id="1928" name="Google Shape;1928;p18"/>
          <p:cNvSpPr txBox="1">
            <a:spLocks noGrp="1"/>
          </p:cNvSpPr>
          <p:nvPr>
            <p:ph type="body" idx="1"/>
          </p:nvPr>
        </p:nvSpPr>
        <p:spPr>
          <a:xfrm>
            <a:off x="777765" y="1213671"/>
            <a:ext cx="7588469" cy="2744193"/>
          </a:xfrm>
          <a:prstGeom prst="rect">
            <a:avLst/>
          </a:prstGeom>
        </p:spPr>
        <p:txBody>
          <a:bodyPr spcFirstLastPara="1" wrap="square" lIns="91425" tIns="91425" rIns="91425" bIns="91425" anchor="t" anchorCtr="0">
            <a:noAutofit/>
          </a:bodyPr>
          <a:lstStyle/>
          <a:p>
            <a:pPr lvl="0">
              <a:lnSpc>
                <a:spcPct val="150000"/>
              </a:lnSpc>
              <a:buFont typeface="Wingdings" panose="05000000000000000000" pitchFamily="2" charset="2"/>
              <a:buChar char="q"/>
            </a:pPr>
            <a:r>
              <a:rPr lang="en-US" sz="1800" dirty="0"/>
              <a:t>Make the project easily available for the students by the students</a:t>
            </a:r>
            <a:r>
              <a:rPr lang="en-US" sz="1800" dirty="0" smtClean="0"/>
              <a:t>.</a:t>
            </a:r>
            <a:endParaRPr lang="en-IN" sz="1800" dirty="0"/>
          </a:p>
          <a:p>
            <a:pPr lvl="0">
              <a:lnSpc>
                <a:spcPct val="150000"/>
              </a:lnSpc>
              <a:buFont typeface="Wingdings" panose="05000000000000000000" pitchFamily="2" charset="2"/>
              <a:buChar char="q"/>
            </a:pPr>
            <a:r>
              <a:rPr lang="en-US" sz="1800" dirty="0"/>
              <a:t>Reduce the time wastage and the stress of faculty to collect the projects.</a:t>
            </a:r>
            <a:endParaRPr lang="en-IN" sz="1800" dirty="0"/>
          </a:p>
          <a:p>
            <a:pPr>
              <a:lnSpc>
                <a:spcPct val="150000"/>
              </a:lnSpc>
              <a:buFont typeface="Wingdings" panose="05000000000000000000" pitchFamily="2" charset="2"/>
              <a:buChar char="q"/>
            </a:pPr>
            <a:r>
              <a:rPr lang="en-US" sz="1800" dirty="0"/>
              <a:t>It will build confidence and </a:t>
            </a:r>
            <a:r>
              <a:rPr lang="en-US" sz="1800" dirty="0" smtClean="0"/>
              <a:t>presentability of </a:t>
            </a:r>
            <a:r>
              <a:rPr lang="en-US" sz="1800" dirty="0"/>
              <a:t>students</a:t>
            </a:r>
            <a:endParaRPr sz="1800" dirty="0"/>
          </a:p>
        </p:txBody>
      </p:sp>
      <p:sp>
        <p:nvSpPr>
          <p:cNvPr id="5" name="Google Shape;2174;p39"/>
          <p:cNvSpPr/>
          <p:nvPr/>
        </p:nvSpPr>
        <p:spPr>
          <a:xfrm>
            <a:off x="2967788" y="523108"/>
            <a:ext cx="473912" cy="505591"/>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27"/>
                                        </p:tgtEl>
                                        <p:attrNameLst>
                                          <p:attrName>style.visibility</p:attrName>
                                        </p:attrNameLst>
                                      </p:cBhvr>
                                      <p:to>
                                        <p:strVal val="visible"/>
                                      </p:to>
                                    </p:set>
                                    <p:anim calcmode="lin" valueType="num">
                                      <p:cBhvr additive="base">
                                        <p:cTn id="7" dur="500" fill="hold"/>
                                        <p:tgtEl>
                                          <p:spTgt spid="1927"/>
                                        </p:tgtEl>
                                        <p:attrNameLst>
                                          <p:attrName>ppt_x</p:attrName>
                                        </p:attrNameLst>
                                      </p:cBhvr>
                                      <p:tavLst>
                                        <p:tav tm="0">
                                          <p:val>
                                            <p:strVal val="#ppt_x"/>
                                          </p:val>
                                        </p:tav>
                                        <p:tav tm="100000">
                                          <p:val>
                                            <p:strVal val="#ppt_x"/>
                                          </p:val>
                                        </p:tav>
                                      </p:tavLst>
                                    </p:anim>
                                    <p:anim calcmode="lin" valueType="num">
                                      <p:cBhvr additive="base">
                                        <p:cTn id="8" dur="500" fill="hold"/>
                                        <p:tgtEl>
                                          <p:spTgt spid="19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28">
                                            <p:txEl>
                                              <p:pRg st="0" end="0"/>
                                            </p:txEl>
                                          </p:spTgt>
                                        </p:tgtEl>
                                        <p:attrNameLst>
                                          <p:attrName>style.visibility</p:attrName>
                                        </p:attrNameLst>
                                      </p:cBhvr>
                                      <p:to>
                                        <p:strVal val="visible"/>
                                      </p:to>
                                    </p:set>
                                    <p:animEffect transition="in" filter="fade">
                                      <p:cBhvr>
                                        <p:cTn id="17" dur="500"/>
                                        <p:tgtEl>
                                          <p:spTgt spid="1928">
                                            <p:txEl>
                                              <p:pRg st="0" end="0"/>
                                            </p:txEl>
                                          </p:spTgt>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928">
                                            <p:txEl>
                                              <p:pRg st="1" end="1"/>
                                            </p:txEl>
                                          </p:spTgt>
                                        </p:tgtEl>
                                        <p:attrNameLst>
                                          <p:attrName>style.visibility</p:attrName>
                                        </p:attrNameLst>
                                      </p:cBhvr>
                                      <p:to>
                                        <p:strVal val="visible"/>
                                      </p:to>
                                    </p:set>
                                    <p:animEffect transition="in" filter="fade">
                                      <p:cBhvr>
                                        <p:cTn id="21" dur="500"/>
                                        <p:tgtEl>
                                          <p:spTgt spid="1928">
                                            <p:txEl>
                                              <p:pRg st="1" end="1"/>
                                            </p:txEl>
                                          </p:spTgt>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928">
                                            <p:txEl>
                                              <p:pRg st="2" end="2"/>
                                            </p:txEl>
                                          </p:spTgt>
                                        </p:tgtEl>
                                        <p:attrNameLst>
                                          <p:attrName>style.visibility</p:attrName>
                                        </p:attrNameLst>
                                      </p:cBhvr>
                                      <p:to>
                                        <p:strVal val="visible"/>
                                      </p:to>
                                    </p:set>
                                    <p:animEffect transition="in" filter="fade">
                                      <p:cBhvr>
                                        <p:cTn id="25" dur="500"/>
                                        <p:tgtEl>
                                          <p:spTgt spid="19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7" grpId="0"/>
      <p:bldP spid="1928" grpId="0"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81"/>
        <p:cNvGrpSpPr/>
        <p:nvPr/>
      </p:nvGrpSpPr>
      <p:grpSpPr>
        <a:xfrm>
          <a:off x="0" y="0"/>
          <a:ext cx="0" cy="0"/>
          <a:chOff x="0" y="0"/>
          <a:chExt cx="0" cy="0"/>
        </a:xfrm>
      </p:grpSpPr>
      <p:pic>
        <p:nvPicPr>
          <p:cNvPr id="4" name="Picture 3"/>
          <p:cNvPicPr>
            <a:picLocks noChangeAspect="1"/>
          </p:cNvPicPr>
          <p:nvPr/>
        </p:nvPicPr>
        <p:blipFill rotWithShape="1">
          <a:blip r:embed="rId3"/>
          <a:srcRect t="10290" b="1932"/>
          <a:stretch/>
        </p:blipFill>
        <p:spPr>
          <a:xfrm>
            <a:off x="2356944" y="1187669"/>
            <a:ext cx="4409090" cy="3100552"/>
          </a:xfrm>
          <a:prstGeom prst="rect">
            <a:avLst/>
          </a:prstGeom>
        </p:spPr>
      </p:pic>
      <p:sp>
        <p:nvSpPr>
          <p:cNvPr id="8" name="Google Shape;1907;p15"/>
          <p:cNvSpPr txBox="1">
            <a:spLocks noGrp="1"/>
          </p:cNvSpPr>
          <p:nvPr>
            <p:ph type="body" idx="4294967295"/>
          </p:nvPr>
        </p:nvSpPr>
        <p:spPr>
          <a:xfrm>
            <a:off x="210207" y="177600"/>
            <a:ext cx="8702565" cy="520460"/>
          </a:xfrm>
          <a:prstGeom prst="rect">
            <a:avLst/>
          </a:prstGeom>
        </p:spPr>
        <p:txBody>
          <a:bodyPr spcFirstLastPara="1" wrap="square" lIns="91425" tIns="91425" rIns="91425" bIns="91425" anchor="t" anchorCtr="0">
            <a:noAutofit/>
          </a:bodyPr>
          <a:lstStyle/>
          <a:p>
            <a:pPr marL="0" indent="0" algn="ctr">
              <a:spcBef>
                <a:spcPts val="0"/>
              </a:spcBef>
              <a:buSzPts val="2600"/>
              <a:buNone/>
            </a:pPr>
            <a:r>
              <a:rPr lang="en" sz="4000" b="1" dirty="0">
                <a:solidFill>
                  <a:schemeClr val="accent1"/>
                </a:solidFill>
                <a:latin typeface="Amatic SC"/>
                <a:ea typeface="Amatic SC"/>
                <a:cs typeface="Amatic SC"/>
                <a:sym typeface="Amatic SC"/>
              </a:rPr>
              <a:t>Technologies Which We are Used </a:t>
            </a:r>
            <a:endParaRPr sz="4000" b="1" dirty="0">
              <a:solidFill>
                <a:schemeClr val="accent1"/>
              </a:solidFill>
              <a:latin typeface="Amatic SC"/>
              <a:ea typeface="Amatic SC"/>
              <a:cs typeface="Amatic SC"/>
              <a:sym typeface="Amatic SC"/>
            </a:endParaRPr>
          </a:p>
        </p:txBody>
      </p:sp>
      <p:sp>
        <p:nvSpPr>
          <p:cNvPr id="15" name="Google Shape;2223;p39"/>
          <p:cNvSpPr/>
          <p:nvPr/>
        </p:nvSpPr>
        <p:spPr>
          <a:xfrm>
            <a:off x="1427337" y="320365"/>
            <a:ext cx="668164" cy="622500"/>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4171" y="1375306"/>
            <a:ext cx="8752115" cy="2392887"/>
          </a:xfrm>
          <a:prstGeom prst="rect">
            <a:avLst/>
          </a:prstGeom>
        </p:spPr>
      </p:pic>
      <p:sp>
        <p:nvSpPr>
          <p:cNvPr id="6" name="Google Shape;1896;p14"/>
          <p:cNvSpPr txBox="1">
            <a:spLocks/>
          </p:cNvSpPr>
          <p:nvPr/>
        </p:nvSpPr>
        <p:spPr>
          <a:xfrm>
            <a:off x="1109978" y="263543"/>
            <a:ext cx="6880500" cy="58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3200" b="1" dirty="0" smtClean="0">
                <a:solidFill>
                  <a:srgbClr val="FF0000"/>
                </a:solidFill>
                <a:latin typeface="Amatic SC" panose="020B0604020202020204" charset="-79"/>
                <a:cs typeface="Amatic SC" panose="020B0604020202020204" charset="-79"/>
              </a:rPr>
              <a:t>DFD LEVEL 0</a:t>
            </a:r>
            <a:endParaRPr lang="en-IN" sz="3200" b="1" dirty="0">
              <a:solidFill>
                <a:srgbClr val="FF0000"/>
              </a:solidFill>
              <a:latin typeface="Amatic SC" panose="020B0604020202020204" charset="-79"/>
              <a:cs typeface="Amatic SC" panose="020B0604020202020204" charset="-79"/>
            </a:endParaRPr>
          </a:p>
        </p:txBody>
      </p:sp>
    </p:spTree>
    <p:extLst>
      <p:ext uri="{BB962C8B-B14F-4D97-AF65-F5344CB8AC3E}">
        <p14:creationId xmlns:p14="http://schemas.microsoft.com/office/powerpoint/2010/main" val="571299747"/>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5064" y="439379"/>
            <a:ext cx="4390328" cy="4499295"/>
          </a:xfrm>
          <a:prstGeom prst="rect">
            <a:avLst/>
          </a:prstGeom>
        </p:spPr>
      </p:pic>
      <p:sp>
        <p:nvSpPr>
          <p:cNvPr id="4" name="Google Shape;1896;p14"/>
          <p:cNvSpPr txBox="1">
            <a:spLocks/>
          </p:cNvSpPr>
          <p:nvPr/>
        </p:nvSpPr>
        <p:spPr>
          <a:xfrm>
            <a:off x="1109978" y="147929"/>
            <a:ext cx="6880500" cy="58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3200" b="1" dirty="0" smtClean="0">
                <a:solidFill>
                  <a:srgbClr val="FF0000"/>
                </a:solidFill>
                <a:latin typeface="Amatic SC" panose="020B0604020202020204" charset="-79"/>
                <a:cs typeface="Amatic SC" panose="020B0604020202020204" charset="-79"/>
              </a:rPr>
              <a:t>DFD LEVEL 1</a:t>
            </a:r>
            <a:endParaRPr lang="en-IN" sz="3200" b="1" dirty="0">
              <a:solidFill>
                <a:srgbClr val="FF0000"/>
              </a:solidFill>
              <a:latin typeface="Amatic SC" panose="020B0604020202020204" charset="-79"/>
              <a:cs typeface="Amatic SC" panose="020B0604020202020204" charset="-79"/>
            </a:endParaRPr>
          </a:p>
        </p:txBody>
      </p:sp>
    </p:spTree>
    <p:extLst>
      <p:ext uri="{BB962C8B-B14F-4D97-AF65-F5344CB8AC3E}">
        <p14:creationId xmlns:p14="http://schemas.microsoft.com/office/powerpoint/2010/main" val="1254169642"/>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6" name="Google Shape;2046;p29"/>
          <p:cNvSpPr txBox="1">
            <a:spLocks noGrp="1"/>
          </p:cNvSpPr>
          <p:nvPr>
            <p:ph type="ctrTitle" idx="4294967295"/>
          </p:nvPr>
        </p:nvSpPr>
        <p:spPr>
          <a:xfrm>
            <a:off x="706820" y="2256740"/>
            <a:ext cx="77724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smtClean="0">
                <a:solidFill>
                  <a:schemeClr val="lt1"/>
                </a:solidFill>
              </a:rPr>
              <a:t>Our Projects P</a:t>
            </a:r>
            <a:r>
              <a:rPr lang="en-IN" sz="7200" dirty="0" smtClean="0">
                <a:solidFill>
                  <a:schemeClr val="lt1"/>
                </a:solidFill>
              </a:rPr>
              <a:t>a</a:t>
            </a:r>
            <a:r>
              <a:rPr lang="en" sz="7200" dirty="0" smtClean="0">
                <a:solidFill>
                  <a:schemeClr val="lt1"/>
                </a:solidFill>
              </a:rPr>
              <a:t>ges/Outputs</a:t>
            </a:r>
            <a:endParaRPr sz="4800" dirty="0">
              <a:solidFill>
                <a:schemeClr val="lt1"/>
              </a:solidFill>
            </a:endParaRPr>
          </a:p>
        </p:txBody>
      </p:sp>
      <p:sp>
        <p:nvSpPr>
          <p:cNvPr id="9" name="Google Shape;2148;p39"/>
          <p:cNvSpPr/>
          <p:nvPr/>
        </p:nvSpPr>
        <p:spPr>
          <a:xfrm>
            <a:off x="4000501" y="1130300"/>
            <a:ext cx="1066800" cy="723900"/>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46"/>
                                        </p:tgtEl>
                                        <p:attrNameLst>
                                          <p:attrName>style.visibility</p:attrName>
                                        </p:attrNameLst>
                                      </p:cBhvr>
                                      <p:to>
                                        <p:strVal val="visible"/>
                                      </p:to>
                                    </p:set>
                                    <p:animEffect transition="in" filter="fade">
                                      <p:cBhvr>
                                        <p:cTn id="7" dur="500"/>
                                        <p:tgtEl>
                                          <p:spTgt spid="20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6"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20"/>
        <p:cNvGrpSpPr/>
        <p:nvPr/>
      </p:nvGrpSpPr>
      <p:grpSpPr>
        <a:xfrm>
          <a:off x="0" y="0"/>
          <a:ext cx="0" cy="0"/>
          <a:chOff x="0" y="0"/>
          <a:chExt cx="0" cy="0"/>
        </a:xfrm>
      </p:grpSpPr>
      <p:sp>
        <p:nvSpPr>
          <p:cNvPr id="4" name="Google Shape;1944;p20"/>
          <p:cNvSpPr txBox="1">
            <a:spLocks/>
          </p:cNvSpPr>
          <p:nvPr/>
        </p:nvSpPr>
        <p:spPr>
          <a:xfrm>
            <a:off x="1020580" y="170840"/>
            <a:ext cx="7580450" cy="58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accent1"/>
              </a:buClr>
              <a:buSzPts val="2600"/>
            </a:pPr>
            <a:r>
              <a:rPr lang="en-US" sz="2000" dirty="0" smtClean="0">
                <a:solidFill>
                  <a:srgbClr val="FF0000"/>
                </a:solidFill>
                <a:latin typeface="Merriweather"/>
                <a:ea typeface="Merriweather"/>
                <a:cs typeface="Merriweather"/>
                <a:sym typeface="Amatic SC"/>
              </a:rPr>
              <a:t> </a:t>
            </a:r>
            <a:r>
              <a:rPr lang="en-US" sz="4000" b="1" dirty="0">
                <a:solidFill>
                  <a:schemeClr val="accent1"/>
                </a:solidFill>
                <a:latin typeface="Amatic SC"/>
                <a:ea typeface="Amatic SC"/>
                <a:cs typeface="Amatic SC"/>
                <a:sym typeface="Amatic SC"/>
              </a:rPr>
              <a:t>Technologies </a:t>
            </a:r>
            <a:r>
              <a:rPr lang="en-US" sz="4000" b="1" dirty="0" smtClean="0">
                <a:solidFill>
                  <a:schemeClr val="accent1"/>
                </a:solidFill>
                <a:latin typeface="Amatic SC"/>
                <a:ea typeface="Amatic SC"/>
                <a:cs typeface="Amatic SC"/>
                <a:sym typeface="Amatic SC"/>
              </a:rPr>
              <a:t>that's makes </a:t>
            </a:r>
            <a:r>
              <a:rPr lang="en-US" sz="4000" b="1" dirty="0">
                <a:solidFill>
                  <a:schemeClr val="accent1"/>
                </a:solidFill>
                <a:latin typeface="Amatic SC"/>
                <a:ea typeface="Amatic SC"/>
                <a:cs typeface="Amatic SC"/>
                <a:sym typeface="Amatic SC"/>
              </a:rPr>
              <a:t>our project portable</a:t>
            </a:r>
          </a:p>
        </p:txBody>
      </p:sp>
      <p:sp>
        <p:nvSpPr>
          <p:cNvPr id="6" name="Google Shape;2114;p35"/>
          <p:cNvSpPr/>
          <p:nvPr/>
        </p:nvSpPr>
        <p:spPr>
          <a:xfrm>
            <a:off x="272757" y="1303364"/>
            <a:ext cx="3647885"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rgbClr val="F55D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2104;p34"/>
          <p:cNvGrpSpPr/>
          <p:nvPr/>
        </p:nvGrpSpPr>
        <p:grpSpPr>
          <a:xfrm>
            <a:off x="4163448" y="830825"/>
            <a:ext cx="2251258" cy="3473815"/>
            <a:chOff x="2112475" y="238125"/>
            <a:chExt cx="3395050" cy="5238750"/>
          </a:xfrm>
        </p:grpSpPr>
        <p:sp>
          <p:nvSpPr>
            <p:cNvPr id="8" name="Google Shape;2105;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erriweather"/>
                <a:ea typeface="Merriweather"/>
                <a:cs typeface="Merriweather"/>
                <a:sym typeface="Merriweather"/>
              </a:endParaRPr>
            </a:p>
          </p:txBody>
        </p:sp>
        <p:sp>
          <p:nvSpPr>
            <p:cNvPr id="9" name="Google Shape;2106;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erriweather"/>
                <a:ea typeface="Merriweather"/>
                <a:cs typeface="Merriweather"/>
                <a:sym typeface="Merriweather"/>
              </a:endParaRPr>
            </a:p>
          </p:txBody>
        </p:sp>
        <p:sp>
          <p:nvSpPr>
            <p:cNvPr id="10" name="Google Shape;2107;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erriweather"/>
                <a:ea typeface="Merriweather"/>
                <a:cs typeface="Merriweather"/>
                <a:sym typeface="Merriweather"/>
              </a:endParaRPr>
            </a:p>
          </p:txBody>
        </p:sp>
        <p:sp>
          <p:nvSpPr>
            <p:cNvPr id="11" name="Google Shape;2108;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erriweather"/>
                <a:ea typeface="Merriweather"/>
                <a:cs typeface="Merriweather"/>
                <a:sym typeface="Merriweather"/>
              </a:endParaRPr>
            </a:p>
          </p:txBody>
        </p:sp>
      </p:grpSp>
      <p:grpSp>
        <p:nvGrpSpPr>
          <p:cNvPr id="12" name="Google Shape;2092;p33"/>
          <p:cNvGrpSpPr/>
          <p:nvPr/>
        </p:nvGrpSpPr>
        <p:grpSpPr>
          <a:xfrm>
            <a:off x="6758669" y="736003"/>
            <a:ext cx="1720490" cy="3568637"/>
            <a:chOff x="2547150" y="238125"/>
            <a:chExt cx="2525675" cy="5238750"/>
          </a:xfrm>
        </p:grpSpPr>
        <p:sp>
          <p:nvSpPr>
            <p:cNvPr id="13" name="Google Shape;2093;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094;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095;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096;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p:cNvPicPr>
            <a:picLocks noChangeAspect="1"/>
          </p:cNvPicPr>
          <p:nvPr/>
        </p:nvPicPr>
        <p:blipFill>
          <a:blip r:embed="rId3"/>
          <a:stretch>
            <a:fillRect/>
          </a:stretch>
        </p:blipFill>
        <p:spPr>
          <a:xfrm>
            <a:off x="446632" y="1473304"/>
            <a:ext cx="3289738" cy="2199848"/>
          </a:xfrm>
          <a:prstGeom prst="rect">
            <a:avLst/>
          </a:prstGeom>
        </p:spPr>
      </p:pic>
      <p:sp>
        <p:nvSpPr>
          <p:cNvPr id="21" name="Google Shape;2172;p39"/>
          <p:cNvSpPr/>
          <p:nvPr/>
        </p:nvSpPr>
        <p:spPr>
          <a:xfrm>
            <a:off x="685493" y="170840"/>
            <a:ext cx="670173" cy="396993"/>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8985" y="1152699"/>
            <a:ext cx="2106397" cy="282085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9156" y="1064428"/>
            <a:ext cx="1618237" cy="2909121"/>
          </a:xfrm>
          <a:prstGeom prst="rect">
            <a:avLst/>
          </a:prstGeom>
        </p:spPr>
      </p:pic>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160800"/>
            <a:ext cx="5713500" cy="58543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Hello!</a:t>
            </a:r>
            <a:endParaRPr sz="4000" dirty="0"/>
          </a:p>
        </p:txBody>
      </p:sp>
      <p:sp>
        <p:nvSpPr>
          <p:cNvPr id="1907" name="Google Shape;1907;p15"/>
          <p:cNvSpPr txBox="1">
            <a:spLocks noGrp="1"/>
          </p:cNvSpPr>
          <p:nvPr>
            <p:ph type="body" idx="4294967295"/>
          </p:nvPr>
        </p:nvSpPr>
        <p:spPr>
          <a:xfrm>
            <a:off x="1715250" y="572616"/>
            <a:ext cx="5713500" cy="52046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smtClean="0"/>
              <a:t>Here’s Our Team</a:t>
            </a:r>
            <a:endParaRPr sz="1800" dirty="0"/>
          </a:p>
        </p:txBody>
      </p:sp>
      <p:pic>
        <p:nvPicPr>
          <p:cNvPr id="2" name="Picture 1"/>
          <p:cNvPicPr>
            <a:picLocks noChangeAspect="1"/>
          </p:cNvPicPr>
          <p:nvPr/>
        </p:nvPicPr>
        <p:blipFill rotWithShape="1">
          <a:blip r:embed="rId3"/>
          <a:srcRect l="13702" t="3970" r="13079" b="8832"/>
          <a:stretch/>
        </p:blipFill>
        <p:spPr>
          <a:xfrm>
            <a:off x="609600" y="1303282"/>
            <a:ext cx="1797269" cy="2890345"/>
          </a:xfrm>
          <a:prstGeom prst="rect">
            <a:avLst/>
          </a:prstGeom>
        </p:spPr>
      </p:pic>
      <p:pic>
        <p:nvPicPr>
          <p:cNvPr id="3" name="Picture 2"/>
          <p:cNvPicPr>
            <a:picLocks noChangeAspect="1"/>
          </p:cNvPicPr>
          <p:nvPr/>
        </p:nvPicPr>
        <p:blipFill rotWithShape="1">
          <a:blip r:embed="rId4"/>
          <a:srcRect l="12168" t="3089" r="12618" b="8960"/>
          <a:stretch/>
        </p:blipFill>
        <p:spPr>
          <a:xfrm>
            <a:off x="2722180" y="1303282"/>
            <a:ext cx="1755227" cy="2848304"/>
          </a:xfrm>
          <a:prstGeom prst="rect">
            <a:avLst/>
          </a:prstGeom>
        </p:spPr>
      </p:pic>
      <p:pic>
        <p:nvPicPr>
          <p:cNvPr id="4" name="Picture 3"/>
          <p:cNvPicPr>
            <a:picLocks noChangeAspect="1"/>
          </p:cNvPicPr>
          <p:nvPr/>
        </p:nvPicPr>
        <p:blipFill rotWithShape="1">
          <a:blip r:embed="rId5"/>
          <a:srcRect l="11305" t="3592" r="11815" b="8590"/>
          <a:stretch/>
        </p:blipFill>
        <p:spPr>
          <a:xfrm>
            <a:off x="4792718" y="1303282"/>
            <a:ext cx="1786760" cy="2827283"/>
          </a:xfrm>
          <a:prstGeom prst="rect">
            <a:avLst/>
          </a:prstGeom>
        </p:spPr>
      </p:pic>
      <p:pic>
        <p:nvPicPr>
          <p:cNvPr id="5" name="Picture 4"/>
          <p:cNvPicPr>
            <a:picLocks noChangeAspect="1"/>
          </p:cNvPicPr>
          <p:nvPr/>
        </p:nvPicPr>
        <p:blipFill rotWithShape="1">
          <a:blip r:embed="rId6"/>
          <a:srcRect l="10453" t="4523" r="11442" b="8378"/>
          <a:stretch/>
        </p:blipFill>
        <p:spPr>
          <a:xfrm>
            <a:off x="6894787" y="1303283"/>
            <a:ext cx="1807780" cy="2795751"/>
          </a:xfrm>
          <a:prstGeom prst="rect">
            <a:avLst/>
          </a:prstGeom>
        </p:spPr>
      </p:pic>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05"/>
                                        </p:tgtEl>
                                        <p:attrNameLst>
                                          <p:attrName>style.visibility</p:attrName>
                                        </p:attrNameLst>
                                      </p:cBhvr>
                                      <p:to>
                                        <p:strVal val="visible"/>
                                      </p:to>
                                    </p:set>
                                    <p:anim calcmode="lin" valueType="num">
                                      <p:cBhvr additive="base">
                                        <p:cTn id="7" dur="500" fill="hold"/>
                                        <p:tgtEl>
                                          <p:spTgt spid="1905"/>
                                        </p:tgtEl>
                                        <p:attrNameLst>
                                          <p:attrName>ppt_x</p:attrName>
                                        </p:attrNameLst>
                                      </p:cBhvr>
                                      <p:tavLst>
                                        <p:tav tm="0">
                                          <p:val>
                                            <p:strVal val="#ppt_x"/>
                                          </p:val>
                                        </p:tav>
                                        <p:tav tm="100000">
                                          <p:val>
                                            <p:strVal val="#ppt_x"/>
                                          </p:val>
                                        </p:tav>
                                      </p:tavLst>
                                    </p:anim>
                                    <p:anim calcmode="lin" valueType="num">
                                      <p:cBhvr additive="base">
                                        <p:cTn id="8" dur="500" fill="hold"/>
                                        <p:tgtEl>
                                          <p:spTgt spid="190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07">
                                            <p:txEl>
                                              <p:pRg st="0" end="0"/>
                                            </p:txEl>
                                          </p:spTgt>
                                        </p:tgtEl>
                                        <p:attrNameLst>
                                          <p:attrName>style.visibility</p:attrName>
                                        </p:attrNameLst>
                                      </p:cBhvr>
                                      <p:to>
                                        <p:strVal val="visible"/>
                                      </p:to>
                                    </p:set>
                                    <p:anim calcmode="lin" valueType="num">
                                      <p:cBhvr additive="base">
                                        <p:cTn id="12" dur="500" fill="hold"/>
                                        <p:tgtEl>
                                          <p:spTgt spid="190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07">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 grpId="0"/>
      <p:bldP spid="190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9384D"/>
        </a:solidFill>
        <a:effectLst/>
      </p:bgPr>
    </p:bg>
    <p:spTree>
      <p:nvGrpSpPr>
        <p:cNvPr id="1" name="Shape 1913"/>
        <p:cNvGrpSpPr/>
        <p:nvPr/>
      </p:nvGrpSpPr>
      <p:grpSpPr>
        <a:xfrm>
          <a:off x="0" y="0"/>
          <a:ext cx="0" cy="0"/>
          <a:chOff x="0" y="0"/>
          <a:chExt cx="0" cy="0"/>
        </a:xfrm>
      </p:grpSpPr>
      <p:pic>
        <p:nvPicPr>
          <p:cNvPr id="2" name="Picture 1"/>
          <p:cNvPicPr>
            <a:picLocks noChangeAspect="1"/>
          </p:cNvPicPr>
          <p:nvPr/>
        </p:nvPicPr>
        <p:blipFill rotWithShape="1">
          <a:blip r:embed="rId3"/>
          <a:srcRect t="13462"/>
          <a:stretch/>
        </p:blipFill>
        <p:spPr>
          <a:xfrm>
            <a:off x="814614" y="761814"/>
            <a:ext cx="7534664" cy="3621500"/>
          </a:xfrm>
          <a:prstGeom prst="rect">
            <a:avLst/>
          </a:prstGeom>
        </p:spPr>
      </p:pic>
      <p:sp>
        <p:nvSpPr>
          <p:cNvPr id="1914" name="Google Shape;1914;p16"/>
          <p:cNvSpPr txBox="1">
            <a:spLocks noGrp="1"/>
          </p:cNvSpPr>
          <p:nvPr>
            <p:ph type="ctrTitle"/>
          </p:nvPr>
        </p:nvSpPr>
        <p:spPr>
          <a:xfrm>
            <a:off x="1084910" y="160800"/>
            <a:ext cx="1269408" cy="4694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smtClean="0"/>
              <a:t>HOME PAGE</a:t>
            </a:r>
            <a:endParaRPr sz="2400" b="1" dirty="0"/>
          </a:p>
        </p:txBody>
      </p:sp>
      <p:sp>
        <p:nvSpPr>
          <p:cNvPr id="8" name="Google Shape;2153;p39"/>
          <p:cNvSpPr/>
          <p:nvPr/>
        </p:nvSpPr>
        <p:spPr>
          <a:xfrm>
            <a:off x="2192149" y="175314"/>
            <a:ext cx="324337" cy="283530"/>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14"/>
                                        </p:tgtEl>
                                        <p:attrNameLst>
                                          <p:attrName>style.visibility</p:attrName>
                                        </p:attrNameLst>
                                      </p:cBhvr>
                                      <p:to>
                                        <p:strVal val="visible"/>
                                      </p:to>
                                    </p:set>
                                    <p:anim calcmode="lin" valueType="num">
                                      <p:cBhvr>
                                        <p:cTn id="7" dur="1000" fill="hold"/>
                                        <p:tgtEl>
                                          <p:spTgt spid="1914"/>
                                        </p:tgtEl>
                                        <p:attrNameLst>
                                          <p:attrName>ppt_w</p:attrName>
                                        </p:attrNameLst>
                                      </p:cBhvr>
                                      <p:tavLst>
                                        <p:tav tm="0">
                                          <p:val>
                                            <p:fltVal val="0"/>
                                          </p:val>
                                        </p:tav>
                                        <p:tav tm="100000">
                                          <p:val>
                                            <p:strVal val="#ppt_w"/>
                                          </p:val>
                                        </p:tav>
                                      </p:tavLst>
                                    </p:anim>
                                    <p:anim calcmode="lin" valueType="num">
                                      <p:cBhvr>
                                        <p:cTn id="8" dur="1000" fill="hold"/>
                                        <p:tgtEl>
                                          <p:spTgt spid="1914"/>
                                        </p:tgtEl>
                                        <p:attrNameLst>
                                          <p:attrName>ppt_h</p:attrName>
                                        </p:attrNameLst>
                                      </p:cBhvr>
                                      <p:tavLst>
                                        <p:tav tm="0">
                                          <p:val>
                                            <p:fltVal val="0"/>
                                          </p:val>
                                        </p:tav>
                                        <p:tav tm="100000">
                                          <p:val>
                                            <p:strVal val="#ppt_h"/>
                                          </p:val>
                                        </p:tav>
                                      </p:tavLst>
                                    </p:anim>
                                    <p:anim calcmode="lin" valueType="num">
                                      <p:cBhvr>
                                        <p:cTn id="9" dur="1000" fill="hold"/>
                                        <p:tgtEl>
                                          <p:spTgt spid="1914"/>
                                        </p:tgtEl>
                                        <p:attrNameLst>
                                          <p:attrName>style.rotation</p:attrName>
                                        </p:attrNameLst>
                                      </p:cBhvr>
                                      <p:tavLst>
                                        <p:tav tm="0">
                                          <p:val>
                                            <p:fltVal val="90"/>
                                          </p:val>
                                        </p:tav>
                                        <p:tav tm="100000">
                                          <p:val>
                                            <p:fltVal val="0"/>
                                          </p:val>
                                        </p:tav>
                                      </p:tavLst>
                                    </p:anim>
                                    <p:animEffect transition="in" filter="fade">
                                      <p:cBhvr>
                                        <p:cTn id="10" dur="1000"/>
                                        <p:tgtEl>
                                          <p:spTgt spid="1914"/>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pic>
        <p:nvPicPr>
          <p:cNvPr id="3" name="Picture 2"/>
          <p:cNvPicPr>
            <a:picLocks noChangeAspect="1"/>
          </p:cNvPicPr>
          <p:nvPr/>
        </p:nvPicPr>
        <p:blipFill rotWithShape="1">
          <a:blip r:embed="rId3"/>
          <a:srcRect t="13737"/>
          <a:stretch/>
        </p:blipFill>
        <p:spPr>
          <a:xfrm>
            <a:off x="814614" y="809297"/>
            <a:ext cx="7534664" cy="3574018"/>
          </a:xfrm>
          <a:prstGeom prst="rect">
            <a:avLst/>
          </a:prstGeom>
        </p:spPr>
      </p:pic>
      <p:sp>
        <p:nvSpPr>
          <p:cNvPr id="1914" name="Google Shape;1914;p16"/>
          <p:cNvSpPr txBox="1">
            <a:spLocks noGrp="1"/>
          </p:cNvSpPr>
          <p:nvPr>
            <p:ph type="ctrTitle"/>
          </p:nvPr>
        </p:nvSpPr>
        <p:spPr>
          <a:xfrm>
            <a:off x="1084910" y="160800"/>
            <a:ext cx="1269408" cy="4694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smtClean="0"/>
              <a:t>MAIN PAGE</a:t>
            </a:r>
            <a:endParaRPr sz="2400" b="1" dirty="0"/>
          </a:p>
        </p:txBody>
      </p:sp>
      <p:sp>
        <p:nvSpPr>
          <p:cNvPr id="6" name="Google Shape;2152;p39"/>
          <p:cNvSpPr/>
          <p:nvPr/>
        </p:nvSpPr>
        <p:spPr>
          <a:xfrm>
            <a:off x="2215051" y="234609"/>
            <a:ext cx="278534" cy="321839"/>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5293858"/>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14"/>
                                        </p:tgtEl>
                                        <p:attrNameLst>
                                          <p:attrName>style.visibility</p:attrName>
                                        </p:attrNameLst>
                                      </p:cBhvr>
                                      <p:to>
                                        <p:strVal val="visible"/>
                                      </p:to>
                                    </p:set>
                                    <p:anim calcmode="lin" valueType="num">
                                      <p:cBhvr>
                                        <p:cTn id="7" dur="1000" fill="hold"/>
                                        <p:tgtEl>
                                          <p:spTgt spid="1914"/>
                                        </p:tgtEl>
                                        <p:attrNameLst>
                                          <p:attrName>ppt_w</p:attrName>
                                        </p:attrNameLst>
                                      </p:cBhvr>
                                      <p:tavLst>
                                        <p:tav tm="0">
                                          <p:val>
                                            <p:fltVal val="0"/>
                                          </p:val>
                                        </p:tav>
                                        <p:tav tm="100000">
                                          <p:val>
                                            <p:strVal val="#ppt_w"/>
                                          </p:val>
                                        </p:tav>
                                      </p:tavLst>
                                    </p:anim>
                                    <p:anim calcmode="lin" valueType="num">
                                      <p:cBhvr>
                                        <p:cTn id="8" dur="1000" fill="hold"/>
                                        <p:tgtEl>
                                          <p:spTgt spid="1914"/>
                                        </p:tgtEl>
                                        <p:attrNameLst>
                                          <p:attrName>ppt_h</p:attrName>
                                        </p:attrNameLst>
                                      </p:cBhvr>
                                      <p:tavLst>
                                        <p:tav tm="0">
                                          <p:val>
                                            <p:fltVal val="0"/>
                                          </p:val>
                                        </p:tav>
                                        <p:tav tm="100000">
                                          <p:val>
                                            <p:strVal val="#ppt_h"/>
                                          </p:val>
                                        </p:tav>
                                      </p:tavLst>
                                    </p:anim>
                                    <p:anim calcmode="lin" valueType="num">
                                      <p:cBhvr>
                                        <p:cTn id="9" dur="1000" fill="hold"/>
                                        <p:tgtEl>
                                          <p:spTgt spid="1914"/>
                                        </p:tgtEl>
                                        <p:attrNameLst>
                                          <p:attrName>style.rotation</p:attrName>
                                        </p:attrNameLst>
                                      </p:cBhvr>
                                      <p:tavLst>
                                        <p:tav tm="0">
                                          <p:val>
                                            <p:fltVal val="90"/>
                                          </p:val>
                                        </p:tav>
                                        <p:tav tm="100000">
                                          <p:val>
                                            <p:fltVal val="0"/>
                                          </p:val>
                                        </p:tav>
                                      </p:tavLst>
                                    </p:anim>
                                    <p:animEffect transition="in" filter="fade">
                                      <p:cBhvr>
                                        <p:cTn id="10" dur="1000"/>
                                        <p:tgtEl>
                                          <p:spTgt spid="1914"/>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 grpId="0"/>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pic>
        <p:nvPicPr>
          <p:cNvPr id="2" name="Picture 1"/>
          <p:cNvPicPr>
            <a:picLocks noChangeAspect="1"/>
          </p:cNvPicPr>
          <p:nvPr/>
        </p:nvPicPr>
        <p:blipFill rotWithShape="1">
          <a:blip r:embed="rId3"/>
          <a:srcRect t="14011"/>
          <a:stretch/>
        </p:blipFill>
        <p:spPr>
          <a:xfrm>
            <a:off x="836386" y="761814"/>
            <a:ext cx="7534728" cy="3621531"/>
          </a:xfrm>
          <a:prstGeom prst="rect">
            <a:avLst/>
          </a:prstGeom>
        </p:spPr>
      </p:pic>
      <p:sp>
        <p:nvSpPr>
          <p:cNvPr id="1914" name="Google Shape;1914;p16"/>
          <p:cNvSpPr txBox="1">
            <a:spLocks noGrp="1"/>
          </p:cNvSpPr>
          <p:nvPr>
            <p:ph type="ctrTitle"/>
          </p:nvPr>
        </p:nvSpPr>
        <p:spPr>
          <a:xfrm>
            <a:off x="1084910" y="160800"/>
            <a:ext cx="5457404" cy="4694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smtClean="0"/>
              <a:t>LOGIN / REGISTER  PAGE</a:t>
            </a:r>
            <a:endParaRPr sz="2400" b="1" dirty="0"/>
          </a:p>
        </p:txBody>
      </p:sp>
      <p:sp>
        <p:nvSpPr>
          <p:cNvPr id="6" name="Google Shape;2183;p39"/>
          <p:cNvSpPr/>
          <p:nvPr/>
        </p:nvSpPr>
        <p:spPr>
          <a:xfrm>
            <a:off x="3412996" y="179416"/>
            <a:ext cx="268541" cy="284368"/>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8796648"/>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14"/>
                                        </p:tgtEl>
                                        <p:attrNameLst>
                                          <p:attrName>style.visibility</p:attrName>
                                        </p:attrNameLst>
                                      </p:cBhvr>
                                      <p:to>
                                        <p:strVal val="visible"/>
                                      </p:to>
                                    </p:set>
                                    <p:anim calcmode="lin" valueType="num">
                                      <p:cBhvr>
                                        <p:cTn id="7" dur="1000" fill="hold"/>
                                        <p:tgtEl>
                                          <p:spTgt spid="1914"/>
                                        </p:tgtEl>
                                        <p:attrNameLst>
                                          <p:attrName>ppt_w</p:attrName>
                                        </p:attrNameLst>
                                      </p:cBhvr>
                                      <p:tavLst>
                                        <p:tav tm="0">
                                          <p:val>
                                            <p:fltVal val="0"/>
                                          </p:val>
                                        </p:tav>
                                        <p:tav tm="100000">
                                          <p:val>
                                            <p:strVal val="#ppt_w"/>
                                          </p:val>
                                        </p:tav>
                                      </p:tavLst>
                                    </p:anim>
                                    <p:anim calcmode="lin" valueType="num">
                                      <p:cBhvr>
                                        <p:cTn id="8" dur="1000" fill="hold"/>
                                        <p:tgtEl>
                                          <p:spTgt spid="1914"/>
                                        </p:tgtEl>
                                        <p:attrNameLst>
                                          <p:attrName>ppt_h</p:attrName>
                                        </p:attrNameLst>
                                      </p:cBhvr>
                                      <p:tavLst>
                                        <p:tav tm="0">
                                          <p:val>
                                            <p:fltVal val="0"/>
                                          </p:val>
                                        </p:tav>
                                        <p:tav tm="100000">
                                          <p:val>
                                            <p:strVal val="#ppt_h"/>
                                          </p:val>
                                        </p:tav>
                                      </p:tavLst>
                                    </p:anim>
                                    <p:anim calcmode="lin" valueType="num">
                                      <p:cBhvr>
                                        <p:cTn id="9" dur="1000" fill="hold"/>
                                        <p:tgtEl>
                                          <p:spTgt spid="1914"/>
                                        </p:tgtEl>
                                        <p:attrNameLst>
                                          <p:attrName>style.rotation</p:attrName>
                                        </p:attrNameLst>
                                      </p:cBhvr>
                                      <p:tavLst>
                                        <p:tav tm="0">
                                          <p:val>
                                            <p:fltVal val="90"/>
                                          </p:val>
                                        </p:tav>
                                        <p:tav tm="100000">
                                          <p:val>
                                            <p:fltVal val="0"/>
                                          </p:val>
                                        </p:tav>
                                      </p:tavLst>
                                    </p:anim>
                                    <p:animEffect transition="in" filter="fade">
                                      <p:cBhvr>
                                        <p:cTn id="10" dur="1000"/>
                                        <p:tgtEl>
                                          <p:spTgt spid="1914"/>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 grpId="0"/>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pic>
        <p:nvPicPr>
          <p:cNvPr id="3" name="Picture 2"/>
          <p:cNvPicPr>
            <a:picLocks noChangeAspect="1"/>
          </p:cNvPicPr>
          <p:nvPr/>
        </p:nvPicPr>
        <p:blipFill rotWithShape="1">
          <a:blip r:embed="rId3"/>
          <a:srcRect t="13737" r="1244"/>
          <a:stretch/>
        </p:blipFill>
        <p:spPr>
          <a:xfrm>
            <a:off x="814614" y="761812"/>
            <a:ext cx="7534664" cy="3621499"/>
          </a:xfrm>
          <a:prstGeom prst="rect">
            <a:avLst/>
          </a:prstGeom>
        </p:spPr>
      </p:pic>
      <p:sp>
        <p:nvSpPr>
          <p:cNvPr id="1914" name="Google Shape;1914;p16"/>
          <p:cNvSpPr txBox="1">
            <a:spLocks noGrp="1"/>
          </p:cNvSpPr>
          <p:nvPr>
            <p:ph type="ctrTitle"/>
          </p:nvPr>
        </p:nvSpPr>
        <p:spPr>
          <a:xfrm>
            <a:off x="1084910" y="160800"/>
            <a:ext cx="2598090" cy="4694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smtClean="0"/>
              <a:t>RESET PASSWORD PAGE</a:t>
            </a:r>
            <a:endParaRPr sz="2400" b="1" dirty="0"/>
          </a:p>
        </p:txBody>
      </p:sp>
      <p:sp>
        <p:nvSpPr>
          <p:cNvPr id="14" name="Google Shape;2194;p39"/>
          <p:cNvSpPr/>
          <p:nvPr/>
        </p:nvSpPr>
        <p:spPr>
          <a:xfrm>
            <a:off x="3193931" y="160800"/>
            <a:ext cx="231909" cy="322660"/>
          </a:xfrm>
          <a:custGeom>
            <a:avLst/>
            <a:gdLst/>
            <a:ahLst/>
            <a:cxnLst/>
            <a:rect l="l" t="t" r="r" b="b"/>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1196699"/>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14"/>
                                        </p:tgtEl>
                                        <p:attrNameLst>
                                          <p:attrName>style.visibility</p:attrName>
                                        </p:attrNameLst>
                                      </p:cBhvr>
                                      <p:to>
                                        <p:strVal val="visible"/>
                                      </p:to>
                                    </p:set>
                                    <p:anim calcmode="lin" valueType="num">
                                      <p:cBhvr>
                                        <p:cTn id="7" dur="1000" fill="hold"/>
                                        <p:tgtEl>
                                          <p:spTgt spid="1914"/>
                                        </p:tgtEl>
                                        <p:attrNameLst>
                                          <p:attrName>ppt_w</p:attrName>
                                        </p:attrNameLst>
                                      </p:cBhvr>
                                      <p:tavLst>
                                        <p:tav tm="0">
                                          <p:val>
                                            <p:fltVal val="0"/>
                                          </p:val>
                                        </p:tav>
                                        <p:tav tm="100000">
                                          <p:val>
                                            <p:strVal val="#ppt_w"/>
                                          </p:val>
                                        </p:tav>
                                      </p:tavLst>
                                    </p:anim>
                                    <p:anim calcmode="lin" valueType="num">
                                      <p:cBhvr>
                                        <p:cTn id="8" dur="1000" fill="hold"/>
                                        <p:tgtEl>
                                          <p:spTgt spid="1914"/>
                                        </p:tgtEl>
                                        <p:attrNameLst>
                                          <p:attrName>ppt_h</p:attrName>
                                        </p:attrNameLst>
                                      </p:cBhvr>
                                      <p:tavLst>
                                        <p:tav tm="0">
                                          <p:val>
                                            <p:fltVal val="0"/>
                                          </p:val>
                                        </p:tav>
                                        <p:tav tm="100000">
                                          <p:val>
                                            <p:strVal val="#ppt_h"/>
                                          </p:val>
                                        </p:tav>
                                      </p:tavLst>
                                    </p:anim>
                                    <p:anim calcmode="lin" valueType="num">
                                      <p:cBhvr>
                                        <p:cTn id="9" dur="1000" fill="hold"/>
                                        <p:tgtEl>
                                          <p:spTgt spid="1914"/>
                                        </p:tgtEl>
                                        <p:attrNameLst>
                                          <p:attrName>style.rotation</p:attrName>
                                        </p:attrNameLst>
                                      </p:cBhvr>
                                      <p:tavLst>
                                        <p:tav tm="0">
                                          <p:val>
                                            <p:fltVal val="90"/>
                                          </p:val>
                                        </p:tav>
                                        <p:tav tm="100000">
                                          <p:val>
                                            <p:fltVal val="0"/>
                                          </p:val>
                                        </p:tav>
                                      </p:tavLst>
                                    </p:anim>
                                    <p:animEffect transition="in" filter="fade">
                                      <p:cBhvr>
                                        <p:cTn id="10" dur="1000"/>
                                        <p:tgtEl>
                                          <p:spTgt spid="1914"/>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1000" fill="hold"/>
                                        <p:tgtEl>
                                          <p:spTgt spid="14"/>
                                        </p:tgtEl>
                                        <p:attrNameLst>
                                          <p:attrName>ppt_w</p:attrName>
                                        </p:attrNameLst>
                                      </p:cBhvr>
                                      <p:tavLst>
                                        <p:tav tm="0">
                                          <p:val>
                                            <p:fltVal val="0"/>
                                          </p:val>
                                        </p:tav>
                                        <p:tav tm="100000">
                                          <p:val>
                                            <p:strVal val="#ppt_w"/>
                                          </p:val>
                                        </p:tav>
                                      </p:tavLst>
                                    </p:anim>
                                    <p:anim calcmode="lin" valueType="num">
                                      <p:cBhvr>
                                        <p:cTn id="15" dur="1000" fill="hold"/>
                                        <p:tgtEl>
                                          <p:spTgt spid="14"/>
                                        </p:tgtEl>
                                        <p:attrNameLst>
                                          <p:attrName>ppt_h</p:attrName>
                                        </p:attrNameLst>
                                      </p:cBhvr>
                                      <p:tavLst>
                                        <p:tav tm="0">
                                          <p:val>
                                            <p:fltVal val="0"/>
                                          </p:val>
                                        </p:tav>
                                        <p:tav tm="100000">
                                          <p:val>
                                            <p:strVal val="#ppt_h"/>
                                          </p:val>
                                        </p:tav>
                                      </p:tavLst>
                                    </p:anim>
                                    <p:anim calcmode="lin" valueType="num">
                                      <p:cBhvr>
                                        <p:cTn id="16" dur="1000" fill="hold"/>
                                        <p:tgtEl>
                                          <p:spTgt spid="14"/>
                                        </p:tgtEl>
                                        <p:attrNameLst>
                                          <p:attrName>style.rotation</p:attrName>
                                        </p:attrNameLst>
                                      </p:cBhvr>
                                      <p:tavLst>
                                        <p:tav tm="0">
                                          <p:val>
                                            <p:fltVal val="90"/>
                                          </p:val>
                                        </p:tav>
                                        <p:tav tm="100000">
                                          <p:val>
                                            <p:fltVal val="0"/>
                                          </p:val>
                                        </p:tav>
                                      </p:tavLst>
                                    </p:anim>
                                    <p:animEffect transition="in" filter="fade">
                                      <p:cBhvr>
                                        <p:cTn id="17" dur="1000"/>
                                        <p:tgtEl>
                                          <p:spTgt spid="14"/>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 grpId="0"/>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pic>
        <p:nvPicPr>
          <p:cNvPr id="4" name="Picture 3"/>
          <p:cNvPicPr>
            <a:picLocks noChangeAspect="1"/>
          </p:cNvPicPr>
          <p:nvPr/>
        </p:nvPicPr>
        <p:blipFill rotWithShape="1">
          <a:blip r:embed="rId3"/>
          <a:srcRect t="13462" r="1391"/>
          <a:stretch/>
        </p:blipFill>
        <p:spPr>
          <a:xfrm>
            <a:off x="814614" y="774328"/>
            <a:ext cx="7534664" cy="3608986"/>
          </a:xfrm>
          <a:prstGeom prst="rect">
            <a:avLst/>
          </a:prstGeom>
        </p:spPr>
      </p:pic>
      <p:sp>
        <p:nvSpPr>
          <p:cNvPr id="1914" name="Google Shape;1914;p16"/>
          <p:cNvSpPr txBox="1">
            <a:spLocks noGrp="1"/>
          </p:cNvSpPr>
          <p:nvPr>
            <p:ph type="ctrTitle"/>
          </p:nvPr>
        </p:nvSpPr>
        <p:spPr>
          <a:xfrm>
            <a:off x="1084910" y="160800"/>
            <a:ext cx="2636190" cy="4694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smtClean="0"/>
              <a:t>VIEW TOPICS PAGE</a:t>
            </a:r>
            <a:endParaRPr sz="2400" b="1" dirty="0"/>
          </a:p>
        </p:txBody>
      </p:sp>
      <p:sp>
        <p:nvSpPr>
          <p:cNvPr id="7" name="Google Shape;2222;p39"/>
          <p:cNvSpPr/>
          <p:nvPr/>
        </p:nvSpPr>
        <p:spPr>
          <a:xfrm>
            <a:off x="2825127" y="175828"/>
            <a:ext cx="386789" cy="350977"/>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4690740"/>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14"/>
                                        </p:tgtEl>
                                        <p:attrNameLst>
                                          <p:attrName>style.visibility</p:attrName>
                                        </p:attrNameLst>
                                      </p:cBhvr>
                                      <p:to>
                                        <p:strVal val="visible"/>
                                      </p:to>
                                    </p:set>
                                    <p:anim calcmode="lin" valueType="num">
                                      <p:cBhvr>
                                        <p:cTn id="7" dur="1000" fill="hold"/>
                                        <p:tgtEl>
                                          <p:spTgt spid="1914"/>
                                        </p:tgtEl>
                                        <p:attrNameLst>
                                          <p:attrName>ppt_w</p:attrName>
                                        </p:attrNameLst>
                                      </p:cBhvr>
                                      <p:tavLst>
                                        <p:tav tm="0">
                                          <p:val>
                                            <p:fltVal val="0"/>
                                          </p:val>
                                        </p:tav>
                                        <p:tav tm="100000">
                                          <p:val>
                                            <p:strVal val="#ppt_w"/>
                                          </p:val>
                                        </p:tav>
                                      </p:tavLst>
                                    </p:anim>
                                    <p:anim calcmode="lin" valueType="num">
                                      <p:cBhvr>
                                        <p:cTn id="8" dur="1000" fill="hold"/>
                                        <p:tgtEl>
                                          <p:spTgt spid="1914"/>
                                        </p:tgtEl>
                                        <p:attrNameLst>
                                          <p:attrName>ppt_h</p:attrName>
                                        </p:attrNameLst>
                                      </p:cBhvr>
                                      <p:tavLst>
                                        <p:tav tm="0">
                                          <p:val>
                                            <p:fltVal val="0"/>
                                          </p:val>
                                        </p:tav>
                                        <p:tav tm="100000">
                                          <p:val>
                                            <p:strVal val="#ppt_h"/>
                                          </p:val>
                                        </p:tav>
                                      </p:tavLst>
                                    </p:anim>
                                    <p:anim calcmode="lin" valueType="num">
                                      <p:cBhvr>
                                        <p:cTn id="9" dur="1000" fill="hold"/>
                                        <p:tgtEl>
                                          <p:spTgt spid="1914"/>
                                        </p:tgtEl>
                                        <p:attrNameLst>
                                          <p:attrName>style.rotation</p:attrName>
                                        </p:attrNameLst>
                                      </p:cBhvr>
                                      <p:tavLst>
                                        <p:tav tm="0">
                                          <p:val>
                                            <p:fltVal val="90"/>
                                          </p:val>
                                        </p:tav>
                                        <p:tav tm="100000">
                                          <p:val>
                                            <p:fltVal val="0"/>
                                          </p:val>
                                        </p:tav>
                                      </p:tavLst>
                                    </p:anim>
                                    <p:animEffect transition="in" filter="fade">
                                      <p:cBhvr>
                                        <p:cTn id="10" dur="1000"/>
                                        <p:tgtEl>
                                          <p:spTgt spid="1914"/>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pic>
        <p:nvPicPr>
          <p:cNvPr id="2" name="Picture 1"/>
          <p:cNvPicPr>
            <a:picLocks noChangeAspect="1"/>
          </p:cNvPicPr>
          <p:nvPr/>
        </p:nvPicPr>
        <p:blipFill rotWithShape="1">
          <a:blip r:embed="rId3"/>
          <a:srcRect t="13750"/>
          <a:stretch/>
        </p:blipFill>
        <p:spPr>
          <a:xfrm>
            <a:off x="814614" y="809297"/>
            <a:ext cx="7534664" cy="3574017"/>
          </a:xfrm>
          <a:prstGeom prst="rect">
            <a:avLst/>
          </a:prstGeom>
        </p:spPr>
      </p:pic>
      <p:sp>
        <p:nvSpPr>
          <p:cNvPr id="1914" name="Google Shape;1914;p16"/>
          <p:cNvSpPr txBox="1">
            <a:spLocks noGrp="1"/>
          </p:cNvSpPr>
          <p:nvPr>
            <p:ph type="ctrTitle"/>
          </p:nvPr>
        </p:nvSpPr>
        <p:spPr>
          <a:xfrm>
            <a:off x="1084910" y="160800"/>
            <a:ext cx="1269408" cy="4694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smtClean="0"/>
              <a:t>VIEW PAGE</a:t>
            </a:r>
            <a:endParaRPr sz="2400" b="1" dirty="0"/>
          </a:p>
        </p:txBody>
      </p:sp>
      <p:sp>
        <p:nvSpPr>
          <p:cNvPr id="6" name="Google Shape;2152;p39"/>
          <p:cNvSpPr/>
          <p:nvPr/>
        </p:nvSpPr>
        <p:spPr>
          <a:xfrm>
            <a:off x="2215051" y="234609"/>
            <a:ext cx="278534" cy="321839"/>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9962242"/>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14"/>
                                        </p:tgtEl>
                                        <p:attrNameLst>
                                          <p:attrName>style.visibility</p:attrName>
                                        </p:attrNameLst>
                                      </p:cBhvr>
                                      <p:to>
                                        <p:strVal val="visible"/>
                                      </p:to>
                                    </p:set>
                                    <p:anim calcmode="lin" valueType="num">
                                      <p:cBhvr>
                                        <p:cTn id="7" dur="1000" fill="hold"/>
                                        <p:tgtEl>
                                          <p:spTgt spid="1914"/>
                                        </p:tgtEl>
                                        <p:attrNameLst>
                                          <p:attrName>ppt_w</p:attrName>
                                        </p:attrNameLst>
                                      </p:cBhvr>
                                      <p:tavLst>
                                        <p:tav tm="0">
                                          <p:val>
                                            <p:fltVal val="0"/>
                                          </p:val>
                                        </p:tav>
                                        <p:tav tm="100000">
                                          <p:val>
                                            <p:strVal val="#ppt_w"/>
                                          </p:val>
                                        </p:tav>
                                      </p:tavLst>
                                    </p:anim>
                                    <p:anim calcmode="lin" valueType="num">
                                      <p:cBhvr>
                                        <p:cTn id="8" dur="1000" fill="hold"/>
                                        <p:tgtEl>
                                          <p:spTgt spid="1914"/>
                                        </p:tgtEl>
                                        <p:attrNameLst>
                                          <p:attrName>ppt_h</p:attrName>
                                        </p:attrNameLst>
                                      </p:cBhvr>
                                      <p:tavLst>
                                        <p:tav tm="0">
                                          <p:val>
                                            <p:fltVal val="0"/>
                                          </p:val>
                                        </p:tav>
                                        <p:tav tm="100000">
                                          <p:val>
                                            <p:strVal val="#ppt_h"/>
                                          </p:val>
                                        </p:tav>
                                      </p:tavLst>
                                    </p:anim>
                                    <p:anim calcmode="lin" valueType="num">
                                      <p:cBhvr>
                                        <p:cTn id="9" dur="1000" fill="hold"/>
                                        <p:tgtEl>
                                          <p:spTgt spid="1914"/>
                                        </p:tgtEl>
                                        <p:attrNameLst>
                                          <p:attrName>style.rotation</p:attrName>
                                        </p:attrNameLst>
                                      </p:cBhvr>
                                      <p:tavLst>
                                        <p:tav tm="0">
                                          <p:val>
                                            <p:fltVal val="90"/>
                                          </p:val>
                                        </p:tav>
                                        <p:tav tm="100000">
                                          <p:val>
                                            <p:fltVal val="0"/>
                                          </p:val>
                                        </p:tav>
                                      </p:tavLst>
                                    </p:anim>
                                    <p:animEffect transition="in" filter="fade">
                                      <p:cBhvr>
                                        <p:cTn id="10" dur="1000"/>
                                        <p:tgtEl>
                                          <p:spTgt spid="1914"/>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pic>
        <p:nvPicPr>
          <p:cNvPr id="4" name="Picture 3"/>
          <p:cNvPicPr>
            <a:picLocks noChangeAspect="1"/>
          </p:cNvPicPr>
          <p:nvPr/>
        </p:nvPicPr>
        <p:blipFill rotWithShape="1">
          <a:blip r:embed="rId3"/>
          <a:srcRect t="13737" r="1391"/>
          <a:stretch/>
        </p:blipFill>
        <p:spPr>
          <a:xfrm>
            <a:off x="814614" y="809296"/>
            <a:ext cx="7534664" cy="3574017"/>
          </a:xfrm>
          <a:prstGeom prst="rect">
            <a:avLst/>
          </a:prstGeom>
        </p:spPr>
      </p:pic>
      <p:sp>
        <p:nvSpPr>
          <p:cNvPr id="1914" name="Google Shape;1914;p16"/>
          <p:cNvSpPr txBox="1">
            <a:spLocks noGrp="1"/>
          </p:cNvSpPr>
          <p:nvPr>
            <p:ph type="ctrTitle"/>
          </p:nvPr>
        </p:nvSpPr>
        <p:spPr>
          <a:xfrm>
            <a:off x="1084909" y="160800"/>
            <a:ext cx="1763065" cy="4694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smtClean="0"/>
              <a:t>OPEN PROJECT PAGE</a:t>
            </a:r>
            <a:endParaRPr sz="2400" b="1" dirty="0"/>
          </a:p>
        </p:txBody>
      </p:sp>
      <p:sp>
        <p:nvSpPr>
          <p:cNvPr id="6" name="Google Shape;2152;p39"/>
          <p:cNvSpPr/>
          <p:nvPr/>
        </p:nvSpPr>
        <p:spPr>
          <a:xfrm>
            <a:off x="2847974" y="234609"/>
            <a:ext cx="278534" cy="321839"/>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9094360"/>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14"/>
                                        </p:tgtEl>
                                        <p:attrNameLst>
                                          <p:attrName>style.visibility</p:attrName>
                                        </p:attrNameLst>
                                      </p:cBhvr>
                                      <p:to>
                                        <p:strVal val="visible"/>
                                      </p:to>
                                    </p:set>
                                    <p:anim calcmode="lin" valueType="num">
                                      <p:cBhvr>
                                        <p:cTn id="7" dur="1000" fill="hold"/>
                                        <p:tgtEl>
                                          <p:spTgt spid="1914"/>
                                        </p:tgtEl>
                                        <p:attrNameLst>
                                          <p:attrName>ppt_w</p:attrName>
                                        </p:attrNameLst>
                                      </p:cBhvr>
                                      <p:tavLst>
                                        <p:tav tm="0">
                                          <p:val>
                                            <p:fltVal val="0"/>
                                          </p:val>
                                        </p:tav>
                                        <p:tav tm="100000">
                                          <p:val>
                                            <p:strVal val="#ppt_w"/>
                                          </p:val>
                                        </p:tav>
                                      </p:tavLst>
                                    </p:anim>
                                    <p:anim calcmode="lin" valueType="num">
                                      <p:cBhvr>
                                        <p:cTn id="8" dur="1000" fill="hold"/>
                                        <p:tgtEl>
                                          <p:spTgt spid="1914"/>
                                        </p:tgtEl>
                                        <p:attrNameLst>
                                          <p:attrName>ppt_h</p:attrName>
                                        </p:attrNameLst>
                                      </p:cBhvr>
                                      <p:tavLst>
                                        <p:tav tm="0">
                                          <p:val>
                                            <p:fltVal val="0"/>
                                          </p:val>
                                        </p:tav>
                                        <p:tav tm="100000">
                                          <p:val>
                                            <p:strVal val="#ppt_h"/>
                                          </p:val>
                                        </p:tav>
                                      </p:tavLst>
                                    </p:anim>
                                    <p:anim calcmode="lin" valueType="num">
                                      <p:cBhvr>
                                        <p:cTn id="9" dur="1000" fill="hold"/>
                                        <p:tgtEl>
                                          <p:spTgt spid="1914"/>
                                        </p:tgtEl>
                                        <p:attrNameLst>
                                          <p:attrName>style.rotation</p:attrName>
                                        </p:attrNameLst>
                                      </p:cBhvr>
                                      <p:tavLst>
                                        <p:tav tm="0">
                                          <p:val>
                                            <p:fltVal val="90"/>
                                          </p:val>
                                        </p:tav>
                                        <p:tav tm="100000">
                                          <p:val>
                                            <p:fltVal val="0"/>
                                          </p:val>
                                        </p:tav>
                                      </p:tavLst>
                                    </p:anim>
                                    <p:animEffect transition="in" filter="fade">
                                      <p:cBhvr>
                                        <p:cTn id="10" dur="1000"/>
                                        <p:tgtEl>
                                          <p:spTgt spid="1914"/>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14614" y="629796"/>
            <a:ext cx="7534664" cy="4048311"/>
          </a:xfrm>
          <a:prstGeom prst="rect">
            <a:avLst/>
          </a:prstGeom>
        </p:spPr>
      </p:pic>
      <p:sp>
        <p:nvSpPr>
          <p:cNvPr id="1914" name="Google Shape;1914;p16"/>
          <p:cNvSpPr txBox="1">
            <a:spLocks noGrp="1"/>
          </p:cNvSpPr>
          <p:nvPr>
            <p:ph type="ctrTitle"/>
          </p:nvPr>
        </p:nvSpPr>
        <p:spPr>
          <a:xfrm>
            <a:off x="1084910" y="160800"/>
            <a:ext cx="1753540" cy="4694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smtClean="0"/>
              <a:t>UPLOAD PAGE</a:t>
            </a:r>
            <a:endParaRPr sz="2400" b="1" dirty="0"/>
          </a:p>
        </p:txBody>
      </p:sp>
      <p:sp>
        <p:nvSpPr>
          <p:cNvPr id="8" name="Google Shape;2204;p39"/>
          <p:cNvSpPr/>
          <p:nvPr/>
        </p:nvSpPr>
        <p:spPr>
          <a:xfrm>
            <a:off x="2405163" y="160800"/>
            <a:ext cx="328512" cy="330993"/>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AutoShape 2" descr="data:image/png;base64,iVBORw0KGgoAAAANSUhEUgAABUUAAAQrCAYAAACra81SAAAgAElEQVR4XuzdCXxU1d3/8W8QAigBFBQBW4itBNuStBXwUQFFKwgKggqobCqLRUUQEUWhoKCILGJRqYAom0pAZVERFFegstia8G8ltpVQGwQJCgkqE4T8z50luZnMZCbbZCb3M68XD0LuPfec97nhoV9+55y4Y668fPFBAAEEEEAAAQQQQAABBBBAAAEEEEAAAQQcIhBHKOqQmWaYCCCAAAIIIIAAAggggAACCCCAAAIIIOAWIBTlRUAAAQQQQAABBBBAAAEEEEAAAQQQQAABRwkQijpquhksAggggAACCCCAAAIIIIAAAggggAACCBCK8g4ggAACCCCAAAIIIIAAAggggAACCCCAgKMECEUdNd0MFgEEEEAAAQQQQAABBBBAAAEEEEAAAQQIRXkHEEAAAQQQQAABBBBAAAEEEEAAAQQQQMBRAoSijppuBosAAggggAACCCCAAAIIIIAAAggggAAChKK8AwgggAACCCCAAAIIIIAAAggggAACCCDgKAFCUUdNN4NFAAEEEEAAAQQQQAABBBBAAAEEEIgFgbx/7Nb3b7yj43u/0vHM/yo/JzcWuh1VfYyrn6BaLX/u/nHa1X9Q/K9bF/SPUDSqporOIIAAAggggAACCCCAAAIIIIAAAgg4WSDflacjzy/T0Vdel06edDJFxY69Rg3Vu6m3Gg4bJNWsKULRiuWlNQQQQAABBBBAAAEEEEAAAQQQQAABBMokcPxfX+rQnx7XT19llel+bgotUOuXiTrjoTGEoqGpuAIBBBBAAAEEEEAAAQQQQAABBBBAAIHKFzgy7wXlLl9V+Q9y+BMS+t9AKOrwd4DhI4AAAggggAACCCCAAAIIIIAAAghEgUDe//unvhkxTsrPj4LeVPMuxMURilbzKWZ4CCCAAAIIIIAAAggggAACCCCAAAIxIPDdjKf1/Zr1MdDT6tFF9hStHvPIKBBAAAEEEEAAAQQQQAABBBBAAAEEYljgm+FjlPfPjBgeQWx1nVA0tuaL3iKAAAIIIIAAAlElkO+3vMv6dZxZjmT/BPq9k96TVGuYU0CtT7j3Wdf57okqCDqDAAIIIIAAAgiUU2Bf1z46+f0P5WyF28MVIBQNV4rrEEAAAQQQQAABBIoJWCGl70egMPT4Tyd15Ps8bf/ioN75e5b+9u9sZR7IVc73x91tNawXr3Ob1le7887UH37bTG1bNdZpdWqpVs0aRcJVe2hqPcf/WUwNAggggAACCCAQ6wL/63B1rA8hpvpPKBpT00VnEUAAAQQQQACB6BKwwkqr6tM/pMw7fkJfH/peqz/Zq2Xv/VtZh35Q7Vo1VL9uvH52Vj2dflot9z0Hc47pfwd/0NFjeXKZe1o2SdAtf2il7u1+prPPOFU1T6kRsIqUatHoeg/oDQIIIIAAAgiUX4BQtPyGpWmBULQ0WlyLAAIIIIAAAgggUETAVyVq/83cH/K09fMDevbNz5X2n0Mm6KxnqkDP0ZW/b67kxDNUt3ZN9+W+pfc/HDuuv//nW2349Ctt+myfvv7uB6Wc20ijr/2N2rU6U6fVrVXkmVSK8hIigAACCCCAQHUUIBSN7KwSikbWm6chgAACCCCAAALVSsC3N6gv5Dx8NE+vb9ljAtF/6mR+nPp1StRNl/5C55x5WpG9QP33EPVUnOa7l9Yve+8/en1rpurVPUV39vi1rjZVo/VPq10QpFpVoiyfr1avEYNBAAEEEEAAASNAKBrZ14BQNLLePA0BBBBAAAEEEKhWAvZKUatCNPWjL/XUmn+oWeNTdcfVv1LX35+j2vGnFBlzoEDUHnL+cOwns//o//Tk67v0g+sn3dM7WT0u/Jl7r1FflSihaLV6jRgMAggggAACCBCKRvwdIBQNRn7sQ03oOFfJK1epb8uKn5f9aalauTZDR8rcdAO16tlXfVPOLnMLBTcey9TGBRlKGtZVLeqUvzlaQAABBBBAAAHnCPhCUWsPUesgpYlLPlWT0+vo/htS1KlNU1MdWvJJ9MFOnT9hqkY3/u1/mvlquk6cyNekm3+vDr85W/G1TikIRp2jzEgRQAABBBBAICYFct7T+K5r1XHdHHVvHHoEVIqGNqrIK2IvFDVh5Yyhc7Vue5oOGIkGLTqp58i7dVfPFDWsSJnDGzS2/V2qs2CXpl5a0Unhfm2bskDpKZ2U3KRsbbsOpOmjtBQNnXihwo5F92/T0o3SlYP87jG/P3XBXvW5r6+SytadipQv0tbhtCVaeriTRl4aOJk+nJGqpZntNaxrS0VZ1yvNhIYRQAABBBCIJgEr1Dxx4oT+vS9Hdz67VUd/PK4pAy/Q5eYkef/DkEJViFrjsl9z/KcTemPbf/XoK5+5D2CaMaS9Wp6d4A5FOWgpmt4C+oIAAgggUFqBzxZ20OA9j+jjRy9X/UA3Z63RoBvWqveq59W7ubnA+nWPRUp5IVX3plhbyri0/fErNGzPBL373FU6s7QdcF+/R4uvH6hNA1doSS/rIUU/rrRFuvGPWzTI6oP8n1+mB1boTa4v12jahKf0enqu6id31tB7xmlwuzCSxwrtRYjG0p7Q+f336LEP5ql3GF0LFYrWvWeGzrwuRbU8uwq5Pyc+fUqZI94s+HXdQWNVTx/o4JKdYY203hOvqMlF3+lwxxE6FNYd1eeiCIei+/XRQ3dpwrFhSp3VNfwwz+6dMV/te8woVmHZoP19WrBsuFIqbG7StKDVDUqbu0NPd63QuNX00BOK7u17n/qWMYU8ZsLAmaktShGKmmcuWaB39jbRlcOG60J7khrpUPRwmpYu3a9OYVSm7t0wRUuP9NHYvq0Dhp77t03Rwr3Bv15hrwMNIYAAAggggEBAASvEPGaWuM96bZcWvL3bLHX/jf7Y/Xx3Raf9E6wi1L4MPtA1R3/MM8vo/6Elm77Qfdcla8AVvzQHL8WzpyjvIwIIIIBATAt89niKbjKh6EfPXRsw0Dy4eoQ6TWim+Z9OVEcrAKukUPSV63vp4cQntW2mfzibpVdu7q6Hc0fptXW36fxiz69afpcJG3v3X25i3aKfxCFL9fo9ybJlhlXbUW8oOsuEouWuFL36UbWY1E6e4yoLP/ZQtOadT+mcwefrFOUp743J+uqR0MFog3mvqfEF3yqn/VAdrFqtcj+90bI31LBRmr7p9pByw2gtgqGoJxAdtjLNdCtFUzaWcVl62nwl9ZmhsSv/pWHuBNSEffMf0siZH6mTCTBnVliAGelQ9LD2blirtdsPq2H7nuphKh9LimJLG4ru37ZEC9OOqcmBA2ox8D51aWmrq3SHoipFwBrGm1XSJe7nbTTh7MSi4Wyxe44pI3WGVopQtJzi3I4AAggggEClCVgHLX31Ta66/2mjmpt9RF+451I1bXRqkecFC0T/vi9fpvBTzerXKFIh6rvZd98XWYd1+1Mfm4ObpJcfuNw8px6haKXNKA0jgAACCERCwB2K5j2rz/50ScAAzxOKJurl/zdOv63EDn2+sJuum3NxYfjqe9buRbrihqd0/oyP9XS3gLWsldirEE2bgHZYjz9ps9pozAvPmmyovlxZO7Rkwj1akPSkPn6gXdSEoq7NU/TbP9YOex5LqhStb8LLMy+oJ+37QPt6PaYfAzDVvHGGzhmTYkJR6xNeMFqdQtEzUzeqfsv/hh3wRigULRqIjl25zLy0ZVzs7A5F12rCujc0MMn3BqRphqnq3FuhVZ0muGs1QPuLtGkqHIf+Wbrveduzy/LnQPFK0WOZGzRz6faCxtoXBJeea98p+EoXd3jZsDSVoqYyM3XuWqnvQLX4cKlZtj9Mw+ylolUZijY8JtUJ9i4Qipbl7eIeBBBAAAEEIilgBZdL3/1C4xZt1wN9UzSy56+LBJZFAtH8E8pXDXf3jpi/Akx976QubhGn3r+yfidfcTUKq0vt9504cVKPLP+7XtyUoedGdlQXc3hTzZpFK1EjOWaehQACCCCAQHkF3KGolurzB5IDNhWpUFSmkjGl/0rduHyHxtuW3rrD0mcv1uK/TlT7qCm7tKhy9O7YKzTy7WYatDzV9DmqOldsLt3z+EiSXv7b6LDC7ZJCUU94Wc8sl59nlsu/HvQVrHnjo2p+p6koddOEDkarQyha8/dtVfPrnUp4yhuKXvtnfd/KjP7DdP1UwjdrBEJReyDaQj3mLjR7dIbYBdOEZEEjU3comqa5259RF6uU8thubZwyQSNXygSlq2xh5TFTeblEcxcs0br0A2bv0Z4aNnake+/Jws9upd57l2au26s6nfrqrmFmOfuF3vpMs6foXWZPURWEoplae+8Nuu+jSzV33Sx1CXsjz0D6pQlFA89e+JWilsN8LT1woYYOSpFrwwwtdZnKy5625ejuUPSY+gxrqL0fbVNGhtmttUmy2ne5VBe2LFqveixzmzaaa9L3HlGDpPbq0qWrkryX7N/2Z608bJxt+3u69wTda/b8NM87vG2+Fm60doL1+6T49afgy6FCUWtsZjwBltcf25+pvXszlLZ9uw60Gsieo+X9/9jcjwACCCCAQBABK7zsP/19bTN/f3jrka46r3nh3x18wWb+iR8V990W6cAbyq+forhm/ZR2oK4e/+CkbkzO07WnzjNbo+0zf//oJTW8UPlxNYtVgn6Y9rX++Oxm9f6/lpo04PeqW7sWc4IAAggggEDMCoQKRT0VnJ0LKgxzNpll9HOS9Pq6ATrXPWqzH2iPvto9epOmXVGOSk7XFk2+4A59PHqFNg1t7fXcrQVd+unpDgu1/U+eqkv/57t2PKGOd0tPfzBOzd+bonsfWaU0tdUDpnJzcOvCoPLgjmWa9uQibUo/pLyENup2xyiNH1hbqy8aou33r9YCv71Mv1wxRL2XdbaN02+KvRWs5059q9i9gV6GwM9vZ7Ys8PfzhK2zWy/VW16HL5deq947RujdP3v3bM3eocWPP6WF7+1Sdl6CUq76o8Y8MEDtC/YKzdb2hVM1+fn3tces3U5I7q8x7TL08O6etm0SXPpy9RN68Mm1SjuUp/hGbXTFUMvE6pNU6lC0abJO/c3p3n9yLhSIa9pFp9/VTp6/LZUcjJ7x/Bs6vc3+kNWV8dc9qCZ3Xqz4hHh3m8c/fUMHR/ylsGL1//6opmO6qE7Let7+HJXrjXnKXvCOjn0d4lu16aVq9KchSrjgbE+Va+5/lfvMQ/rmNStDaqIzU5eqfsIWHej2sI56m/ItlT/Y7SvV335dwOpg//1W/XtRyaHoMVPlOECDllpL5kvxaXCf1u4YroJCUNuthzfcqQtHmtOCinyS1McKW7v6ksr92mgCzJHrrHAvRe1b1NaxvduVfqCvFqQ/qk7uxHW/1g7taEJOe0MNNHTpTt13ofk9byh69tJ/acKFVnvXmPZammX7q7zL9ksxnmKXBtpTNNjy+XJWiprAc8GCbWbJ/HD3knkrpHx6rbUX6aWFe7p6l7MXH1EDJfcdrp7efU8PZ6zR0tT0ovu5NuykgSMvVQt5A8wGAzW2IBQtGloqY4NWbsswYeUR76MaqEUL8z+ckrpoYJFNTn09CR2KupfX1ykMVQ+bitt167Zr72HbaEwgfpcJhCt6Z9jyvAHciwACCCCAQHURsILPpKGpamaWzG98tJtqnuKpBLV+XyfzFHdkh/T1SuUf+bvi8vOkFuYfnZter1X/rKNXd53UhMuO69d586WvXlR+zYaKa/B75TftZ07T/J2pHPXsmmW1deT7PHWdsF6nn1Zbr078gxJOje7KkOoyv4wDAQQQQKByBIqEoq4cZe3Zpe073tOm1buUtifDhG7muc3Mfp4bzX6e5j+LV46ma9pvBurLqZtMOBjGCT5Bh2GFgR018tAjeveFa+U+bsldPfq+7lq1XsO8OWmx55tQ9Pxb92jQEOmV57eaiMz7uWS6CQCtENGlz54cqMHPZygvvpFaJ5o+Zu/R7kONNWbVarVO7aDhq9tq1kbbXptWQHvRHXq917MmjA28rYA7LE7tY/Y5baMVFw3VioIHFw4wvt0jeuuFq3Qw6POtcaVr1u8HamFfb7VutlmSf5lZkl9gnq3Xb79CkxOXKs1U87rS5ujGW1/Q7rx4NU5KVGNl68uMQ2pcECZn663bu+neLQE6dEnh3rFZpnK0+wSbl7fb3cw2QbNNuF3aULRgSX3I19QKRh80e4ymF7synCXnRZflFzZxfONY/XeCafP/xupnM7ooPsBfz/Le6GKeW1IH25rQc7JZ9m6FrbaP63Md6jhKh80xX802jVDdvB0mFH3IG4qa7ZrWP6RT49OUfcVWnbp+iOo0ireFw3k66ZJ++tCM2epfkE81CUXN6Jr01Iyls9SzpSke/fAhc4jPBnWauUpTzW9YGWjGkmvUc2pPpX7hOYxp/9ohunRshqlcXWX2ITVh6jFTCfrQAGX03VwkFE0xiXaTtaZC1B2IlmPZf5EJiNRBS4eVljpX646Z0LFnC1OdcUB7M7aZU+vrqMfIQUrxpYTuUHSbWnXpqS4pZi9TC+zYfqVtTNW6vabCdKR1Wn2mPpq7VB81MCFoXxOCmmuOmftWmr1BmwycaAJXb4DZYpgJkX3hdJBQ01T3ps5YqRYh9xQ18/ShOUjpQLA9RU0Vstla4KMu3meaOdw4Y6kykjqpS/sUtTi7YfCV+SH/wOACBBBAAAEEEAhH4MjRY/r54Jd1/cWJWnhPJ/ct+SePS0d3mz2vlqvGt2Yv0BMuxTW6zISdN5myiSTFnXKaHv8wX/84kK/5vWuoTlyO4nL/aa5fJn27Wfm1GijujA7Kbz5YOvWX7mX1VjDaa8q7+uKr77T9qd5qUI9QNJz54RoEEEAAgegUcIeiW9qonfnf2jusssJAH1uYVnmhqC9wTdDcrU/oD/XNqfaPdNDg3eP07kt9PCGp+RR7vvsAoeXmK/FKGf285g9NVpa9utVUdHY3e5Kq77NabAJOqwoyZ9M4XTgq13MSuznN3goht5uv+wLQrBUD9Icph0xoWhjGFmXZI+tgqGntrKAyXgt69NNs/5OWzA3NBizUW712qXdJz29shZhX6N4EzyFTue5n7zJ3d/U46D2Nufge1f/Ldk3usMfzLN2g+S+Yil0rg87xfD3XF0q7K1jn6dyJSzWrX2tZtbuurC2a9sc7tKKZNxT13rM+0d6OuabHaOX8yVPxW2WhqDmcKPuK+4odau7xT9ZZq2cqoZmpDjVzt3/cmzp55YNq+qfLFH9oi7J6/UX1li1Vg1Z5+unTjfp2wQrl/s3slHj/ZPPv4L/QT1YoagLZn//lMm/lqndWfaHnoKeUeNf5qpH7uQ4//pgOvXOaGs6bqUYXxOvY4muU9Yw3FD20Uf/pO9N7s/f3TH2yvd+l3QqgkkNRq68Vu3zeUymaUhBuWu1nbNiouVOn6J1jphL044nSlDYaduRpbXu6a0F1YNr889Q3/Wl9aH7vbO3W0h49lNpjldYND3JevbdStHAvzxS/5fnl+YPVLxTdb/b8XLlWB2q38AaSpmrUdbZ69OmrlLPLWilqqjQ/NAc3fZQR8KUu3LPUmqIgBy1Zp8TPzVD7+/oq6fA2sxXBNrUfdrftcCQTui6Zq4wLzbYDpqzXXbVZ0aGodbr8xk5FK1t99O7+rVWDvvd5qlm9YesBs6w/JamFWjRpaYLRMu5dW57p5V4EEEAAAQQcJLB3f47a3LFKt191vqYPNUvfrerQbPM3qC8elk78IJ3RUfnn3GrC0F+ZMNQcwBRXQ67j+Rr1Rr6s85ge7eo5ZMncaK7/3oSj6cr/7/OKO/yJ8uPPUlyrCVLjK92it8z8QBv/nqXdC/qqIaGog94yhooAAghUPwF3KLosQYlJSWrdrrM6djA/JyapeUJt1a+f6wnsVFhh6Lm+f+GBPd7KRpW7UtTYfrlSvXtOVYoVALZLN9WaQ5VlQjp7Bar/8w+uN3tl3rdV8VeZg428J9fbg9Pa7j1JzfL/vxUeFOX7+mJzeFR781jPFgGNNGntMt14rmfJ/uzW07XNLFcPvCFAydWxrs0TzaFGO92haofNoZ//2ZPtdNPmcXrz1Yu1/ebuWn3tBKVMeULxZn/Ve/OsSthsT0C6zxN4/sG+76rX/9wX0jS+nSFc0VdXv92/sNrW+8q63fZ45rG++9ClrQWh78Edi3Tv2LfV/J7pmtwr0b38u7ShqCpg+by7UrTEUNRUgW43VaCZG7XXhJK+PTrdy+5bfm5CyQNm+br5+r4PTED6mFlH7PnUnLpELbrU04+PX6d9mf6hqKnk3LdD2b0eVpz7ACnpx9nmule8N/9+kglRL1G+u8o0pkNRa0AVd9CSO9yceZ8tFPWCbXtCXQYuUJ+VO9RiQTuNbLJMGeZAIt9nvwlTL13X0xOKmsBzrNkvNKngBPsAf8DuN3uKdrpL77grUAfpyNgbNFVmWf+qwMv6S/dHtD0UPaxtc81BSvbl3r7GGppDldxVmsU/ofcU9VRRppmT7HsmNVDthmebwNXs1VrHPNs8b3v7YRrpq+gMFoq6l97vNX/QeULRqea/+4w0/12wDj1AKNrEVG0W7BlbcqVoQ3eFaclyngOoTDA78O5i1+5371FatOr1sFUJuy3NLNE/4AmDW7Q3VbJdZa3S54MAAggggAACFS+w5+sjSrnzVd1x9a/16C1tTbh5QvruI8V98Yjyf/hKcfXPN6HobdKZVyquZoI7AP3PtyYM3XRSl/8yTgN+F+fuVFxcnPKPH1HcN2+4l9Lrhy+l084zoeifdLLhRe5rhs75SG/t+EoZC/sRilb8VNIiAggggEDEBIpWKRYPAD1Ltx+MVChqCsfcgWSHZ/XRJWvUaVSeZm2do+62jhULRa0DhCYc0gNrUzXYs8lpkWpSWWHgjgkmcOzj3QPVXOBeci/5QlF3teVl92hTr4X6uNvb6njrVnPg0+oSDk/yhKLbJ67W6/0Si86Wy3zthoFakjDBXeF6MIzne4LdRC1em6jZPbdo0Nb75BrVXW/13aQxWQN13Y4/evYCdVfF7jThbaoJb32P3WH6MlTyhqJunwzbFgTey+yhqCyzZ5M0/8+Jeuuhp7QnZZQmjb5W59ucSx2KBnhnS3fQUhNTBbpUCQklVYp6QtFT/A548g9Fi369iRq7q0dDnwTvqe48qtxrB+kb396jgULR3A+014SunlC2pErRo/r+j4O031SrhvpEoFLU14WiweiUjavUt2Wo7hX/etFQ9JgOZ6Zp+8Ylmjpzow4ke0LLw1PO06C1PW0HIh02AeEADVvayYSp48zy+TQtaHeDFnSaqaWPXiv3lplm6fVHqQu0N+VRDbSKR90HOs0wS+b/5dlDNGOJ+vSYIo1dp5XDfZsPl77/njvsoegxd7WlOeup+KeEvTBDhqImTJy7dK+p7Bxuq+y0HuHd53OvCVyHewNXdyi63yyp72qW1HsrK90ea/XRMbN83rrOe4K9q9NA9bnU2pLgmPanmT1C1x4oeIZ7qfte+/6d3uX78lv+7q3olKnw7OvdrzSopLl2rVlqn94wSVf26GkOfvL071jmh1q59CPtTQq2tN5cczhT29easvokWwBc1injPgQQQAABBBAIKHA412WWzy9Xv06/0HN3dyy45uSPXyvuwCqzn+hrirN2108w4ejPTDh6eke9s6e+ln+WrzsujlP7c0woevyw4g5uMOURZl/RHzKluj8z+45eJ53dR3G1G3sqSc3nerN8/v/99zvtfKqXGiawGoRXEgEEEEAgVgW8oafZrzLY6fP2MM1ael6plaLu9k3VZGpbdWi3VdubFx6w5BMOHIqaQNFb9Wld56kE9SzDP3e9qZyc4tKgF5aaSkor9cvR50vv13XT8/TYhufV27su//OF15pq0UMmlMtVbqIn0PQt2S8+u163fWb5+V/GqWNzq7bSpYO739bsh6ZqdUbhifTuys1Qz3cved+i8y/fp48bP+I+VCrNhJuDTUHcAztmaPNAb7Wst5LWZZblv/JAO3cVa87uZbr3hhlymQOflpjDojxbA2So19TpGt/Ls3w+Z/caTbvvT1rtXT7vqRRdq9bXjtOke/rot9YyfGs/2d1rzTL7lWq3fI2uGHR10Je6YP/QfR9onwkHfwxwZdG9P0OfPF8QLhZZmu7fcD81/9js2WmyrO+fnKz9r5m/1t0/So2uP1+nfPGG9g6IV1OrUtQsf//uvsf07det3YcmnWYOXKrV6NuQBzjVMRWlzc1p5id2vabsCX/Rsaa91di6v9lR/fDwjfr6TW9w2+g/OnzbCB36l9m0wRzqdOaj15k+BVo+71d1WsIfExEMRa1eeILRCceGKXWWtYy99B9PKFr8vgbtB2nmzInqZG0P6t5TNDXAsvHCg5QyUvtr4ITtftc0MHuMvmv2GDVlhf6n3Fu9d+9DeqQCltFX9p6ivjDSBJR9ix8wdMwcmDQz9YCu9AWmQQ9aamGuGeQNVb2n2G/3HZLkmYMG5uR462R563+WHE5LNYc4ZRSfHP/gsjShqNVuoAOerKeYoLTHQLPFgLsKNHD/rK80MXuODgt4kFPp3z/uQAABBBBAAIGiAlZgmXjLyzqvWQOtn3KVatQwFZ/m96zKT/fnR7PZ1z4Tjh40S+pd+6Wf3aJ5+4brr1l1NfvqODWqa3bB/2KyqRBdbzafaqqTZ/VQnDmFPu7Uc9y3+9r6/sfjuvLBt1Qn/hSte/gqc9CS32b8TAwCCCCAAAIxI+CpeFwyIEQomnqrWX4+Wr8148paPUR/mJBUuHxenkrFwoOWzF6gj1+hYaa68fVXrRPqs/T6rWb/zWZz9O6jlwRZjm4Dcx+utNwcmNQs4J6e/s8vvsepactdCfq+53559hQNsOWnUia+pVf6eaNP7+FKK8wBRv1e2GyW75e8Z7gVPnYctaHwYKeCISToihkr9HQ3b7vePU1Lfr6ZB3PY0pK8wjG7w8373ld8XltNtvY+dZ9hZSppg+xfqmRvkJ5DuqgAACAASURBVGsqVWeZStWFgR6Y5KuYLaGdBFPYt2GKWncPHorq6kfVYlI7eY6hLPzYT1iveedTOmewCStDnDhfeLe34jIh8DfPiU+fV+aIFUp46hWdddEZfhcd9S55b6JGy55Xw1a2v5uZ/UKPfX2+OfyopApUb3NN/6hzUs3p8X5Tf9Is1//aBIDWcvyGZql+ozYB/u6XG1OhaPn/hLICzy4m8Dwgc3J5+yS1atFVPXt2UScTetnrBfaal2nqzDX6yFRgtugxXGPNsu8mG+/UyAPD9ZE5ed367N0w3+yTuUTr0g+oSae+umuYqVy80LvOOjNVffqkaeTHvtPqPd8IS2/ooakXmqX57iPqy/rxhKLpKZ2U3KRsVQ6uA2nmwKQUs9dmoOX11hJ5EwqbcVsnzhf/mK8vSZWry93uENmkmUpdmmbSQ3MWU8ZeExQ3UBOzr0mnLpeapfL2+81ep9s+1Mbt6ca/iVq1MgcadW1tO9X9sHt/143brX1MzfyYNprUyVBG7Z4aVnAivXmedSDSgo/UoI8vcA3teMxUBH+0PU0Zvv6lXKhOnS60LeW3xrFb2z7arvS9e3XAbEfQoInZV9QYd7nQc9gWHwQQQAABBBCoeIGTJ0/qukfe0T9MBee707rpnMb1CgNR7+PcweYP/1b+gbf006lJmvjppXKdrK0ne5iT6vPNoUxfv26qRbOVf+Y1Jgz9eUEn7eHqJ58f0BBzMuuVv22u6UPaq27tWhU/GFpEAAEEEEAgIgJ7tLhHX20astpdZRjoY4WQvZd21ivugNM6pMgc8DMnSa+v8/xaJm602tg92nNAj1WJ+fFD3XXXbl8oar5+fV890zrMUNS7hP7p5MI9Qu398n+++9emKnTxB2bPUF+YlbVSN3Zdpm5r17iX1Ft7Zj78yCJtMgdJJSR31Z33jFLH7Bm6cWHbgnGZI+n11t1m/9Q9o8yJ8rfp/DD8szY/oWnT17rblXWyfYcBGjP6BnU8t+hGBOE836pUHZw+Qm+afUytilx5Q9qP+5rDmkxVaEFOl71DCx6ZqgXvZSo3oY263TFK915ySNP6LzIVnt4tBFx79Pr0iZq9epeyrVPqkztraLcErUhN1NO+eTPXvPXkU1qwfot2H8oz3W+jK4aO0F3XXiKr+yUtn7e6V/eeGTrzuhTVsgWI9lDUfc2gsaqnD3Rwyc4wNJPNye+PFT/53XvnyV3Pa8+QFeZX56rhEw+q4WU/N4Gr+eTu1w+LJ+vrJWa7I+vT9Gqd9ZSnOrSGvjVh6UydvPExnVbisvzC7tW88m41GdPFfYK8TKB74ouNyr7vzzrqW05/Xj81nTFQpzbzBKMnzfNP5J1tDm7aYk6kf9h7Ir1U74lX1OSi73S4r6ko9d1bgkKEK0XDmI9ov8QcipRmFuCnlKXM1Ta2/aaqcqWpqixad1mawTdQq5591be8HSnNI7kWAQQQQAABBBDwE7CCy3nr/qEpr/xdUwZcoNuuKrrNUJGqUXNv9tF8Td6Ur1+dFac7LvJUk/pf4/971tenr0zTvDf/qTnDL9K15qT7mqeYQJUPAggggAACCMS2gDtInarGMz42VZ6Bj1eK+ABdLrlM2WLJNauV06tQoWjlPLUSWv2992ClffZ9QCvhOeVsklC0nIDcjgACCCCAAAIIOFnAfXDSviPqOmG9ft3idC0a3Uln1Pes0QgUdh48elKvpEsXmm1D2//Mc/J8wVJ7L6T/7331Ta6Gzd2sQ0eO6bWJV+rnZyUUu8fJc8DYEUAAAQQQiFUB9wn0z16sxX+dqPZVkUJGGVxshqJNVOfS1qrp+kpHPzGVo+ddrbNnjDB7gsbrhN/hTFHGbfa9d+V5dq7ngwACCCCAAAIIIIBAKQWsAPNH13H9acmnenXrHk26+QL17/wL996iwcLOXFe+TjOrn6w60VCB6LG8n0yF6OfuH8O7JWnE1b/SaXVqmfapFC3lVHE5AggggAACUSbg2dPz3TtWaNPQ8h5oHWVDK2N3YjMU9ZxOX3zHT3Mw093mFPhPyogRgdsIRSOAzCMQQAABBBBAAIHqKmCFoidOnNDnXx3RiKc3u4PORwe11SW/ObtI4BlORaj/NSdOnNTGv/1PDy//mxo3qKsnh1+oXzStr1NOOYVK0er6QjEuBBBAAAHnCKTNMYc7bdBd1sFMZKLueY/NULStGi97UAmtrP1EPZ+Tuf/V9888pm9e8+45GqVvNaFolE4M3UIAAQQQQAABBGJBwDpoyfq4jp/Qqo/36LHUz/Sbn5+ucX2SdcF57iMLwloi7x+InjyZr63/3K8nXk3X14d+0ISbfqeuF5yj2rVOcVeJ+leYxoIVfUQAAQQQQAABm8CXy9R9VJ5mhXnAkhPsYjMUjd2ZIRSN3bmj5wgggAACCCCAQJULWGGm9cP6fJtzTAs37NYL7/xLvz23ke64+nxd9KsmxQ5F8g9A/X/tMkvmP/n8G/fprZkHjur27q1182W/VAOz5t4KQ30/qnzwdAABBBBAAAEEEKhAAULRCsQMoylC0TCQuAQBBBBAAAEEEEAgsIAvFPX9/M3hY1r63r+15N1/6ayGdTTw8l/q6vY/15kN67obCBWI7v/2B73+10yt+PBL5f6Yp1u7tFK/jr8wy+frFFSHEoryNiKAAAIIIIBAdRT4umd/nfj2cHUcWlSOiVA0KqeFTiGAAAIIIIAAArEhYIWc1hJ633J269eHTMXo2zv/p+c3ZuhrE3KmJDZSl983V+eUpvr5mQmqWdOz45SvwvTECXOC/ddHtCnta/ceop//97CaNzpVd/b4tS439zSsV7vYcnkOWoqN94NeIoAAAggggED4AgfvnSjXtr+FfwNXlkuAULRcfNyMAAIIIIAAAgg4W8C+fN4n4TmR/id9kZXjrvhcsy3T/euGp9VR88an6udn1VPDU2uZoLOGsnN+1F6zRP7r737Qke/zlFA3Xn06Jqr3xS31y2b1VSe++KFKVIo6+51j9AgggAACCFRXgSPzXlDu8lXVdXhRNy5C0aibEjqEAAIIIIAAAgjEjoDvoCV7IOqrGrUOS8r9IU9Z5qCkj//ffr2Xtk+79n6n7CM/eqpEraPqzU9nn36a2YP0DFMV2kwd2zRRk4an6rQ6VmhqLrH+j+1j3cdBS7HzftBTBBBAAAEEEAhf4Kev9mn/wBHSTz+FfxNXlkkgrq7ZmumYK8+zMz4fBBBAAAEEEEAAAQTKIOCrFg0UYFq/Z339J7NE/vhPJ83PJ91Vo9Z+oXE14lS/bi1zonxN1TJL6mueEldwKFOwtnzd4/T5MkwUtyCAAAIIIIBA1AvkLEtVzl8WR30/Y72DDe8eRiga65NI/xFAAAEEEEAAAQQQQAABBBBAAAEEqomA+Qfk/UNH6ad/fVlNBhR9w6h13rlqsvApQtHomxp6hAACCCCAAAIIIIAAAggggAACCCDgVIF8V56OLFqmoy+/LnOipVMZKn7cNWqo3o291WDIAMXVjicUrXhhWkQAAQQQQAABBBBAAAEEEEAAAQQQQKB8Ann/2K3v33xXxzP/6/6Rn5NbvgYdeHdc/QTVavlz1WrxM512zZWK/3XrAgX2FHXgC8GQEUAAAQQQQAABBBBAAAEEEEAAAQQQcLIAoaiTZ5+xI4AAAggggAACCCCAAAIIIIAAAggg4EABQlEHTjpDRgABBBBAAAEEEEAAAQQQQAABBBBAwMkChKJOnn3GjgACCCCAAAIIIIAAAggggAACCCCAgAMFCEUdOOkMGQEEEEAAAQQQQAABBBBAAAEEEEAAAScLEIo6efYZOwIIIIAAAggggAACCCCAAAIIIIAAAg4UIBR14KQzZAQQQAABBBBAAAEEEEAAAQQQQAABBJwsQCjq5Nln7AgggAACCCCAAAIIIIAAAggggAACCDhQgFDUgZPOkBFAAAEEEEAAAQQQQAABBBBAAAEEEHCyAKGok2efsSOAAAIIIIAAAggggAACCCCAAAIIIOBAgbiTH9bOd+C4GTICCCCAAAIIIIAAAggggAACCCCAAAIIOFSAUNShE8+wEUAAAQQQQAABBBBAAAEEEEAAAQQQcKoAoahTZ55xI4AAAggggAACCCCAAAIIIIAAAggg4FABQlGHTjzDRgABBBBAAAEEEEAAAQQQQAABBBBAwKkChKJOnXnGjQACCCCAAAIIIIAAAggggAACCCCAgEMFCEUdOvEMGwEEEEAAAQQQQAABBBBAAAEEEEAAAacKEIo6deYZNwIIIIAAAggggAACCCCAAAIIIIAAAg4VIBR16MQzbAQQQAABBBBAAAEEEEAAAQQQQAABBJwqQCjq1Jln3AgggAACCCCAAAIIIIAAAggggAACCDhUgFDUoRPPsBFAAAEEEEAAAQQQQAABBBBAAAEEEHCqAKGoU2eecSOAAAIIIIAAAggggAACCCCAAAIIIOBQAUJRh048w0YAAQQQQAABBBBAAAEEEEAAAQQQQMCpAoSiTp15xo0AAggggAACCCCAAAIIIIAAAggggIBDBQhFHTrxDBsBBBBAAAEEEEAAAQQQQAABBBBAAAGnChCKOnXmGTcCCCCAAAIIIIAAAggggAACCCCAAAIOFSAUdejEM2wEEEAAAQQQQAABBBBAAAEEEEAAAQScKkAo6tSZZ9wIIIAAAggggAACCCCAAAIIIIAAAgg4VIBQ1KETz7ARQAABBBBAAAEEEEAAAQQQQAABBBBwqgChqFNnnnEjgAACCCCAAAIIIIAAAggggAACCCDgUAFCUYdOPMNGAAEEEEAAAQQQQAABBBBAAAEEEEDAqQKEok6decaNAAIIIIAAAggggAACCCCAAAIIIICAQwUIRR068QwbAQQQQAABBBBAAAEEEEAAAQQQQAABpwoQijp15hk3AggggAACCCCAAAIIIIAAAggggAACDhUgFHXoxDNsBBBAAAEEEEAAAQQQQAABBBBAAAEEnCpAKOrUmWfcCCCAAAIIIIAAAggggAACCCCAAAIIOFSAUNShE8+wEUAAAQQQQAABBBBAAAEEEEAAAQQQcKoAoahTZ55xI4AAAggggAACCCCAAAIIIIAAAggg4FABQlGHTjzDRgABBBBAAAEEEEAAAQQQQAABBBBAwKkChKJOnXnGjQACCCCAAAIIIIAAAggggAACCCCAgEMFCEUdOvEMGwEEEEAAAQQQQAABBBBAAAEEEEAAAacKEIo6deYZNwIIIIAAAggggAACCCCAAAIIIIAAAg4VIBR16MQzbAQQQAABBBBAAAEEEEAAAQQQQAABBJwqQCjq1Jln3AgggAACCCCAAAIIIIAAAggggAACCDhUgFDUoRPPsBFAAAEEEEAAAQQQQAABBBBAAAEEEHCqAKGoU2eecSOAAAIIIIAAAggggAACCCCAAAIIIOBQAUJRh048w0YAAQQQQAABBBBAAAEEEEAAAQQQQMCpAoSiTp15xo0AAggggAACCCCAAAIIIIAAAggggIBDBQhFHTrxDBsBBBBAAAEEEEAAAQQQQAABBBBAAAGnChCKOnXmGTcCCCCAAAIIIIAAAggggAACCCCAAAIOFSAUdejEM2wEEEAAAQQQQAABBBBAAAEEEEAAAQScKkAo6tSZZ9wIIIAAAggggAACCCCAAAIIIIAAAgg4VIBQ1KETz7ARQAABBBBAAAEEEEAAAQQQQAABBBBwqgChqFNnnnEjgAACCCCAAAIIIIAAAggggAACCCDgUAFCUYdOPMNGAAEEEEAAAQQQQAABBBBAAAEEEEDAqQKEok6decaNAAIIIIAAAggggAACCCCAAAIIIICAQwUIRR068QwbAQQQQAABBBBAAAEEEEAAAQQQQAABpwoQijp15hk3AggggAACCCCAAAIIIIAAAggggAACDhUgFHXoxDNsBBBAAAEEEEAAAQQQQAABBBBAAAEEnCpAKOrUmWfcCCCAAAIIIIAAAggggAACCCCAAAIIOFSAUNShE8+wEUAAAQQQQAABBBBAAAEEEEAAAQQQcKoAoahTZ55xI4AAAggggAACCCCAAAIIIIAAAggg4FABQlGHTjzDRgABBBBAAAEEEEAAAQQQQAABBBBAwKkChKJOnXnGjQACCCCAAAIIIIAAAggggAACCCCAgEMFCEUdOvEMGwEEEEAAAQQQQAABBBBAAAEEEEAAAacKEIo6deYZNwIIIIAAAggggAACCCCAAAIIIIAAAg4VIBR16MQzbAQQQAABBBBAAAEEEEAAAQQQQAABBJwqQCjq1Jln3AgggAACCCCAAAIIIIAAAggggAACCDhUgFDUoRPPsBFAAAEEEEAAAQQQQAABBBBAAAEEEHCqAKGoU2eecSOAAAIIIIAAAggggAACCCCAAAIIIOBQAUJRh048w0YAAQQQQAABBBBAAAEEEEAAAQQQQMCpAoSiTp15xo0AAggggAACCCCAAAIIIIAAAggggIBDBQhFHTrxDBsBBBBAAAEEEEAAAQQQQAABBBBAAAGnChCKOnXmGTcCCCCAAAIIIIAAAggggAACCCCAAAIOFSAUdejEM2wEEEAAAQQQQAABBBBAAAEEEEAAAQScKkAo6tSZZ9wIIIAAAggggAACCCCAAAIIIIAAAgg4VIBQ1KETz7ARQAABBBBAAAEEEEAAAQQQQAABBBBwqgChqFNnnnEjgAACCCCAAAIIIIAAAggggAACCCDgUAFCUYdOPMNGAAEEEEAAAQQQQAABBBBAAAEEEEDAqQKEok6decaNAAIIIIAAAggggAACCCCAAAIIIICAQwUIRR068QwbAQQQQAABBBBAAAEEEEAAAQQQQAABpwoQijp15hk3AggggAACCCCAAAIIIIAAAggggAACDhUgFHXoxDNsBBBAAAEEEEAAAQQQQAABBBBAAAEEnCpAKOrUmWfcCDhcID8/3+ECDB8BBBBAAAEEEEAAgYoTiIuLq7jGaAkBBBCIgAChaASQeQQCCESPgD0MDZaLkpdGz3zREwQQQAABBBBAAIHoEQiWe9p/n3A0euaLniCAQMkChKK8IQgg4AiBQGGoL/wMGo46QoZBIoAAAggggAACCCAQIjgI8mVfGOr/s3U54ShvFQIIRLsAoWi0zxD9QwCBcgv4AlF7CFrw36Z1eyhKlWi5uWkAAQQQQAABBBBAoBoLFK0KNeGnd6zW7xcPSVlSX41fBYaGQMwLEIrG/BQyAAQQKEnAHohagaf7h7nhx7qddbThMP0Uf57yT6kPIgIIIIAAAggggAACCJRSIO5Ejmrm/Uv1Di9Q3R/fdwekvnC0MCAlGC0lK5cjgECEBAhFIwTNYxBAIPICwQLRH+r+Qbnn/EUJCQmKj49XjRo1It85nogAAggggAACCCCAQIwLnDx5Unl5ecrNzVXC//6oU398l2A0xueU7iPgJAFCUSfNNmNFwGECVihaUB3qrRA1f29TdvMVSmjWWbVr13aYCMNFAAEEEEAAAQQQQKDiBVwul3L3va/GWf1MwYFnSb29YpT9RSvenBYRQKD8AoSi5TekBQQQiEIBe5WoFYRaS+atn0+a/zh47k41aX5eFPaaLiGAAAIIIIAAAgggEHsC1t+9v9n3b535ZVvVMImoLxh1/+xdPU8wGnvzSo8RqO4ChKLVfYYZHwIOFbBXiVpBqC8QdVeKJmXo7LPPdqgMw0YAAQQQQAABBBBAoOIF9u/fr8YZSe5A1BeMWj8XVoyyt2jFq9MiAgiUR4BQtDx63IsAAlEp4F8lag9FT5hQ9NvWhKJROXF0CgEEEEAAAQQQQCBmBaxQ9IzdSTrFLxSlWjRmp5SOI1DtBQhFq/0UM0AEnCfgC0Xdy+atKlHzwwpDT5zw/Hz4V4SiznsrGDECCCCAAAIIIIBAZQpYoWjDf3pC0VNOMT+84ahVKeo715Ql9JU5A7SNAAKlFSAULa0Y1yOAQNQLBFo67w5FzY+fTDCa82tC0aifRDqIAAIIIIAAAgggEFMCViha/x9JqukNRN2hqC0Y9SyjZwl9TE0qnUWgmgsQilbzCWZ4CDhRwBeK+g5Y8lWIWoGo9eNoG0JRJ74XjBkBBBBAAAEEEECg8gSsULTeLk8oWhCMmv+2YlDfEnpC0crzp2UEECi9AKFo6c24AwEEolzAHoral877QtHvkwlFo3wK6R4CCCCAAAIIIIBAjAlYoehp6bZQ1LaEnlA0xiaT7iLgEAFCUYdMNMNEwEkCgUJRXyBq/fwDoaiTXgfGigACCCCAAAIIIBABASsUPdUWivqqRX0n0bN8PgKTwCMQQKBUAoSipeLiYgQQiAUBeyjq20vUt5/o8Z+kH1OoFI2FeaSPCCCAAAIIIIAAArEjYIWiddOSVKumbfm8deiSd29RQtHYmUt6ioBTBAhFnTLTjBMBBwkECkXtlaKEog56GRgqAggggAACCCCAQEQEfKGob09R/wOXCEUjMg08BAEESiFAKFoKLC5FAIHYELBCUfchS/meE+d9VaK+YJRQNDbmkV4igAACCCCAAAIIxI5ASaGoFYh69hXl9PnYmVF6ikD1FyAUrf5zzAgRcJyALxS1DlmywlF7KGotnz/2W5bPO+6lYMAIIIAAAggggAAClSpghaJ1PitcPl+wp6i1fJ5QtFLtaRwBBMomQChaNjfuQgCBKBYgFI3iyaFrCCCAAAIIIIAAAtVSgFC0Wk4rg0KgWgsQilbr6WVwCDhTgFDUmfPOqBFAAAEEEEAAAQSqToBQtOrseTICCJRNgFC0bG7chQACUSxAKBrFk0PXEEAAAQQQQAABBKqlAKFotZxWBoVAtRYgFK3W08vgEHCmAKGoM+edUSOAAAIIIIAAAghUnQChaNXZ82QEECibAKFo2dy4CwEEoliAULRwcg6uH6Nr7v9A6jlL70ztrPpRPG9Fu5att0Zdp7E722rmmtnq3jhmOk5HEUAAAQQQQAABRwoQijpy2hk0AjEtQCga09NH5xFAIJBAVYairvQXdNNtz0mjF+u1AUlhT1BZ7yv5AbnaNO5SjXzbuupmvZw+Vilh96iKL8zeoOGXj9dm042By/6m8cml6I8rXQsGDNczGqmXV/bX+eHeGvQ+lz5fdpdueeJT5aqeEpOaqbZps1nyxerY9jK1uyRZ50Y0bc7W9mUz9UzqVu3IPGp6Eq/GSS2VsO8L7Wl0ixnz3UqxOljSJztdry97Sau3fKq0jEPKc1/raScx8WL16tNDV7RLLDFEP7h5pm4fvUrZ7W7QA6NuV/fWCeFKF7/Oa/+kq6uG9m0kV/ou7diTK2VnavchT+98n4SWrdQ8sY06XNJW3S7vqvNLFZi7lDZnsAYvkwYtWqwxyaGg7E/2BPUP7rtBi5eFYVx2De5EAAEEEEAgJgUIRWNy2ug0Ao4WIBR19PQzeASqp0BVhqJp03+vm5Yb17aT9c6inmoeFrFLH0+5SLevNBc3G6lX3741/CCvxPaz9fqILnpoi3VRrIWia00oOrlsoWj6TP1qwEtmzBfo0fUL1Du8SZBr86P63R2vmvua6p7UNzWstRc3533d2+FerQ9qXU/JfcZq0qieOr+Sw9Gc9OUaOWKWdpi8MNin5BB5n96aMEYPrv3CG4SW8AIlXKB75kzTsHaBUsd0zW57ixba8sr4pC4aY8LRXh1KDlMDPjFrlW7s9pjSw/p+sV0U30Nz33tYV4Ttnq5pybdoqdVE/xf1z/tLkbbvfkF/6DtX+0x4PHTZJyZQLW1nuR4BBBBAAIHqLUAoWr3nl9EhUB0FCEWr46wyJgQcLlB1oWhZQ8iy3hdqoiur3VDPrYCvFwSbpa8UPbjmTl068a/uTpSmyjTofdmFAW2JI4tvpYFzntb4DqUqXQwbK+u9SRo+ep32hLijw5SNmn9tgD7k7NTsIXdpYUbRysuSm4tXhymvmfaa+V1mCxf9G4hvpOTLbzEB6Q1q3zzMSsxwjf2eldB5mt54qqvODFux7KFo4ftxvZ7b8ZA6hjm0sLvGhQgggAACCMS4AKFojE8g3UfAgQKEog6cdIaMQHUXIBT1zXB1CEVbadKaV9QvMfy3tsJDUXulqLu6MEk5OXlyHdqjHVte0pJ5G5VeULkZr+RRi7V4SJJ7iX1FfVwmJL7OVL/6AtGEtiM1d8rNBaFjVuqdunKqJwgOGIqa5enT+pgKyUxfj+qpXf+xGjOgs1o3TyjoqysnW1kZW7Vi3kwt3Wktzbc+F+nR955R7yI5qz1cnK9P+uZpxROT9MwW31J86z6zHP+S2zVzyq1qHzInLntYWTrjwucEDY+DNFhQBR5rVdelA+JqBBBAAAEEyixAKFpmOm5EAIEqEiAUrSJ4HosAApUnQCjqs60OoWigQK7kd6fCQ1GzqLtwyfV8E4q29euA2ePz+fEa+ZS156gnDAxcXVnGdz7LVKpea7YS8BZ4Jvafr5dNH4quGN+jFbcN1sMZ5mCqVHMwVZEtA6ztGS412zN4G2jZQzPnPex3jX/fcrV9+mDdsjzT/YVmo17WuyboLfwECTFz9ujjlTP10Ly/KrugILWlek2ZpUnXJpYQFEcoFLVVpBKKlvF95DYEEEAAAQSCCBCK8moggECsCRCKxtqM0V8EEAgpQCga+6FoYbDZRXM3P16KPSOlSg1FL5msD+f1DLhcO2fHTN00xFvNGW/6/V7p+h34xd5n9oW9xrsvrJRoKlVfM/tglqYK1dor9UKzV6o7o4w3IfMaU/UZzj6rrp2afMlwpVo3Ftvr1hZiBjTJVlrqXD38xDrt9oW5fZ7WixMvDrLUPfKhaLc5H2rW5eEfDkWlaMg/erkAAQQQQMDhAoSiDn8BGD4CMShAKBqDk0aXEUCgZIGYDkXjzenhO83J1r4hmmXPs81J6ksaP6g3TRgXTpZVqGOrFPVvN8pfosJgs/QHRJU/FPU/SCdUAFiImWX2M73Su59paUO3QFNib08mfHyn1O9Ahhb0vElPZlqtCIFk7QAAIABJREFUtzR7rL6s8aU4cX27OTjsFuvgMLOEfqZZQt+9YBl8mCY5GVoxcZgeft+zFD94qBv5ULQ0+81afScUjfI/NOgeAggggECVCxCKVvkU0AEEECilAKFoKcG4HAEEol8gpkNRv6q7g+vNoUH3W3tFepeRm6Xcrz//opa+vVW7D+UpvlErdRhwt8YPuFjFz7SxhaIlVDjKLPr+cvNaPbPoVW3emeleAh7fqI2uGDJSDwxoG+IQG1MRuMbsq7nmg4J7E1q2UrtLbtawAV2VUsJBOzl7tmr1vBe0Ysun2uNed15PiZ176s7RI9UufYznsKRiFYqh37/yh6L+S/Ztgd1Vs/TJE539lq7b+mQ/MKi0p5v7D8211VRq3uWp1CxNhaetHdcOUyU6xFMlGm8qNbeZSs3SVJlmrRlmQt5PC9+/0oai7r7Yl+IH2Vqg2L6tlXS0u21+KiUUNSHwW/Oe00Lv96c1+oLvhyE9lRJgb9WD68fomvt3qtvz72hyO+/sWO0sMt8b723Vjsyjik/qoVlzHtYVAf5VJGf3Bj1jvo/Wb/nCu2WB+T5Kamv+XLhFQ69NLsUhVKG/t7gCAQQQQACBkgQIRXk/EEAg1gQIRWNtxugvAgiEFIi9UNRUg7a9RQut5MovvEyb83+6aZH1haZKbpug3Tu/8CyD9v+0NBWVK8cqpUjiFUYo6jKVhGYvyid3BT6RPN70J1iFak76co0cMUs7Cg4Z8u9UsL01s/Xx9Ls0cnmQsZhwtHWSGWvG18U8Qk6+uaCsoWihtV8oaoWT7Uw4aT08RNDpMkvorzZL6PeZS4vvwxlO7wuvyUodbA5P2uX+jeQJr+qVvqU4bcp9l7WX6EVmL1Hrv9to0vrF6le6UmObZQlBcYmBu2881jYA15ltAKz3LMA+sf57fV5VWzkul7IzM5XtOqQ9WzKUlZupzelGNjvT/Q8CpT953jy6HKFoQdVskKrrg5tn6vbRLxVsF1B8tuvp8umv6OluzYp8qaAC1R24X6zsNY9p5MR1BYdq+S6O7zPfhNptbaF2qO8jc2fCZQH2mC3de8jVCCCAAAIIhCtAKBquFNchgEC0CBCKRstM0A8EEKgwgVgMRQsO8vGrRLQHfKGAmpnA7s0i+02GCkXtQVXw1hPNITtvFjlkRyqyf2ZJHbtkmtmDs6utWs1lliHfpJu8B/iEGpNCVWYGaKDMoahZKn6Te6m43z6mYR7Ok7N7lcYOeMx7IFJT3ZP6poa1DjnCIBeYsPoqs+zdSlfjr9eLWx5S+9KUeLpbtYXtSQ/qjZU36NxSdqfQsryhqHmwzbFYYLxnua67dpZ2l6p/pT+EK3Qo6lJOlgld03eZAHan0qzKaW8IW9C1ACGwK/3Pum7Ai8WCzGLDCTCXBaHoJffq0aR1enhRkH8sKFI1bb6P5pjvo0WZIcWKh6khb+ECBBBAAAEEyiRAKFomNm5CAIEqFCAUrUJ8Ho0AApUjEHOhaAlLrguXz3usrGW04yferl7JzdwVY0WDOP9DiUoORb80lYjXeCsRrYqyB+aNVb9A7foHOX6nofv61C2pmeqbTrmyN+jBy8drvemf/wnfRZZze8fiu8+qbDxolgI/OfExrc7wVq6WYQl62UJRm5X89jE1gddvTeBl9ajvs3/V5A6+dNIEaDmHlGXCs/VrzRYCbxeGWWU5EKnId8PuF/SHvnPLV3Fqe6/ib3tRn40u/ZL0wn00y7inaJFB5eqtUZdq7PvmN/22RShN+O9rsiIqRcc026Pdu3cpbctWbTI/rKXqIT/Fgnr7vq3xSr5tth4bcIHObex5T1w5+7T77ef04FSr+rN4kFto7HtyPSVfdbsG3dZZHRKbac8cX1hvey/N+3G1eT/2uP9QaKOhcyZrYLtEnel+pBXsZmj9vMl6eG1mmaqtQxpwAQIIIIAAAgEECEV5LRBAINYECEVjbcboLwIIhBSIuVDUFrq1m/KGFl9rW16bPlO/GvCSe8zJ/edr7v3F9/i0L7Me+PzfNL6dj6iEUNR+sniQ/Srtp5YXtpurTeOu1Mi3PaFlYs9Zmj+1c9EDoPasMlV/j7mr/oqGiLZQLOByf2+/Td+mXTtcS60qyYiForaqyrbmQKNFtkOtzJL4X5kl8eF94tW6/2w9d3+wU9bDa6VwL89yVJza3iv/cDq8XuzRij7X6+EMc3WpT58P/ITCALBogG+9a7+749WCm6x9OJvXTlBi2zbm52ZqfUlLNVaCmpvgPUHxqm+l72X52P8Boiz3W/f4vZOFQX/g7SIOpq/SM9P/rNRdJnBtOVKvrr1V59ueXSQUNd+Lk1bOVr/EwvEVfL1gDlzaPuVS3bLSfA8G/N41+/ymPqdpT72qdLO1RaBK77IOnfsQQAABBBAoSYBQlPcDAQRiTYBQNNZmjP4igEBIgaoLRe0nVPtXbQbvdmEAJhUNNc09tlA06MEwthCyaPhllsffdo0e2mna8V/ya9r9rQlbrWgz6N6XtsNvCtq1H4gTIOBxjzJYn233Xj79Q7O3YkIQFFuYW4ZQ1P78sE+AN9Wvg7tN1g536DVf/zThs+8TXhVjvBpfcoMeGHW7urcONK4MLekzWI/7KmCLjdzab/I1Y+I5iSdYeBjy5bdfYJuHMoWiWat0Y7fHzCJ88zGHNP29yCFNpTh8ytYne+Xpo+Y0+97eg4cKjeM1dNknGlP6otbwaEoKReMbqXViGyVfcoFS2ibp3OYtldiotmrXTzBV2bbx+r2TadPNvr/LzXdSG7NFwXLvFgU5e7T9/Ve1cM4qbTb7n7o/LXto7rzihyUVmrTUwGUva3xy0cA3571JunL0BjUft1ivDUiyvsE0zexBvNQ0a99rNmfPTm1KfUFPrvyr98ClIP9oEZ4UVyGAAAIIIFBqAULRUpNxAwIIVLEAoWgVTwCPRwCBiheoylD08+ev1vVPmQOCTDVbeOGOVXl5qam8tBz8lyib37Ito+4wfaPme0OzImpBl9/bghz/U+3XmFPtrdPdS+xn4f2J417VmwPMQT+2oK1YVauvU7YKxSJBbkF4e4EeXb9AvYMe+lPOUNRmFu6y8Zz3HtD/jd7oHoG/c+hQtKV6zXlaj11e9ACdoHMU7JW3hW2FQZnfUv7SfLvYHILOVQnt2d/lvs9/WHgyuvue4CFh8CbtWxRcr+d2PKSO3vwv+N6lpRlwGNfa9zW95HoNuqqzOdSrpVo3axSi+jTYeAv/4aHDhJf1QGKGViyaqxVbDnkPRDNheZvLNHSE2fKiQ6LqB+hi4Z6ik83+uz1DnxZfEOCbqtLUsUrM8AtfTbibfPktunNET3VMDPYPD2FYcQkCCCCAAAKlFCAULSUYlyOAQJULEIpW+RTQAQQQqGiBqgxF7cuAwzp9PGeD7uowXu9ZCIEOwwnnkJ9yhaIlHVZTGAQVVBqGU7ka7ITvgntDHZBTzlDUflp8sWXfgd4227J+tdKkNa+Y5cuF1xXZo9SEg/1ca/XMvOe03loObfsktL1X8+f0V0qg5EtBKkXd1YmNzCnhLdVv3MPq19qTEhaGokXDw1J9r9irejtP0ydPdQ0YygVs0wTYN5otENxVogENyxCK2itPg4b0od6NUgkUvzicf2QI+Ihg47X9vu2++EYXqdeI/iZ0vVjnBnwfCi8udShq+x4sbMWqVO6hO/vfrG5BwtdyynE7AggggAACIQUIRUMScQECCESZAKFolE0I3UEAgfILVGUoKnvIaQ4oes6cGu6rhgs0MvthR60nvKrX+trSOOuGcEJR2/L5om3YAhu/5c9hLVe2PbtgGbp9SXawylVbKBm4UjTeLBP+xCwTDjbX5QxFZQ85482+pqbKseBwpADPtAeAAYJpe9BtH0+OORTqmSce1dKdtnDUHHpzz6KnNSy5fBV6X6beaA7B+sJ01vS/WJWm/xiytf358Ro5L1f9Fi02S899y6/tDk3N1gyvmf1mw9iL02Xemz5meXam9Zx4dZvzjmZd7jcee+Aa1hYHpqJyxHV6aItnKXnyhDf0St/CytqIVYqGE+oHfC3DCEVNwN2hz0gN7dtZ7UtRoVmeUNQKX/uNvlX9OrcNGb6W/09WWkAAAQQQQKBkAUJR3hAEEIg1AULRWJsx+osAAiEFqjQULRLImUjJVMS9aZbEBlwpbirnhps9Gze7RxSkQi6MULRwmbP/wUYlVPPZTzc3e2i+afbQLBqXuUy14k1mr0QrGbP1zb73ZtDqQ3Mad+eb9OQhv9Pn7Yc7lXTQUo45aKmv96ClYntZhpx+9wU568fo/+7/wHNxkIOkPF/cpxUjrtHDWzy/Crj3Zogg7eDmmbp99Eva7d06UjL7g055RU/bD8wKr9uFV9nmRyVZZW/VtBFjtNS3V6mfl8v0/Wqzd6x1ZpXiW2mgWeY/voN3I89AfXKZw5VG32Q8vIMx7+87gd7foNXJgRrN1fbpg3WL+10yn2ZmS4A1Y5Vie+EKQ9FyHCwVhnHhNgmlfY7t0Kkie85m660RXTTWen/MPL24bKzal1AZmmXey+sm7tNQE14P84bXpQ5Fszdo+OXj3X9uJJq+vGy+d4M/cp/eGnWjHtx3qxYvu7WIeRhcXIIAAggggECpBAhFS8XFxQggEAUChKJRMAl0AQEEKlagakNRMxYTaF3dd672eIcVn9RD4yferm7m5GzPodm5+nLzC3pw9ItK92ZPibe9qNdGJ/sFk+ZSW/jUuv8szRzSVs0bWwe/mI9rn9JWztTwJz4wLZqPqUx90VSmtveFTSVW85ng8ioTXHrSMiXf9rRmjTBtW/eaQ2LemjdeDy7/wr0vYvxVs/TRE529wUsJ98mlg3s+1eopD+hJX/WkX3BqD3B9Lr2Sm3nHk63P33tRD098qcCl2AFRYb8qpp89zfgyfZPQSr3GPag7r0pSc+/J5Tl7tmrhhDFauMt3EM4tennl3cWDI1so2vfZvwauOs1J14IRw/Wkry1j2mHKa5pf5mDU2mv2SrPXrKdvltWkKWPV23uIkysrXW8tm6vHl3/qmXv3J9BBPfZw23NVQtub9cDom3VFwftoXqWcfdr9/kua/cRL2uFrsKQw2R6KJlyge6Y/qF7tEnVmQdDpUk7OIWVteV8LzR6b6wsOmAp8mJB2zNSvhrzk7l/yuJe12BwoFEZNa9hvg+/Cslek2qqX/Zb+Z6UO1pVTd3keYYJn//dMrlxlmXdt06IXNPttz/eUPXwvdShqBfn9TZDve2SxP1888/llEftK3pag1DPBDQgggAAC1VGAULQ6zipjQqB6CxCKVu/5ZXQIOFKgykNREw4WVlmGMQUlVgKuNVVhk73VpCW1ZUK46W8UPYgpRDWfywRRV5sgyp2LBvsECMaKhEAhh9dGk9YvVj9fqWyRpdkhbw6yn2UY95lLrCrJ60yVpC+cLvmuIGGddZN9H8op5rCra4NVWmbr4ynDdfvKTO+jSmgznCFYFYFXmYrAggrUEm5KuEyTlk0ze6EGihL3adOEuzRyra9fYTzczPuklbODtGfuL+kU96DNmwra6aaCtluAA6nsAX4Y3bOC/NajTJXkkAD/kFDC/VlrhunKiZ+aK0q7V2vwUNS8aJptthtYGC6vsZ359jPq7n2NSh+KWu/2n827/WKY77ZVsT7NVPx2DX2IU1j2XIQAAggggEBgAUJR3gwEEIg1AULRWJsx+osAAiEFqj4Utbro0pep43XTVG8VZ5BexyfdrLnzxqpj0JwtnFDUVHqOWqzFQ/yq68JY4py1xlrOG6SP1v6Yy+ZrmPfwn8IheJbkjn2/6EFDwSammdlz8s37beGV/5LvADcmJNRTbq7VfmnDq6KNucx+ofcOeEzvFZZTFn9aqGXlYWxhUNioXyAe1n6bJaV47+vBEfdqddDAzYSDPR/Uo+N66vwSD/Qx7+OaxzR2yjrbMv/Az01oO1Jzn7hV7UtYZW+9358vG6+Hnt+q3YfCSG1NNekD82ZrUNC9Vo3bHLNdw6Jwk0XT97AO0So6xsIDrMwS/nSzhD/knyaFF5QYXppK4SWj79Lj9v1lA73Xba7XpCceUnfbfhplCUWtpnPSl2vkiFmFlb0Bx1JPyX0e0qyJXQNv4VGK8XMpAggggAACoQQIRUMJ8XUEEIg2AULRaJsR+oMAAuUWiI5Q1DsMsxT947df0oqVu5S+5wtlu/Ojekpse7Gu6HOrhnZLKvlEcFsg1+ySLmqdnVnYjjmxvN0ll6nfbbequ3dZdVE8s9/hqOvMfofNzOE/hXsY+gNby8hXm9PUF763y92/+Eat1OGqW3XniK4lBm0Hd6zSM8tW6b0t3nF5+9OrTw9dYcKv3csmaey8XUocZwJb/wOk3FsImFPcF72qzTszPUvAzf2t216gfgNuVa+kbM0ecItWJ07TG+bU9DPL9VZYz9qgJStXKT09syDES2h5gTpcfoOG3lbyOGXq8Vb0N/tsZl6smWtmF1T4Be+SFfAN1uBl0qAiBx+VdRDZSlvzohYs26DNGYfM8mtz0nhSGzP3PTRoQE+llBhe+j8zsIU15yntemjoiJ7qWIpDgqxwNCt9gzat+UCrd+zU7kxfUG7ecbM8PzHZvAvXdlZ33xYJIQgOpq/V0mXrtHlPpr50j7X4x+rruY2bqZvZDmFYu1IN3lRYvqCbbpurLLMlxDtTfVtChDcvB81+oNfcv1XNS6hQLej/jl2296yV2rW7wbzXXQPaHlx/p668/1OdW4bKV1Oya96Nl7RkzVbtSLf9+ZLUVu363KBBV13MAUzhTS9XIYAAAghUgAChaAUg0gQCCERUgFA0otw8DAEEIiEQVaFoeQdcqirF8j6M+xFAAAEEEEAAAQQQKJsAoWjZ3LgLAQSqToBQtOrseTICCFSSAKFoJcHSLAIIIIAAAggggAACQQQIRXk1EEAg1gQIRWNtxugvAgiEFCAUDUnEBQgggAACCCCAAAIIVKgAoWiFctIYAghEQIBQNALIPAIBBCIrQCgaWW+ehgACCCCAAAIIIIAAoSjvAAIIxJoAoWiszRj9RQCBkAKEoiGJuAABBBBAAAEEEEAAgQoVIBStUE4aQwCBCAgQikYAmUcggEBkBQhFI+vN0xBAAAEEEEAAAQQQIBTlHUAAgVgTIBSNtRmjvwggEFKAUDQkERcggAACCCCAAAIIIFChAoSiFcpJYwggEAEBQtEIIPMIBBCIrEC1CkWVoSV9BuvxfRdr5prZ6t44spY8DQEEEEAAAQQQQACBcAQIRcNR4hoEEIgmAULRaJoN+oIAAhUiUL1C0QohoREEEEAAAQQQQAABBCpVgFC0UnlpHAEEKkGAULQSUGkSAQSqVoBQtGr9eToCCCCAAAIIIICA8wQIRZ0354wYgVgXIBSN9Rmk/wggUEyAUJSXAgEEEEAAAQQQQACByAoQikbWm6chgED5BQhFy29ICwggEGUChKJRNiF0BwEEEEAAAQQQQKDaCxCKVvspZoAIVDsBQtFqN6UMCAEECEV5BxBAAAEEEEAAAQQQiKwAoWhkvXkaAgiUX4BQtPyGtIAAAlEmQCgaZRNCdxBAAAEEEEAAAQSqvQChaLWfYgaIQLUTIBStdlPKgBBAgFCUdwABBBBAAAEEEEAAgcgKEIpG1punIYBA+QUIRctvSAsIIBBlAoSiUTYhdAcBBBBAAAEEEECg2gsQilb7KWaACFQ7AULRajelDAgBBAhFeQcQQAABBBBAAAEEEIisAKFoZL15GgIIlF+AULT8hrSAAAJRJkAoGmUTQncQQAABBBBAAAEEqr0AoWi1n2IGiEC1EyAUrXZTyoAQQIBQlHcAAQQQQAABBBBAAIHIChCKRtabpyGAQPkFCEXLb0gLCCAQZQKEolE2IXQHAQQQQAABBBBAoNoLEIpW+ylmgAhUOwFC0Wo3pQwIAQQIRXkHEEAAAQQQQAABBBCIrAChaGS9eRoCCJRfgFC0/Ia0gAACUSZAKBplE0J3EEAAAQQQQAABBKq9AKFotZ9iBohAtRMgFK12U8qAEECAUJR3AAEEEEAAAQQQQACByAoQikbWm6chgED5BQhFy29ICwggEGUChKJRNiF0BwEEEEAAAQQQQKDaCxCKVvspZoAIVDsBQtFqN6UMCAEECEV5BxBAAAEEEEAAAQQQiKwAoWhkvXkaAgiUX4BQtPyGtIAAAlEmEE4o6nK5oqzXdAcBBBBAAAEEEEAAgdgVqF27tup8lqRaNaWap3h+nFJDqmH9iPP8HBdn/oMPAgggECUChKJRMhF0AwEEKk4gnFC0ZcuWFfdAWkIAAQQQQAABBBBAwOECmZmZhKIOfwcYPgKxJkAoGmszRn8RQCCkAKFoSCIuQAABBBBAAAEEEECgQgUIRSuUk8YQQCACAoSiEUDmEQggEFkBQtHIevM0BBBAAAEEEEAAAQQIRXkHEEAg1gQIRWNtxugvAgiEFCAUDUnEBQgggAACCCCAAAIIVKgAoWiFctIYAghEQIBQNALIPAIBBCIrQCgaWW+ehgACCCCAAAIIIIAAoSjvAAIIxJoAoWiszRj9RQCBkAKEoiGJuAABBBBAAAEEEEAAgQoVIBStUE4aQwCBCAgQikYAmUcggEBkBQhFI+vN0xBAAAEEEEAAAQQQIBTlHUAAgVgTIBSNtRmjvwggEFKAUDQkERcggAACCCCAAAIIIFChAoSiFcpJYwggEAEBQtEIIPMIBBCIrAChaGS9eRoCCCCAAAIIIIAAAoSivAMIIBBrAoSisTZj9BcBBEIKEIqGJOICBBBAAAEEEEAAAQQqVIBQtEI5aQwBBCIgQCgaAWQegQACkRUgFI2sN09DAAEEEEAAAQQQQIBQlHcAAQRiTYBQNNZmjP4igEBIAULRkERcgAACCCCAAAIIIIBAhQoQilYoJ40hgEAEBAhFI4DMIxBAILIChKKR9eZpCCCAAAIIIIAAAggQivIOIIBArAkQisbajNFfBBAIKUAoGpKICxBAAAEEEEAAAQQQqFABQtEK5aQxBBCIgAChaASQeQQCCERWgFA0st48DQEEEEAAAQQQQAABQlHeAQQQiDUBQtFYmzH6iwACIQUIRUMScQECCCCAAAIIIIAAAhUqQChaoZw0hgACERAgFI0AMo9AAIHIChCKRtabpyGAAAIIIIAAAgggQCjKO4AAArEmQCgaazNGfxFAIKQAoWhIIi5AAAEEEEAAAQQQQKBCBQhFK5STxhBAIAIChKIRQOYRCCAQWQFC0ch68zQEEEAAAQQQQAABBAhFeQcQQCDWBAhFY23G6C8CCIQUIBQNScQFCCCAAAIIIIAAAghUqAChaIVy0hgCCERAgFA0Asg8AgEEIitQVaHo8eM/Kfu7Izqcc1THXHmRHTRPQwABBBBAAAEEEECgBIE6tePVsH49NT69gWrVqlnhVoSiFU5KgwggUMkChKKVDEzzCCAQeYGqCEWtQPTLr75W/Xqnuv+yWbdO7cgPnCcigAACCCCAAAIIIBBE4MdjLvc/3ucc/UHn/qxphQejhKK8egggEGsChKKxNmP0FwEEQgpURSj69TeH3P1qelajkP3jAgQQQAABBBBAAAEEqkqgsv7eSihaVTPKcxFAoKwChKJlleM+BBCIWoGqCEU///detTznbCpEo/atoGMIIIAAAggggAACloBVMZr5v/06/5ctKhSEULRCOWkMAQQiIEAoGgFkHoEAApEVqIpQ9O//+Jd+9+vzIjtQnoYAAggggAACCCCAQBkEKuPvroSiZZgIbkEAgSoVIBStUn4ejgAClSFAKFoZqrSJAAIIIIAAAgggUF0ECEWry0wyDgQQKI8AoWh59LgXAQSiUoBQNCqnhU4hgAACCCCAAAIIRIkAoWiUTATdQACBKhUgFK1Sfh6OAAKVIUAoWhmqtIkAAggggAACCCBQXQQIRavLTDIOBBAojwChaHn0uBcBBKJSgFA0KqeFTiGAAAIIIIAAAghEiQChaJRMBN1AAIEqFSAUrVJ+Ho4AApUhQChaGaq0iQACCCCAAAIIIFBdBAhFq8tMMg4EECiPAKFoefS4FwEEolKAUDQqp4VOIYAAAggggAACCESJAKFolEwE3UAAgSoVIBStUn4ejgAClSFAKFoZqrSJAAIIIIAAAgggUF0ECEWry0wyDgQQKI8AoWh59LgXAQSiUoBQNCqnhU4hgAACMStw/MdcHa+ZoFNrVfwQ/rd2tqbv/KXGPNJTiRXfPC0igAACAQUIRXkxEEAAAYlQlLcAAQSqnQChaLWbUgaEgLME9q7VuGf2q+fE4eqQUHzo/3trtmal/Ub3ju+ic6pCZt/Hevwv7yvr2E/up9c8/Rxd2K2Prv/t6arQzDD373pq2uv6qcd9uveiABCRGvt/XtO45z7Tj8GeV7OeEuqYL55xkUbd1VFnfPaSxr10WN3H3qErzwrdyfTFf9KCf7TWsCduVnLoy7kCAQQQqBABQtEKYaQRBBCIcQFC0RifQLqPAALFBQhFeSsQQCCmBb4xoePMd5T1/9m7F3jL53p//G8Zt8KRUC5dXMKo0FGoUJSEOKgwCB3lUlFyzTW3SCIpBpVbmXBcjkKldMLpoItRMqgxKsLQbTgxTb/z/6/P2nvNrL1nrb0u+7vX+n6/67keDw+193d9vu/P8/1ZU+s1n+/3u/bO8bkPvzFeXD+Zeb+K84+9JmassUOcduCbY9l+TPT+K+Pgyx9c6MzLbDAljttz8sh6x1PfBIeis677bJz9x63jtI+3cJw3K6798jVx5xPPxVAM3Oy1WuxWCbI3mdkgFH32p3HuKbfGyw44JvZac+T7haLjWSTeS4BAtwJC0W7lvI8AgTIJCEXL1E1zIUCgKiAUtRAIECi6wFM3fylO/a/n4g17HBr7b7jU/OlUL7W+M+IdH/tUvO/VfZplNRSN+Tsb5/15VvzX1dPixkeWjHd8slLXKn2qq8PTdh1GVkJ0VejrAAAgAElEQVTrUyqh9cv3Pjn2f3066bz4+7MvxD8nLRnLLtVkr+zwe2Lbg+P4LVccUelQHa+Pg87cNdbrcA4OJ0CAQLcCQtFu5byPAIEyCQhFy9RNcyFAQChqDRAgUBKBP8S1p18c//X8hnHIybvEa6uz+k1844Qr4u6XbhunHfqW/uwSTWWMCkWrpc3+fpx41p2x6vygMMdtmPd8zFtsqZgx/7L1D8RalWvjX9ws0Bw9lYVC0bHmWglM09jP3lUNUlMoevSmS464P2k1FJ29dRx3xObx8hyzKY0AgXIJCEXL1U+zIUCgOwGhaHdu3kWAQI4F7BTNcXOURoBA+wIPVe5l+bXpsXzlnppHb75MzJt+eXzqyt/G5D2Oj49uuGBH4rw//yquuuzb8fMn0m7FpWPy1lNi3y1fOXQZe/VS/DviNR87Jnav7SytXsp9S7xsvxNir3WejTunfj5uXeWDsddLfxrX/ui38fhzlYvEl94wDvr0LrFeg42PT/2osov1jsqDgU7YrvJgoEro98cHK+e/Jn7xl9dULh//98p9UNsY89lZcetV18fND/+1ckn6pFhpo53jo7u9IV42QmdonBtX+kicucsrF/zm+T/Erd+8Zvi9C+5punvlnqZ1B8UD110cF9/1TNXkNW/aNvbdoTL+YrMqwfIlcfcLC7dh1W0PjaO3rB+jSasqfl845dsxr8nx1cvyKyFnur1B/M9Fcez1jzUYaMHO0Eah6J+mXxcXX3f/0H1bKztQV11ny9ht17fE6gs2Dbe/jhxJgACBBgJCUcuCAAECHrRkDRAgUEIBoWgJm2pKBAZS4Nn40Tmfj+te2DQ+9enN49H0n58Y9UCe2v1HR/nMD06ruzofjU3q72U5/OCgtaq7Op+OWz9/Xtz4dGWAl74+9txj69hoqfsrQer/xHofO7LhJfrVUPSWZ0adcVKsuu1BlVAxXRreYsyVZsRFp0+LX40KJpff7KA4aceV68YdHmelD8R5+7xh+OeVn51TqfeJ0Qti6H6etQdTzarcZuDsO/868qC1PxBnf/gVceeXL4lb/vhcPF+7QWgldFxmyUnx2h0PjQ/Vhc3Nl1yl/iOnxVMNLoVP76kPOZevBNtnXHV/zE5B8/Br0tJLx1LLvCU+eujm1QdljQ5F/17p2Wcq92wd/WCnpTb6UJy5m+fTD+QfBSZNYAIEhKITgGpIAgQKJ2CnaOFapmACBFoJCEVbCfk9AQJFEZhXCciOrQRky6y9Vvzz4d/G8xt9sBKMDV1Mn+5l+fOvnhKXPrxkTN71oPjImypPf3/2V3HR56+JX71q50oA+MZYrBqKPhM7Hn7IgiehDz8o6Q31oeizdZfp/7myu/SMX8VGTZ6e/purPhtf+nkt0ZwUy6y8Vmy94w6x5Zq1J8QPh5lNxpx8V7ov6l9j1c0+FB/dcfVYdt4T8Z9fviB+8Gwl/K3uPq29hseJBZeWzxneeblU5SFUR+3zxsrOz4i/V572fuyVL8T7qrtUK+/9481x4hfvijkrbx2HVZ4Gv9piz8Zvbrwizp+9eZz54TdEbfPrULi7QhdPff9NXHLkFfFYG6HogsvhmwepI0PR2k7WV8Q7DvhgvC+ZVnyu/eIFcfeao3bMFmURq5MAgVwKCEVz2RZFESDQYwGhaI/BnY4AgYkXEIpOvLEzECDQK4HnKzsJz6k8iCeFkMuNepDRUDj3i9dNqeyknDy/oFk3nhlnP/SWoXtUthmK3vWmhR8A1GyGre+BORRmNh7zL5WdnufEjf8ceQ/NeT+r3Brg6kmjAsp5cVcl9P3mX2rHDv/331cu7a/cZ3W9eX+Jn193RXzjoaVju32mxNavHrq2vBra/vo18ZHj94j1mzz3KB3XfSg6HNZWbjlw3p61gLp5kDv0mzZD0d/dHMd85a5YdviWCXNm3hGXfPNHMWedRrcX6NUadB4CBMooIBQtY1fNiQCBTgWEop2KOZ4AgdwLCEVz3yIFEiDQiUBl5+YpZ9was6uXfy/Y6VgL2h5/x8Fx0nYLnmi+cCj6ZLzr8E/Fv600fNIGO0V7F4o2uiS+shmyYSg6+tLyoffeusrO8ZFV7o1Lbn0mVtv6A7HXlpXdpvM9h0PX5UcGxY24h0LR5WLP0/aOTccITxd+b20Ojc6x8O7W+lD00c0+Ep/dse7+qLVbDdR2w1Z789fY8YDN46nrro+fx+tjr/12iI2W76jATlaXYwkQGFABoeiANt60CRAYISAUtSAIECidgFC0dC01IQIDLTB0uXqMvC9oVaRyWfXpF1SeUL9W7PnJKbHp8hFzZt4a5194V/y5dpn98FPhl9/5iPjEW9K15ZUHI/1sWhx19W+j/vL53oWitUv+F1wePm/2vXHxl6+PGS/dNk479C11AedwKPrr2n1Uh3eKPrx0rLXZDrHXtpOrl8/Pe/6JmHHL9XHJ9NXikJN3jGerT5UfGn/HyuXni817Nmbdd2tcN3NyHLTb5KEHUFVeQ6FojLy1QFsrrftQ9FejdvXOv/9qLRQd3in6/Iobxm57bh2brpIun38+/vTH6XHtZbfG81sfOtzHtgp1EAECBJoKCEUtDgIECHjQkjVAgEAJBYSiJWyqKREYVIFKqHnKWXfGs6/7QHym8rChWqBX46jdY3MkzysqQd9Hh+4hOu9Xcf6x11Qu3l741Z9QtFLH8IOeRj5IaMn41/2OiA+tM3JHZHXX652rLbisvuF7h+Y2aY0d4qTKE9+XnXljHHPhz+LZ0VOu3GP0uMrDjWr3+ZyYUDTi55VQ9tLK0+erty+YX8PQ5fNNQ9GXDt8DtlL1nV/+fFz1+0YLful42wFHxu5rDuqHwbwJEMhSQCiapaaxCBAoqoCdokXtnLoJEGgqIBS1OAgQKIvAUCi43Ignq4+c27x47H+uiUu+/WDMrjzgfNJL14odK/fX3HKVBeHinIdujHMv+1n19zFp6Vh1jRXi+YefjMkfOyZ2f/XQ5eY/3/DQypPjX9oW26zrKjtXn/9AnLPQ/TRrb2895pyHbo6Lr/pZPFp5KvukJV8Rm+z5wdh9ndqDmhaU0ei+n3//3f/EN667I2Y88VxUp/TS1WKTrXeI7d608vxdpkPH/KhyzAvxz8qcX/OmbWPfHd5Q3Vlae835n6/HsZXL5w+p3J909J1Bx4aoBJdTP1+5jP+gOGnHlRc6NPmcXQlFT0sB7fzf/iG+dcLF8fi2R8Rh1R27tdfQWDeuVP8QpXSv1Gvi5ulPxuwXUlOXjFXX2Ty222HTWN9l9G2tUQcRINBaQCja2sgRBAiUX0AoWv4emyGBgRMQig5cy02YAIGSCnT/MKSSgpgWAQIEMhIQimYEaRgCBAotIBQtdPsUT4BAIwGhqHVBgACBggo8+9M495RbY9nhS+m7v8S9oPNXNgECBHokIBTtEbTTECCQawGhaK7bozgCBLoREIp2o+Y9BAgQyIPAb+IbJ1wRd0fl4Uqf3jn+/s3T45sPrzbG7QPyULMaCBAgUDwBoWjxeqZiAgSyFxCKZm9qRAIE+iwgFO1zA5yeAAEC4xBY6OFRr9ohTvt4/f05xzG4txIgQIBAVUAoaiEQIEDA0+etAQIESiggFC1hU02JAIEBEng+Hrju4rj4rmcill43dvv4HrHp8gM0fVMlQIBADwSEoj1AdgoCBHIvYKdo7lukQAIEOhUQinYq5ngCBAgQIECAAIFBEhCKDlK3zZUAgWYCQlFrgwCB0gkIRUvXUhMiQIAAAQIECBDIUEAomiGmoQgQKKyAULSwrVM4AQLNBISi1gYBAgQIECBAgACB5gJCUauDAAEC7ilqDRAgUEIBoWgJm2pKBAgQIECAAAECmQkIRTOjNBABAgUWsFO0wM1TOgECjQX6EYrO+O3v4jWrvSKWWnIJbSFAgAABAgQIECCQW4HnX5gbjz72ZExe69WZ1vjoo4/GktPXicUmRUxadOifRV8U8aL0zyJD/15kkcp/8CJAgEBOBISiOWmEMggQyE6gH6HoE7P/VJ3Ayiu9LLuJGIkAAQIECBAgQIBAxgIT9f9bhaIZN8pwBAhMuIBQdMKJnYAAgV4L9CMUnTfvn/HIH56IZZd+cSy37NJ2jPa66c5HgAABAgQIECAwpkDaIfrXOc/FnOf+Hmu8cuVYLG3pzPAlFM0Q01AECPREQCjaE2YnIUCglwL9CEXT/FIw+sxf/lb9P5svzP1HL6fsXAQIECBAgAABAgTGFFhyicWrf3m/wkv/JfNANJ1YKGoBEiBQNAGhaNE6pl4CBFoK9CsUbVmYAwgQIECAAAECBAiUVEAoWtLGmhaBEgsIRUvcXFMjMKgCQtFB7bx5EyBAgAABAgQI9EtAKNoveeclQKBbAaFot3LeR4BAbgWEorltjcIIECBAgAABAgRKKiAULWljTYtAiQWEoiVurqkRGFQBoeigdt68CRAgQIAAAQIE+iUgFO2XvPMSINCtgFC0WznvI0AgtwJC0dy2RmEECBAgQIAAAQIlFRCKlrSxpkWgxAJC0RI319QIDKqAUHRQO2/eBAgQIECAAAEC/RIQivZL3nkJEOhWQCjarZz3ESCQWwGhaG5bozACBAgQIECAAIGSCghFS9pY0yJQYgGhaImba2oEBlVAKDqonTdvAgQIECBAgACBfgkIRfsl77wECHQrIBTtVs77CBDIrYBQNLetURgBAgQIECBAgEBJBYSiJW2saREosYBQtMTNNTUCgyogFB3Uzps3AQIECBAgQIBAvwSEov2Sd14CBLoVEIp2K+d9BAjkVkAomtvWKIwAAQIECBAgQKCkAkLRkjbWtAiUWEAoWuLmmhqBQRUQig5q582bAAECBAgQIECgXwJC0X7JOy8BAt0KCEW7lfM+AgRyKyAUzW1rFEaAAAECBAgQIFBSAaFoSRtrWgRKLCAULXFzTY3AoAoIRQe18+ZNgAABAgQIECDQLwGhaL/knZcAgW4FhKLdynkfAQK5FRCK5rY1CiNAgAABAgQIECipgFC0pI01LQIlFhCKlri5pkZgUAWEooPaefMmQIAAAQIECBDol4BQtF/yzkuAQLcCQtFu5byPAIHcCghFc9sahREgQIAAAQIECJRUQCha0saaFoESCwhFS9xcUyMwqAJC0UHtvHkTIECAAAECBAj0S0Ao2i955yVAoFsBoWi3ct5HgEBuBYSiuW2NwggQIECAAAECBEoqIBQtaWNNi0CJBYSiJW6uqREYVAGh6KB23rwJECBAgAABAgT6JSAU7Ze88xIg0K2AULRbOe8jQCC3AkLR3LZGYQQIECBAgAABAiUVEIqWtLGmRaDEAkLREjfX1AgMqoBQdFA7b94ECBAgQIAAAQL9EhCK9kveeQkQ6FZAKNqtnPcRIJBbAaFoblujMAIECBAgQIAAgZIKCEVL2ljTIlBiAaFoiZtragQGVUAoOqidN28CBAgQIECAAIF+CQhF+yXvvAQIdCsgFO1WzvsIEMitgFA0t61RGAECBAgQIECAQEkFhKIlbaxpESixgFC0xM01NQKDKiAUHdTOmzcBAgQIECBAgEC/BISi/ZJ3XgIEuhUQinYr530ECORWQCia29YojAABAgQIECBAoKQCQtGSNta0CJRYQCha4uaaGoFBFRCKDmrnzZsAAQIECBAgQKBfAkLRfsk7LwEC3QoIRbuV8z4CBHIrIBTNbWsURoAAAQIECBAgUFIBoWhJG2taBEosIBQtcXNNjcCgCghFB7Xz5k2AAAECBAgQINAvAaFov+SdlwCBbgWEot3KeR8BArkVEIrmtjUKI0CAAAECBAgQKKmAULSkjTUtAiUWEIqWuLmmRmBQBYSig9p58yZAgAABAgQIEOiXgFC0X/LOS4BAtwJC0W7lvI8AgdwKCEVz2xqFESBAgAABAgQIlFRAKFrSxpoWgRILCEVL3FxTIzCoAkLRQe28eRMgQIAAAQIECPRLQCjaL3nnJUCgWwGhaLdy3keAQG4FhKK5bY3CCBAgQIAAAQIESiogFC1pY02LQIkFhKIlbq6pERhUAaHooHbevAkQIECAAAECBPolIBTtl7zzEiDQrYBQtFs57yNAILcCQtHctkZhBAgQIECAAAECJRUQipa0saZFoMQCQtESN9fUCAyqgFB0UDtv3gQIECBAgAABAv0SEIr2S955CRDoVkAo2q2c9xEgkFsBoWhuW6MwAgQIECBAgACBkgoIRUvaWNMiUGIBoWiJm2tqBAZVQCg6qJ03bwIECBAgQIAAgX4JCEX7Je+8BAh0KyAU7VbO+wgQyK2AUDS3rVEYAQIECBAgQIBASQWEoiVtrGkRKLGAULTEzTU1AoMqIBQd1M6bNwECBAgQIECAQL8EhKL9kndeAgS6FRCKdivnfQQI5FZAKJrb1iiMAAECBAgQIECgpAJC0ZI21rQIlFhAKFri5poagUEVEIoOaufNmwABAgQIECBAoF8CQtF+yTsvAQLdCghFu5XzPgIEcisgFM1taxRGgAABAgQIECBQUgGhaEkba1oESiwgFC1xc02NwKAKCEUHtfPmTYAAAQIECBAg0C8BoWi/5J2XAIFuBYSi3cp5HwECuRUQiua2NQojQGAhgblx11lT4pBLH4xn/lH55TKrx9a7fCw+cfB2sd6y2XLNvHSX2P5b28Z13/1IrJft0J2NNve+uOAD+8clK+4Uxx/+sdhhcsYT7ayaNo5+PP5jr+1j6oaXxU2HbxBLtPGOVofMvfv02Hi/WXHqjy6KHVZsdbTfEyBAoBgCQtFi9EmVBAgsEBCKWg0ECJROQChaupaaEIESCzwd/7Hf2+PIO0ZNcZmt4tz//HLssFp2U5/QUHTm5fGuf7svjvzJF+LdrTLOp6+Pfd92bNw+PLXFV1g/3n/wp+MTUzaIfOaD3Yaic+L7R20RZ64xLX5wwOQRjRSKZreujUSAQH4EhKL56YVKCBBoT0Ao2p6TowgQKJCAULRAzVIqgYEXGApFv7P9j+PSXVIkODceu/srcch+X40Hdrk07jt540x2Jk448/TTY41dr4gPXf1AHL9hi7MNh6JP735obPr4FfHNO56JtEk2Fl8/DvzaeXHkJvmMRjs3HA6847S4+2s75zTw7XxW3kGAAIFmAkJRa4MAgaIJCEWL1jH1EiDQUkAo2pLIAQQI5EZgdCg6VNhdp60XezxShDBtbsydu0QsMWNBKHrkGnMill22eZg7HIrGGcNB8NzH465pZ8eZ590S059dPLY446ZKQLxqbjq0UCFzfhhHbHlzbP2jMXbFzp0bscScoV3A1VB0u1ii4rRsFtfe51dGZQQIDLiAUHTAF4DpEyiggFC0gE1TMgECYwsIRa0QAgSKI3BfnLL2lJj71Xvj1C0qidncp+OBm86JQ46+IeKY78QP9l0j5tx6TGx80QYx7eRl4jvnfTW+fXvl/qOxbhzxjWlx0IZDKdvTd18cx5341bj1kWdjmQ12jePP+HS8f81RCVz1EvcHK5e4f7buEve5MfO60+OIs26I6ZWbmqZL2d+9/6fi+H03HrGz8bFbP1Op6eqYPneF2GLK0XHk8D1PH7jwXfHeL/xxYe7Nz6oGgY33fA7NeWYtFJ3/7sfj20ftH5+4fm586Iqb4vhNavW3V2NUwtUH7r4nvnPdVfHNmx+Md3/l9vj81rVr+efGA5ceHPuedWc8s8T68d6D6+ZYdXkkjv/P7WLmeV+JK+/4aTzy7DKx9TnfiQu3r8wghaBvPTsm/+dN8e9rVood3hW7xzmXxqo3nRRTfzAr5lbc9jzjvDh+i6HjD3nTwfGdhVQWjwOvnh5HVnbSzrx0+9h+xqfins+9M+bfbeDpe+KCE4fGe3aZ9WOPYz8bx++yxlC4PPeeOOWtB0ecf3scv+oP47hDT4or74vY5JhL49J9JxdjN3FxPpQqJUCgSwGhaJdw3kaAQN8EhKJ9o3diAgQmSkAoOlGyxiVAIHuBoYDwklEDL77uh2PaNZ+KN1YSsaev2z82OfrOocvLz/9sfKgSFv74o1vHJe/6Ttw0ZY14rPL7d1V+X70EvfZafNe48uefiU3rc9FqmPdgnHnbZfH+4XuVNnxvZYz3fuWu+NJwoDj39s/EBh++euT4G5wYt1+zWyxx02Gx73l3xoxKGDv0WibWWHfVWGKLo+O6w5td+t8sFE3vr9y/c7+t48g5Q+OnMlvX+Hjl3p0HxyHXPziixsmVUPmmSqicXjOn7R5bn/jLEcqL7z58e4LhkDNi9XjfSZ+NT+yyQTx91nrxvrkXxoyTN48lhne2rlm7NcCoe6IuGHSzOPO/L4r3L1t5kNR+J8Ul04cfnlU5YPEV1o01V1glPnT+l6v291Z2Ar+vfifwY5X7rL6ncp/VkU2MPa64O06thsOVUHTtfWPmPh+OmPbVuuM2i3Mr5/Swpuw/mUYkQKBzAaFo52beQYBAfwWEov31d3YCBCZAQCg6AaiGJEBgYgRG7SpcZo03x9t3/9iInZpDoejjcURlp+JB1ef1PB3frgSH1+5ya1z6rllx3Eb7xpWr7RqXXPGZeHvaqFh5svkuH7wiNq3tPq1VPvq+n7Vzr7HgvTHnjjjlPQfHnJOGd1lWdiim8f9jjQ/Hpd/4VGxa2db4dCUknXLe5Lh0OLSsDj86OBxTa6xQtBYCx1DYt8Twrssxapxz62Gx4cd+GBvuc2Icuftmsd5qK468TP2xq2KXrU6Kme86LW46f+dK0DonHph2eEyZ8eG4J92ztepyVSUIvn1+EHzvWRvGvnFZ3Fd52vxCcxue670bHxoXnrF3bLpaJbSs7DbdZdszYokzbo1pdZf+LxR+DruM/PncuOuETWKPb60ae3z10sqO4dTESgi6675xycbDwWwsCM8X3+DQmPa1j8QbH784Nv+3c+Ld7dzHdWJWr1EJECAwQkAoakEQIFA0AaFo0TqmXgIEWgoIRVsSOYAAgbwItBEmVkPRm7Zt/LCe6WfHurteHntWLste8ICjR+KbO743bt239vCm4cnOvCq23/ak2HQ4REs7QCd/+M5K2PqDatiaLsE/5NBbYrXDz4pThy/bHgocnx3aATnW84/amMd88uEwds5Cl88PHfHYdfvEFkcvUQ1F3z2jdY1DofF9seF2O8V7t9gsNt1440owumCLbPUS/2+9M6797qerO28XelVD0YhrH678vtG6GB0m1+6Jek7FN11eX30NmR+/ybR45NhKkDr8ahyKjn4A031x5uunxNenTIsH6947c9ousfUPPjjU96dvjn3fdnjcvvi2MfUnw/cy7cQ8L+tdHQQIlFpAKFrq9pocgVIKCEVL2VaTIjDYAkLRwe6/2RMolEAbwdbYoejCl8TXArqFQtFR56qOe966ccn5q8d3jjonZm54aJx6+M6x3vybXFYu867smHzfjBNbPz19eOzVRu9ObdSM0Q9aGnHMjLjgPe+Lzy9+Ytx6426xbBs1xtxH4ttnnR1Tb6pcxl+5L2p6rbHzeXFp5X6dq1V31b49PrHGyLByxCk7DUWHd22OvCdq5bL/vSqX/U9uEIrePTSXdDvSodfCoWi6hcIDo3aZjgxFK5fXv+3YeLrulgCd7c4t1KdCsQQIFFRAKFrQximbwAALCEUHuPmmTqCsAkLRsnbWvAiUUGC8oejwpeFzdr+w8iCmzSsPNhq6NHyXEx+JTwzvAF2QxQ0Fa7Wnvg/tFL0hJu/86UoYulu8MW16nDsnHptxQ5yy31WxydU3xQ73DV26v8dXL6o8RKhyr9CYG49NvyGmXrdMHHjydtV7fg7lfCPHHrNTw8cucc6t8aXt05jpNTeennlPXHL0wTG18gCh2qXs7dRYffhR7ZXqv/srse+Hr6pcVj70UKN7T6sEu9M2jlOuOSv2nJwS3zkx8/ar4twZG8fnD9hg+PL5DnaKDoeiD5z0nbi0ck/XVH/1lgKV+64ue9Ktcd2UVeeXU90petkHR+1CHR2KPh7f/MDWcfyzdbdAmHFVHPKByiX/B18bdxyQtvEO+a55xQOV3agjzZetu/9rCT8hpkSAQIEEhKIFapZSCRCoCghFLQQCBEonIBQtXUtNiEB5BcYbilYCvu9/cos48OYRT+iJxStPf79j9NPf594Rx73hgHhs/mXrw7syH2nAu8xOMfVHlafUR+XJ61seHNfWnqNUO7Ryj9Fr/3PoQVDVVxeh6O1NurrGPtPipspl5ENDt6jxxnfGrdtU6hs5/cr7Vpl/W4CYcXls/4EzYsaoY+YbtdopWnkI0pStjo315t+7s/HDsaL+0vbhuTUORSPuqoSle9Q9aCndpmDjj90y6mFZlYco/Wj4IUoN18nQw5e+f9hwcFreT4mZESBQEAGhaEEapUwCBOYLCEUtBgIESicgFC1dS02IQHkFKvfXPGLLq2KL7zZ/gvjTN1V2a163U+US9u0qO0EbvR6PH592Uhwx7c54JlaIDXc5Or5Uv4tz/lsaPOBo1KXni6+wfrx7/49VnsC+eaxZu4z+6Xvi66dVLk//wS+r428x5eg48uDtRlxmH2kebz071rim9jCosVv29Iyb49sXXhVX3vHTqD64fvEVYvIWW8Ue+3ws9txk1CzHrHFuzLzp7Djzwlvixw8+UwkVF48V1t0sPnTsiXFQ3ThzZ94cZ37hK/EfP5gVzy6zfrz34E8teJhVui/rXpWHut9fCXkblT08t8mVB10N7UodcvzmCqvHsnNmxTP/qJxz84/Fl874SGw6qvSZl24f20//VNzzxXdG3V0JovrzGZWfVy7xr/38sdtPj+OOvipufyZihQ12iuPP+UzsUNuKW63hmFj2G7dX7h1bS6KHdphesv134gf7rlHez4iZESBQGAGhaGFapVACBIYFhKKWAgECpRMQipaupSZEgEAmAmM/9T2TUwzEIBwHos0mSYBAxwJC0Y7JvIEAgT4LCEX73ACnJ0AgewGhaPamRiRAoJgC1Uqo1eUAACAASURBVB2Jd3xs+FL64cu+K5en1z8hvZgz62fVQtF+6js3AQL5FRCK5rc3KiNAoLGAUNTKIECgdAJC0dK11IQIEOhSYM5NH48ND70ztjjjprh0gztjl21Piqfdg7JLzdrbhKLjBPR2AgRKKiAULWljTYtAiQWEoiVurqkRGFQBoeigdt68CRBYWGD0g4pWrzyAqL37ftJsJiAUtTYIECDQSEAoal0QIFA0AaFo0TqmXgIEWgoIRVsSOYAAgUESeOyHcdyhx8SVM5aI9x57aXx+yhrDT3YfJIQs5/pIfP09U+LxkyoPPdqk9tCjLMc3FgECBIopIBQtZt9UTWCQBYSig9x9cydQUgGhaEkba1oECBAgQIAAAQK5FRCK5rY1CiNAoImAUNTSIECgdAJC0dK11IQIECBAgAABAgRyLiAUzXmDlEeAwEICQlGLggCB0gkIRUvXUhMiQIAAAQIECBDIuYBQNOcNUh4BAkJRa4AAgfILCEXL32MzJECAAAECBAgQyJeAUDRf/VANAQKtBewUbW3kCAIECiYgFC1Yw5RLgAABAgQIECBQeAGhaOFbaAIEBk5AKDpwLTdhAuUXEIqWv8dmSIAAAQIECBAgkC8BoWi++qEaAgRaCwhFWxs5ggCBggkIRQvWMOUSIECAAAECBAgUXkAoWvgWmgCBgRMQig5cy02YQPkFhKLl77EZEiBAgAABAgQI5EtAKJqvfqiGAIHWAkLR1kaOIECgYAJC0YI1TLkECBAgQIAAAQKFFxCKFr6FJkBg4ASEogPXchMmUH6BfoSiv/zlL8sPa4YECBAgQIAAAQKlEVh//fUznYtQNFNOgxEg0AMBoWgPkJ2CAIHeCvQrFF1nnXV6O1FnI0CAAAECBAgQINCFwEMPPRRC0S7gvIUAgVIJCEVL1U6TIUAgCQhFrQMCBAgQIECAAAECzQWEolYHAQIEIoSiVgEBAqUTEIqWrqUmRIAAAQIECBAgkKGAUDRDTEMRIFBYAaFoYVuncAIEmgkIRa0NAgQIECBAgAABAs0FhKJWBwECBOwUtQYIECihgFC0hE01JQIECBAgQIAAgcwEhKKZURqIAIECC9gpWuDmKZ0AgcYCQlErgwABAgQIECBAgEBzAaGo1UGAAAE7Ra0BAgRKKCAULWFTTYkAAQIECBAgQCAzAaFoZpQGIkCgwAJ2iha4eUonQKCxgFDUyiBAgAABAgQIECDQXEAoanUQIEDATlFrgACBEgoIRUvYVFMiQIAAAQIECBDITEAomhmlgQgQKLCAnaIFbp7SCRBoLCAUtTIIECBAgAABAgQINBcQilodBAgQsFPUGiBAoIQCQtESNtWUCBAgQIAAAQIEMhMQimZGaSACBAosYKdogZundAIEGgsIRa2MMgnceeedsdlmm5VpSi3nkvc5572+lsAFOIBxAZrUYYl56GkeauiQrS+Hc+oLe89PKhTtObkTEiCQQwGhaA6boiQCBMYnIBRt7ffTn/604UGrrLJKrLrqqq0HyOCInXfeOVKv0muRRRaJ66+/PoNRmw9R1PMN4pfTvM857/VN6AepxeC//vWv48UvfnGsvvrq4yqD8QK+yy67rCPLffbZp6Pje3VwHnqahxp65T2e83Aaj15x3isULU6vVEqAwMQJCEUnztbIBAj0SaDooej06dNjrbXWiqWXXrqh4P/+7//GjBkz4k1velPXwikUffOb37zQ+9PPV1hhhXEHGo0K+8UvfhEnn3xy3HDDDVEfUNaOrQWjO+20U5xwwgnxr//6r13PL72xLOcbxC+neZ9z3usb1wenwzenz2v6TF999dVx5ZVXjnj3RhttFJ/85CdjmWWWmf/z3XbbLa666qqWZ8mjcZrreF7JqaivFJ48/vjj8S//8i+R+trNq92ejnZ+3eteF6eddtqIUx577LGRAvj6Vzu+7daQxh2r3+94xzuqa7usr06cymowCPMSig5Cl82RAIFWAkLRVkJ+T4BA4QSKHorWdnE2Ci1TM1r9vp2GNQtFa+Mvv/zyseaaa7YzVNvHpC+Y6Ytt+oI7ViiavuimL7ztfMEd6+RlOd8gfjltd85pR2J6/f3vf6/+u/bf63821s/bXryjDmy3vm7HL9L7aqFoq8Aw/aVHbWd4O5/tdo1bnbeZZTs1jH5vt+eqjdPNOdN7+7lT9NRTT42f//zn1d7V93CJJZZoK9yuN+ymp9tuu20ccMABDdt44YUXxi233DL/d+34tltDGrS2thudPP1vWApGP/GJTxTp49p2rZ04tT2oA3MnIBTNXUsURIBAHwSEon1Ad0oCBCZWoOihaNrh+P/+3/+rIo0ORusve28WmrajO1Yomt7f6vftnKNRoNDOl9ZWX0bbPfdYX2jHU1uz80/U+cb75TStp/Huum3XvHbceM/ZzpxTAFr7nCy66KLVYPRd73pX3HHHHdUyaj+rPy79fO7cuZ1OZ6Hj26lv3CcpyADthqL102nnz4F2jTv53NVq6OY9tT+XxtOWduY9nvGzfO/zzz8fU6ZMqQ6Z/oLsC1/4wvzh061OLr/88up/T6FgCgfbeXXS03bWy+iQuh3fdmto53+H2g9G748Ldjouvjd/UtvEqTccFK9vB61Px3Ti1KcSnTYDAaFoBoiGIECg8AJC0cK30AQIEBgtUPRQ9M9//nPMnDmzOq2llloqXv/6oa9OaQdlbUfcK1/5ynjFK17RdfMnIvRsVUwnQUQnxzY7bydjdHJsr8/X7ZfTf/7zn3HvvfdWyx1PgN6qr41+Xwvv3/jGN8akSZM6HqKdOafbR/zsZz+rjv3Wt741fvKTn8SWW24ZP/rRj6o/22STTeLuu++OjTfeOO65556OaxjrDe3UV3v/Zz/72YXOv+uuu1Z/nS45r3+lWo855phx1fqb3/wm/vrXv44YY+WVV67+9yeeeGLEz5dbbrl47WtfO67z5SUU/frXvx433nhjbLPNNnHQQQeNOaduP++DtFO0tpt/3XXXjTPOOGMhz9tvvz3OPvvs6u7RadOmxZJLLtlyHbX7uUnO2223Xdx8883zxxwdeNb3onZsr0PRVFxyevvb3z7GpfRDgeisAy+KM9+zUnU+s797ZOw/dfVcB6Pt9qpl0x2QawGhaK7bozgCBHokIBTtEbTTECDQO4Gih6JJqn5H6GqrrVbd9fa73/1uPuJ4Q67RoWizBy+97GUvizXWWCOT5nUbRHR78rKcr5svp+nef3/84x8zWy+d9qB+PXXz8K525lwLPVNtm222WaT3pFA0BaHplXaRpl2hG2ywQdx3332dTmHM49upLw2QAtF07tH30KwFOqNDnHS/zVRvt8FoCkTnzJmz0D0fm91yI4XK6R6R4wlG8xKK1odkrcKxbv9saPS+8fws00WZ4WDnnnvu/L9cGMuyFpy2+6C8dj83n/70p+P000+vzqhRXxv9rP49Y1G0W0Pt3K3WUsvjZn83jtz/ttjqojNjOBOtvGUoKK2konFQ+jvP6jFT4+Fq4XW7SO+/IHa6fPW46Mz3RIpTq2HqrL3jhoNWiu8euX/cFmvHww8/HNsMj3P/BTvFccPbUWs/q7yreuzUocHnH9tquXTi1Gosv8+vgFA0v71RGQECvRMQivbO2pkIEOiRQBlC0f/7v/+r3set0Wv99dePdD+38bwahaLNHryUVTA6OjxodF/R+jm1+0W7mUNZztfpl9P62y/UbNKu4sUXX7z68K6XvOQl41k6Td+bHgD23HPPxT/+8Y948sknRxyXQv1OLuFvZ86bbrpp/PKXv6yeJ+0aTTvX0k7LWgBau3z+DW94Q/zqV7/KdM7t1JdOWFuD6Z6ITz311Jg1vPzlL490j8RuA7s0eO1znQxSH8Z6pfWQAtjx7hrPSyh6wQUXxPe+973qrr1DDz10zLl3azyeALTbc2a6cNscrBY6vuhFL4rrrruu6bsuvvjiuOmmm6q/byc8bPdzM/qEo/8SodlfKrQzvU5qGN2zWvB61FFHxec+97n5pxu7twtCyQVBZX2lI3eSVoPNWQcOBaEtQtGpq59aCUiHriRZEJhW/ns1ZJ0Ve1cu0a+kr3FcDB+XxjtuVhw4IqBtrNaJUzvujsmngFA0n31RFQECvRUQivbW29kIEOiBQBlC0cSUdrnVQp8aW7qUsf5Jzt1ythuKpvHTsVkEo6O/OLYKCVr9vtXcy3K+dr+czp49e8Ru4rF81llnnVh22WVbEbb1+2effTYefPDBto599atfHSutNHQJ6Vivdua89tprz59v2ul4//33R/oLg9pnZq211orf/va3seGGG8b06dObnu62226LL33pSyN+v9VWW8UhhxzS9D3t1JfeXB8YtgqNOjm2WWG1z3U7QWcnx47Vq7yEomPVmP6iIPWs1tNu/2zpRyhavyuy1eem/vet1lurnqbfp8/TySef3PTQ//7v/47Pf/7z1d9fdNFFLT/b7X5uOplnp8d2UkN9v2tPu0+u6efpz5ezzjqrevq21lM1kKy7q+iIXaJDAWY13qzfWTq7xU7RrWqX5A8Fr7P2Ht55Oh9l1I7U4V2jCx+3sGInTp32wPH5ERCK5qcXKiFAoH8CQtH+2TszAQITJFCWUDTxjL6sfbyXzdfIOwlFa3WM99zNQspGX/prXzzH+8W+/v1jhTcTfb5mdbQzv3a/nHYSiqaeptsy1O412e1HMV2iny7Vb/eVZSiaHqBUu8duugT8b3/7W6Txn3766Wo5tcvn0z1601xrr9p76muuD0ZbBaLpfe32JE87RVOI89KXvnT+X7assMIKsfrqq7fbuqbH1X+u0u7uV73qVdV7mqbL+GtPmx/95izXfTuBVG1X+nnnnRfpfsztvKfRhAclFK15pT8f0g7cZq90D9d0L9f0yrKn416UYwzQ7mc3DVHrd3qYVLp9zcEHHxzvfOc7q1dxnHLKKZFuDXL++ed3vp5GB5/VK+lrD15KQeblsXrazdkiFF0Qbo4OP2sAox/wNPTztevub9qMqhOnieyXsSdWQCg6sb5GJ0CgGAJC0WL0SZUECHQgUJZQNN3vr1GoMN5wMlGOfop9q51lrX7fTnvytnOz03pazXGs0LcXoWitvkaXz6cH6qQdnbWntdeOTZe0p8vMu3mlsdK56l9prLSTefSDfibi8vl0C4nak+Rr/7n+thLpdz/4wQ/iAx/4QPXy+iOOOCJ22GGHpk+fT8Fo2m061g7R2lzbDQzyck/R9ICldAuF9GdKepL48ssvX51K+lynfqUd6N2+auu+0T0d00Ov0i7c+j/HasFSq/O1a1z/uUv9Tg+vSrsWa6/3v//9kR46ll61W3KMJxRtVfdYv28nOBzP+Fm99/DDD6/usk6vsWpOvfzDH/7Q8rhOPzej59HPy+e/+MUvVh+iNPp2LrV1deKJJ8ZJJ53U3CntEL1j8/mXuQ/NrW5n50oLLnVvtVO0eml99VL4oXuKLghFx9opOhywtt6gP4K93c9fVmvOOP0REIr2x91ZCRDIl4BQNF/9UA0BAhkIFD0UTTvd0g68dE/AtAMuXSacXumBCmk3XHqtuuqq1V0qWb1ahZ6tft9OHXnZKVqrtdeh6OjLo9sNZrr5cjrWg5ZeeOGFSA/kSf9Ol9CnS+m7eaVL5lPQmp46nS5fr3/6dC8etNSq5hRy7rnnnpHuKZoeypQCytGhcKsxmv2+k57k4enztV3B6dYCKSxOO0RnzZpVnd54gvH0/nbXcafW7RrXn7/+wT/p/qzXX3993HLLLSNOnf6CIIX23QSU/dgp2qlbFsen/w3dZZddqmH2fvvtV/3LhNGvefPmVf/CIb0++tGPxrvf/e6Wp263p3l70NJPfvKT6m0C0m1kvvrVr8Zee+0V6R7Kad5bb711i89Ag12cI+7t2eKeovPvATq863ObRqFo5dFN9fcOrduJutq1dfcUHX6g0+q1S/fH6Fi7vWrZdAfkWkAomuv2KI4AgR4JCEV7BO00BAj0TqDIoWhtl196IE56aE0KRFMwml5pXmmn11JLLRXPP/989WdZ7BpN47QKPVv9vp3udhpCjjdsaXW+Vr9vZ071x0xU6Nvtl9O0O+7ee+9tuk5S+P7oo492vYbSmnjNa14TK6644kJUtVD0jW98Y0yaNKlTyrYvT68NnJ6Wnc61xRZbVH/0X//1XzFlypSYPHlyvO1tb6s+ybq2W7DjYhq8odueZHHu8Y4xY8aM6p8tWf35Md7PabP5tGtcO38K8dID6tp9FSkUveyyy9qdVvW4ffbZp6PjGx18zz33VP8iIe2QPPLII+Mtb3nL/MPSX4Z88IMfrP73FKqfcMIJbZ2vk55ut912cfPNN88fd3S/6m+7Uju2nZ62W0M6cf3aTn+mJY8UtKfw/bjjjouNNtqoWl/rz8Doy9jXHvmwo2ZPn6+MveCJ8tvEgQfOiql1T58feW/QZk+ZH/nzdi6dT3PqxKmt5jsolwJC0Vy2RVEECPRYQCjaY3CnI0Bg4gWKHIqmL17pUt/0RfSxxx6LdNlrLfhMO/PSLq/0xOj0Sse+7nWvi3RvxfG+WoWerX7fzvnTF8f0xN7azsRe3OOz0flqtU5EKNpsfimg22233eKqq66KadOmVXeptf4iPVTpeL+cpqC92ZPf0xqrv99mO32sHTPWe8c6Zzvn6GTO6ZLp3Xffvfo5+MY3vlENxvbee+/qZeLpCfVph1eWgWgWPWnHYKKOqd/Fm3aMpnuLjufV7jru9BztroF0/ve+973xne98p6NTtBOgjR5wUHaKfuYzn4n0Two/02cp/W9qCgTXW2+9KkkKBdMrXVb+9re/vfqXDml3Z6tXJz2tH6tZr+qD0XR8Oz1tt4Y03uh+1/5cS1dt1K7gaHRcK4ci/L4TpyLMR42NBYSiVgYBAgQqt1f6vx8v8f+BIECAQJkEih6K1p70nsKLxRdffH4I+vvf/z6eeuqpakj6pz/9KR555JGud/mN7ner0LPV79tZP/fdd1+k+6/Vvry2ClNa/b7VOctyvkH8ctrJnF/0ohfF0UcfHelJ2E8++WR1WaQn3L/1rW+NL3zhC5kHomn8TuprtU579fvRO4cfeOCB6iXA6TYc6XYc3b7G+zltdt52jUcHY+3Oo50AbfRY/QpFe71TNM0zBZ/pkvj0F3Ep/DzttNOqfwmXXun36RLytDP7L3/5Sxx11FHVBw+lW1WM9eqmp9tuu20ccMABDYdNt0iovz1COz1tt4baPNsZc6I+A+2u5Yk4rhOniTi/MXsjIBTtjbOzECCQbwGhaL77ozoCBLoQKHIomi5rTZe31l6jL49PQV+612h6pac8v/zlL+9CaOG3jH7KfaNBs7pUvzZ27f5/zSYw+sEW451oUc83iF9OO51zukT/sMMOi/Rgn/R6xzveEWefffaEBKJp/E7rG+/azeL9tdtvpEt+U5CcXmnnW3oae6NbILR7zokKhPJo3G0AW7NsJ2Br130ij2v0Z+XFF188f500cvja175WvefmWK92ezp6/BTGplC2/nXsscfGr3/96xE/a8e33RrSwJ30u51zT2TPsh67E6esz2283gkIRXtn7UwECORXQCia396ojACBLgWKHIp2OWVvK7HAIH457WbOKRhNT5hPr4m4ZL5+iXVTX4mX6IRMjfEC1l7vFJ2QhlYGzUNP81DDRPlmOS6nLDXzO5ZQNL+9URkBAr0TEIr2ztqZCBDokYBQtEfQTtMTgUH8cpr3Oee9vp4szAk+CeMJBu7D8HnoaR5q6AN9x6fk1DFZId8gFC1k2xRNgEDGAkLRjEENR4BA/wWEov3vgQoIECBAgAABAgTyKyAUzW9vVEaAQO8EhKK9s3YmAgR6JCAU7RG00xAgQIAAAQIECBRSQChayLYpmgCBjAWEohmDGo4Agf4LCEX73wMVECBAgAABAgQI5FdAKJrf3qiMAIHeCQhFe2ftTAQI9EhAKNojaKchQIAAAQIECBAopIBQtJBtUzQBAhkLCEUzBjUcAQL9FxCK9r8HKiBAgAABAgQIEMivgFA0v71RGQECvRMQivbO2pkIEOiRgFC0R9BOQ4AAAQIECBAgUEgBoWgh26ZoAgQyFhCKZgxqOAIE+i8gFO1/D1RAgAABAgQIECCQXwGhaH57ozICBHonIBTtnbUzESDQIwGhaI+gnYYAAQIECBAgQKCQAkLRQrZN0QQIZCwgFM0Y1HAECPRfQCja/x6ogAABAgQIECBAIL8CQtH89kZlBAj0TkAo2jtrZyJAoEcCQtEeQTsNAQIECBAgQIBAIQWEooVsm6IJEMhYQCiaMajhCBDov4BQtP89UAEBAgQIECBAgEB+BYSi+e2NyggQ6J2AULR31s5EgECPBISiPYJ2GgIECBAgQIAAgUIKCEUL2TZFEyCQsYBQNGNQwxEg0H8BoWj/e6ACAgQIECBAgACB/AoIRfPbG5URINA7AaFo76ydiQCBHgkIRXsE7TQECBAgQIAAAQKFFBCKFrJtiiZAIGMBoWjGoIYjQKD/AkLR/vdABQQIECBAgAABAvkVEIrmtzcqI0CgdwJC0d5ZOxMBAj0SEIr2CDonp7nzzjtjs80262s1eaih1wDm3GvxofMNont/pFufVS9aG030EXow0cLGL7OAULTM3TU3AgTaFRCKtivlOAIECiMgFC1MqzIpNA9fivNQQyaYHQxizh1gZXjoILpnyJfpUHqRKWdXg+lBV2zeRKAqIBS1EAgQIBAhFLUKCBAonYBQtHQtHXNCefhSnIcaet11c+61+ND5BtG9P9Ktz6oXrY0m+ojx9GDq1Knxve99r1rioosuGh/+8IfjPe95z0SXbHwCuREQiuamFQohQKCPAkLRPuI7NQECEyNQ9FB09913jxdeeGE+ziKLLBJpTm9729viiCOOmBC0OXPmxN57773Q2DvuuGP8+7//e+bnvP/+++O0006L559/vjp2mmN6ve51r4tTTz21o/N18qX4y1/+cvzwhz8cc/xVVlklvvKVr0xYDR0NnOODO3FvNI2f/vSn8eY3v7lnM9x5553j+uuvH9f5xjvncZ18+M15qCGLeZRhDL3ofxe77UH68yD97+ro18tf/vK48MIL+z8xFRDogYBQtAfITkGAQO4FhKK5b5ECCRDoVKDooejHP/7xeOyxx5pOOwU7tRCxU5tmx1911VXxrW99a8SXxHSOSy65JJZbbrmsTlMdJ+3MueCCC5qOecMNN3R0vk6+FP/mN7+JJ598MlLwefrpp8czzzxTPdeUKVPita99bfz1r3+NDTfcMJZffvkJqyENXPtCXptrsy/oqQfjDfIeeOCBOPbYY6vzSXNed911q/95vOfsxL0R5iCEot///vdjpZVWqq6pRq/f/va38Yc//CG23HLLttfb+Nzvjwt2Oi6G9sal1zZx6g0Hxeur/zn97vJY/aIz4z0rNStndnz3yP1j1t43xEFDbxroV+e9GO0/zLf2gXHRme+JpuwToTz7u3Hk/rNi7/n9n4iTTPyYnfcg4jOf+UxMnz69+r+j6c/+jTbaqPrnbBorvT760Y/Gu9/97okv3hkI9FlAKNrnBjg9AQK5EBCK5qINiiBAIEuBooein/zkJ+PRRx+tktRCs9/97nfxiU98ovqzt771rXHkkUdmSTZ/rFpQdv7551eDw4l41YdxF198cay44orVcPLee++t7tCcyFC0fj61OrIIHrv5Yr7TTjt1PNdu+lHvncVcazV0OudaCNro343mNd5dpDXf2r9rO0WbhcHtrLt25/zII4/EYYcdNuIvGUaPv8cee8Tf//73+VM/5ZRT4g1veEPLFrdbw8IDDQVysw68KM4cTj1nf/fI2H/q6sPBqFC0Jf6oAzrvxVAPKuD9D5UHOBRNfyak1+jw86yzzqoGoy9+8Yvjyiuv7HQ5OJ5A4QSEooVrmYIJEJgAAaHoBKAakgCB/gqUJRQdHWDVvshts802cdBBB2WOPHv27Nh///2r47YTEHVbQG0em2yySXz605/udpj57+s8mIjqZftph1B6Lb300vGNb3xjXHV0U0N9KDreXZtjFd8sFB3vObuZc32dZd4pWlvj9fNNIeiuu+5a/VG6hcN55503om3tBtZdu1dDsNtiqxE7QWsh3UWx+uX7x9SHU0lrx4GHrR5Tv736gt2L6b1nRRx+5r/GL+p3ilbHnBrVt43YdTq0o3RovMqIdUHsuD5oOXtz571oFYqOdNumFp4O9y7Wfjgefriyu/ei1ePyyi7PrQ6cFVOryJWeXbR3zNp/eBfwNqfGDbWtvPdfEDsdV7c3uDpm/Y7V+t3COQNuo5zOexBx1FFHxeKLLx7pLyLqXykgSr9r97PYRnkOIZBrAaFortujOAIEeiQgFO0RtNMQINA7gbKFos8991xcdNFFcfvtt1cRJyqwvPzyy+O6666b8C+E9Ts0UzD6jne8I9K/u70lQDdfitPtAqZNm1b13G233eYHpN2u0m5q6NVO0WaXz3c719r7uplz/Tnrd4zW/3y8O0SbzavZTtFOPk/tzrlR4Fy/w/uyyy5reFuEdmppt4aFHRYEbvPDthEH1e8UHblrNO0oPSsOr+wwjbrL50cGfPdfsFMcN2voMvDKQbH/rL2Hg7l03B2xecEv0260rjrvxdihaL3hStUwc1Yl7KzcziCGwufVR4SkU6Pyy+qu3+r7vpeC0dqxw+F39X0LgvDqzuDbthoKuwd4p2izPyNqn0uh6Hj/18H7iyIgFC1Kp9RJgMBECghFJ1LX2AQI9EWgLKFoI7za5eYTAZsetJQeuJTub1i7VH8izvOzn/2s6cOUUg277LJLR6ftPJiI2GuvvSKFzel1xRVXxDLLLNPROUcf3E0NWTz4Z1xFj/PNncy50a7QXuwUTev43HPPrc40C+9255zumVt7qnWNOe1MTgF87TU6OG03iGm3hqbtbbhzMB09MghNc1dsRQAAIABJREFUQdsdm6ddhSlMrW4TrdxrtO6eopFCu3Ql+PA9SetCtpVGhKLjXGgT/PbbbrstvvSlL404y1ZbbRWHHHJIyzN33otG9xSt7dQcfb/Wof9+21aV4PNffzFyl++oXb/VsHNECN3k3rCp95cP7wDOUSja2x40bmv9va7/7d/+LT70oQ+17L8DCBRdQCha9A6qnwCBLASEolkoGoMAgVwJlCUUTSFJusfgU089Vf2n9pqoL2y1kCY9/f31r8/+KSrNLtdutngmMiTK8n6iqf7Ow5FcfWS6KqbdOafwc/Qr7QZttlO0dmy3O0abhY29vKdomkPaoZsuk0//pFd6onV6snX96+qrr67uzn7hhReq9/BN9/Jt9WrXvdU41d+PCNdG3VM0BWh3bB43vO+x4Uvn04OARoeiCy7LHjrf8G7FyhODhnYvDv208c7UtirsyUH1oVy7gWh3n/uxdoou/LtkePnqtVC07qFIowLNsULR+j4MtWj4oU45CkVTWb3rwcgldc4558SPf/zjET9sZ8d2TxamkxCYYAGh6AQDG54AgUIICEUL0SZFEiDQiUCZQtH6J4+nhxDdeuutVYqsv7Q98cQT8+9TmvXYrXr3v//7v3HppZfOn1u7YWht3E5Dovvvvz+OO66yxa3ymjx5cvWJ7ON9dVrDeM+Xh/d3MudB2yla68/cuXOru0PHWtPp9+m4dv8yohP3EeukFnKOeGx8/e7E0Q9aGrrsffXKfStvq146n56NPioUre06HHNBtvMAp/6v6BTKpT8b2tkh2u2fPUO7cZs9aKnVTtEuQtHZo3bz5nSnaM2zNz0YudbSfX7/8Y9/VD+j6RYXRxxxRP8XowoI9EhAKNojaKchQCDXAkLRXLdHcQQIdCNQ1lA07Tw75phjqiTp8tyVV165G56G70lP2k271joNJLspIO2KW3LJJRd6a7e7NzsNiU477bTqLsX0Ovzww2OzzTar/ueTTz45TjjhhPl1HXvssdWfLbrooi2n2UkNjeY53ocejVVgs3uKjvecncy5UX1lvqdobb5HH310PPjgg9UHeaUHeo1+pTAmhTJrrLFGnH322S3XWTqge/cGgVz9fStXWji8HHGvypSJ1oeiww/rqT1Jvf5J9pXkb2iHYzVIdU/RBY0dzz1FxxuKDt9TNvK5U7Stxd/goO4/D0ODpb8gS2H4YYcdFptvvnm3ZXgfgUIKCEUL2TZFEyCQsYBQNGNQwxEg0H+BsoSiSbJ+12ZtR9non2chfsABB1Qv0d9hhx1iv/32y2LIpmOkBwwtv/zyse+++8Z6660XL3nJS6qXTqb7paZXp8Fsp1+K658MXu+bfl479/777x+zZ8+Oz33uc7HOOuu09Oi0hjRgrx601Ozp8y0n1eKAbuZcP2Qv7ilaf75e3lM0nffJJ5+s7r7ecccdm96fMNWUXvU7wlv1ZXzuo+9pueBy91rgOfXhup/V7yysFjZqN+OIp8/XjzXyPHm/fL6VebPfd96L8Tx9votQdPgesNUH1KdbG5y6VdxWeXjT3tX7wNZ6NHhPn++2395HoGwCQtGyddR8CBDoRkAo2o2a9xAgkGuBooeiH//4x+Oxxx5rarzHHntUd5dl8UqXiv7+978fMVSnoWSnddSHko3ee+aZZ8baa6/d9rCdBxPNh67fxXnJJZfEcsst11YdndRQm3+983h3bY5VZLNQdLzn7GTOqb76naETeU/RmkUtdK79u5f3FE27oXfffffqpdjpHpWNXmmX8u9+97u45ppr2lpjtYM6de9o8FEHz7+nZXXHp9dogV72gn5jgfH2IH0OZ86cWf3f1PQwNC8CgyQgFB2kbpsrAQLNBISi1gYBAqUTKHoomsKUFKqkVwrOaq90iW3aebbWWmtl1rPa7sj6AdPDYKZOnZrZOUYPdO+991YfPpO+zNbPLz1o5vjjj49XvOIVHZ273S/F7YSAn/zkJ+PRRx+tnr+Te6u2W0Mat1c7RGuIzS6f7wi5wcGdzLnRucq8U/Taa6+N7bffvuFtIpJF+kuPFMS8/e1v77gN43Vv74SjLrVu700Dd1RvejFwrB1NeDw9qP3lRe1/azvZsd1RkQ4mkFMBoWhOG6MsAgR6KiAU7Sm3kxEg0AuBooeivTAq0znG86W43mGfffaJv/3tb/HFL34xUjiaAtu0i2/SpEktuTqpodFO0ZYnyOEBncx50ELRiWzXeN0nsrZBG1sv+t/x8fag9pdl6S/lzj///P5PSAUEeiggFO0htlMRIJBbAaFoblujMAIEuhUQinYrV8z3jfdLcW3W6cvxueeeG6961auqP0r//aKLLooVV1yxJUxWNbQ8UY4OMOf+NGMQ3fsj3fqsetHaaKKPyKIH8+bNi8UWW2yiSzU+gdwJCEVz1xIFESDQBwGhaB/QnZIAgYkVEIpOrG/eRs/iS/F455SHGsY7h07fb86dimVz/CC6ZyOX/Sh6kb1ppyPqQadijiewQEAoajUQIECgcru6//vxEv8fCAIECJRJQChapm6aCwECBAgQIECAQNYCQtGsRY1HgEARBYSiReyamgkQGFNAKGqBECBAgAABAgQIEGguIBS1OggQIGCnqDVAgEAJBYSiJWyqKREgQIAAAQIECGQmIBTNjNJABAgUWMBO0QI3T+kECDQWEIpaGQQIECBAgAABAgSaCwhFrQ4CBAjYKWoNECBQQgGhaAmbakoECBAgQIAAAQKZCQhFM6M0EAECBRawU7TAzVM6AQKNBYSiVgYBAgQIECBAgACB5gJCUauDAAECdopaAwQIlFBAKFrCppoSAQIECBAgQIBAZgJC0cwoDUSAQIEF7BQtcPOUToBAYwGhqJVBgAABAgQIECBAoLmAUNTqIECAgJ2i1gABAiUUEIqWsKmmRIAAAQIECBAgkJmAUDQzSgMRIFBgATtFC9w8pRMg0FhAKGplECBAgAABAgQIEGguIBS1OggQIGCnqDVAgEAJBYSiJWyqKREgQIAAAQIECGQmIBTNjNJABAgUWMBO0QI3T+kECDQWEIpaGQQIECBAgAABAgSaCwhFrQ4CBAjYKWoNECBQQoF+haIlpDQlAgQIECBAgACBkgqsv/76mc7s0UcfjSWnrxOLTYqYtOjQP4u+KOJF6Z9Fhv69yCKV/+BFgACBnAjYKZqTRiiDAIHsBPoVimb9fyyzEzESAQIECBAgQIAAgQUCv/zlLyPr/+8qFLXCCBAomoBQtGgdUy8BAi0FhKItiRxAgAABAgQIECAwwAJC0QFuvqkTIDBfQChqMRAgUDoBoWjpWmpCBAgQIECAAAECGQoIRTPENBQBAoUVEIoWtnUKJ0CgmYBQ1NogQIAAAQIECBAg0FxAKGp1ECBAwIOWrA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IBS1MggQIECAAAECBAg0FxCKWh0ECBCwU9QaIECghAJC0RI21ZQIECBAgAABAgQyExCKZkZpIAIECixgp2iBm6d0AgQaCwhFrQwCBAgQIECAAAECzQWEolYHAQIE7BS1BggQKKGAULSETTUlAgQIECBAgACBzASEoplRGogAgQIL2Cla4OYpnQCBxgJCUSuDAAECBAgQIECAQHMBoajVQYAAATtFrQECBEooIBQtYVNNiQABAgQIECBAIDMBoWhmlAYiQKDAAnaKFrh5SidAoLGAUNTKIECAAAECBAgQINBcQChqdRAgQMBOUWuAAIESCghFS9hUUyJAgAABAgQIEMhMQCiaGaWBCBAosICdogVuntIJEGgs0K9QVD8IECBAgAABAgQIFEVg/fXXz7TURx99NJacvk4sNili0qJD/yz6oogXpX8WGfr3IotU/oMXAQIEciIgFM1JI5RBgEB2Av0KRddZZ53sJmEkAgQIECBAgAABAhMk8NBDD4VQdIJwDUuAQGEEhKKFaZVCCRBoV0Ao2q6U4wgQIECAAAECBAZRQCg6iF03ZwIERgsIRa0JAgRKJyAULV1LTYgAAQIECBAgQCBDAaFohpiGIkCgsAJC0cK2TuEECDQTEIpaGwQIECBAgAABAgSaCwhFrQ4CBAh4+rw1QIBACQWEoiVsqikRIECAAAECBAhkJiAUzYzSQAQIFFjATtECN0/pBAg0FhCKWhkECBAgQIAAAQIEmgsIRa0OAgQI2ClqDRAgUEIBoWgJm2pKBAgQIECAAAECmQkIRTOjNBABAgUWsFO0wM1TOgECjQWEolYGAQIECBAgQIAAgeYCQlGrgwABAnaKWgMECJRQQChawqaaEgECBAgQIECAQGYCQtHMKA1EgECBBewULXDzlE6AQGMBoaiVQYAAAQIECBAgQKC5gFDU6iBAgICdotYAAQIlFBCKlrCppkSAAAECBAgQIJCZgFA0M0oDESBQYAE7RQvcPKUTINBYQChqZRAgQIAAAQIECBBoLiAUtToIECBgp6g1QIBACQWEoiVsqikRIECAAAECBAh0JTB79uxYaaWVRrxXKNoVpTcRIFAyATtFS9ZQ0yFAIEIoahUQIECAAAECBAgQiEiB6MMPPxybbbaZUNSCIECAwCgBoaglQYBA6QSEoqVrqQkRIECAAAECBAh0KFALRNPbhKId4jmcAIGBEBCKDkSbTZLAYAkIRQer32ZLgAABAgQIECAwUqA+EBWKWh0ECBBoLCAUtTIIECidgFC0dC01IQIECBAgQIAAgTYFRgeiQtE24RxGgMDACQhFB67lJkyg/AJC0fL32AwJECBAgAABAgQWFmgUiApFrRQCBAg0FhCKWhkECJROQChaupaaEAECBAgQIECAQAuBZoGoUNTSIUCAgFDUGiBAYEAEhKID0mjTJECAAAECBAgQqAqMFYgrlj+NAAAgAElEQVQKRS0SAgQICEWtAQIEBkRAKDogjTZNAgQIECBAgACBloGoUNQiIUCAgFDUGiBAYEAEhKID0mjTJECAAAECBAgMuECrHaI1ns0222yE1EMPPRTrr79+pnqPPvpoLDl9nVhsUsSkRYf+WfRFES9K/ywy9O9FFqn8By8CBAjkRMA9RXPSCGUQIJCdgFA0O0sjESBAgAABAgQIlE9AKFq+npoRAQKdCwhFOzfzDgIEci4gFM15g5RHgAABAgQIECDQVwGhaF/5nZwAgZwICEVz0ghlECCQnYBQNDtLIxEgQIAAAQIECJRPQChavp6aEQECnQsIRTs38w4CBHIuIBTNeYOUR4AAAQIECBAg0FcBoWhf+Z2cAIGcCAhFc9IIZRAgkJ1Av0LR7GZgJAIECBAgQIAAAQITK+BBSxPra3QCBPIvIBTNf49USIBAhwL9CEU7LNHhBAgQIECAAAECBEol4OnzpWqnyRAYCAGh6EC02SQJDJaAUHSw+m22BAgQIECAAAEC/RcQiva/ByogQKAzAaFoZ16OJkCgAAJC0QI0SYkECBAgQIAAAQKlEhCKlqqdJkNgIASEogPRZpMkMFgCQtHB6rfZEiBAgAABAgQI9F9AKNr/HqiAAIHOBISinXk5mgCBAggIRQvQJCUSIECAAAECBAiUSkAoWqp2mgyBgRAQig5Em02SwGAJCEUHq99mS4AAAQIECBAg0H8BoWj/e6ACAgQ6ExCKdublaAIECiAgFC1Ak5RIgAABAgQIECBQKgGhaKnaaTIEBkJAKDoQbTZJAoMlIBQdrH6bLQECBAgQIECAQP8FhKL974EKCBDoTEAo2pmXowkQKICAULQATVIiAQIECBAgQIBAqQSEoqVqp8kQGAgBoehAtNkkCQyWgFB0sPpttgQIECBAgAABAv0XEIr2vwcqIECgMwGhaGdejiZAoAACQtECNEmJBAgQIECAAAECpRIQipaqnSZDYCAEhKID0WaTJDBYAkLRweq32RIgQIAAAQIECPRfQCja/x6ogACBzgSEop15OZoAgQIICEUL0CQlEiBAgAABAgQIlEpAKFqqdpoMgYEQEIoORJtNksBgCQhFB6vfZkuAAAECBAgQINB/AaFo/3ugAgIEOhMQinbm5WgCBAogIBQtQJOUSIAAAQIECBAgUCoBoWip2mkyBAZCQCg6EG02SQKDJSAUHax+my0BAgQIECBAgED/BYSi/e+BCggQ6ExAKNqZl6MJECiAgFC0AE1SIgECBAgQIECAQKkEhKKlaqfJEBgIAaHoQLTZJAkMloBQdLD6bbYECBAgQIAAAQL9FxCK9r8HKiBAoDMBoWhnXo4mQKAAAkLRAjRJiQQIECBAgAABAqUSEIqWqp0mQ2AgBISiA9FmkyQwWAJC0cHqt9kSIECAAAECBAj0X0Ao2v8eqIAAgc4EhKKdeTmaAIECCAhFC9AkJRIgQIAAAQIECJRKQChaqnaaDIGBEBCKDkSbTZLAYAkIRQer32ZLgAABAgQIECDQfwGhaP97oAICBDoTEIp25uVoAgQKICAULUCTlEiAAAECBAgQIFAqAaFoqdppMgQGQkAoOhBtNkkCgyUgFB2sfpstAQIECBAgQIBA/wWEov3vgQoIEOhMQCjamZejCRAogEC/QtF58/4Zz/zlb/HXOc/FC3P/UQApJRLon8CSSyweyy27dKzw0n+JxRab1L9CKmf22e0rv5MXUMDnt4BNUzKBisBEf3aFopYZAQJFExCKFq1j6iVAoKVAP0LRFKo88ocnYtmlX1wNepZacomWdTqAwCALPP/C3OpfIMx57u+xxitX7lsw6rM7yKvQ3LsV8PntVs77CPRXYKI/u0LR/vbX2QkQ6FxAKNq5mXcQIJBzgX6Eok/M/lNVZeWVXpZzHeURyJdAvz87/T5/vrqhGgKdCfT789Pv83em5WgC+RGYqM+OUDQ/PVYJAQLtCQhF23NyFAECBRLoRyg647e/i9es9go7RAu0TpSaD4G0a+XRx56MyWu9ui8F+ez2hd1JSyLg81uSRprGwAlM1GdXKDpwS8mECRReQCha+BaaAAECowX6EYre++vfxBtf91rNIECgC4F+fn76ee4uqLyFQO4E+vkZ6ue5c9cIBRHoUGAiPj9C0Q6b4HACBPouIBTtewsUQIBA1gJC0axFjUdgYgUm4otZuxX389zt1ug4AnkW6OdnqJ/nznNP1EagHYGJ+PwIRduRdwwBAnkSEIrmqRtqIUAgEwGhaCaMBiHQM4GJ+GLWbvH9PHe7NTqOQJ4F+vkZ6ue589wTtRFoR2AiPj9C0XbkHUOAQJ4EhKJ56oZaCBDIREAomgmjQQj0TGAivpi1W3w/z91ujY4jkGeBfn6G+nnuPPdEbQTaEZiIz49QtB15xxAgkCcBoWieuqEWAgQyERCKZsJoEAI9E5iIL2btFt/Pc7dbo+MI5Fmgn5+hfp47zz1RG4F2BCbi8yMUbUfeMQQI5ElAKJqnbqiFAIFMBISimTAahEDPBCbii1m7xffz3O3W6DgCeRbo52eon+fOc0/URqAdgYn4/AhF25F3DAECeRIQiuapG2ohQCATAaFoJowGIdAzgYn4YtZu8f08d7s1Oo5AngX6+Rnq57nz3BO1EWhHYCI+P0LRduQdQ4BAngSEonnqhloIEMhEQCiaCaNBCPRMYCK+mLVbfD/P3W6NjiOQZ4F+fob6ee4890RtBNoRmIjPj1C0HXnHECCQJwGhaJ66oRYCBDIREIpmwmgQAj0TmIgvZu0W389zt1uj4wjkWaCfn6F+njvPPVEbgXYEJuLzIxRtR94xBAjkSUAomqduqIUAgUwEhKILGP/w7U/FAde9Kc67ZI9YMxNdgxDIXmAivpi1W2U/zz1mjf/4aZyx15fiHwdPjRM2f0m70+nTcY/HDR8/LK7Z5Iz45gdf06canLZfAv38DPXz3M29i/V58P8T+vXJ6f95J+LzIxTtf19VQIBAZwJC0c68HE2AQAEEyhKKPvX/s3fn8VGWh97/vz2HILugggvxsIiyCIpCC3qgiD/yVGhxQQEBkU0JtKDH0ApWoZXYQqxgC7QIikERXDhiQQvtA48U4YhYVNwAN8ADqIBChLAl/PG77mWSmckkmUxmuefOJ69XX8dD7uW63td1z2S+cy3vLtO8p9fpg/0nVJxRT80u+6GGjblTWa2iD0g+eOJ2TflHH8185S5dkbK2O6S1D+VoXkEH3Tz6Lg27uqlqp6wsNevGXyzJVs6rJ6TiYhUHqm71peaX6pqf3KSBN3TQOSrS1jljlLv/Tq3My0oJUCI+mEVbkYTc++A25T/xrFZ/9JWOF2eoflPjffudGnt9SzWItmAH1+q+7EVS9lw9fkPTaM9K6HGFu9dq3qzntdl+TcpQhq5UTv4v1av+ds29ZbrW/GSaVo/rkNAycHHvCSTkGYqymvG/93F98fqzWrjkTX1YYF41M85W6469NHLiUHVtEmWh5MHn4fgerX5ijvK3OK9J5vFVF/cLFy/8nVDV96qF5r3q/Gibg+PKFYj/8yMRitLhEEAg3QQIRdOtxSgvAghUKpD+oeghbZjxkPLe/r5MXTN+dI+WPnBt1MFK4j7sHDdlHKeFzaZp6ZhLK2kT9wNiSSh3tjr9ZIQm3H6tLo4+36203eN/QFXqGP+7l3dF+8Pj7hHKn3atCTQr/nHav5xjMlpo7Ow83ZxJKHrV5ZX14ejb98DGx5Qze6uOhJ+S0VWT7QAxymslMBStSh8KlPbwlj9p4szNZerVN/cFTezowRAoSmYOq75AIoKVaEsV13sf/0wLHpqulXtKvkIqKUaTAVUZBZ3A5+H4m5o+6hmdn7tA2W2jVDpiRp3nzNIbBWHHu19iJO7vhCjLZw6r6ntVPEPRWF4Po6+Zt4+M6/PjVpVQ1NttTukQQKCsAKEovQIBBHwnkO6h6M5FJvR6Teo++l6N+kkHXVyNYZX2B43XzUjRl+I9UvSQVk+eqHkao/xKR2y4HxAv76OBtbfrr+995Y5aPFvdsx9Qzg1VGD2X1N5alTomr2BV+QBrH7s7mjaKX/mfe2G5bu7fTw3qh6Z/hcePa+VrazRs8G1lbpaID2bR1iiu9/7kGQ2bskb60Z2aPLyPrsisxsNbEoo+YUaKNo62OlEdV5U+ZF/QrdeRjA4am3uPbm5ryrNvtSbkrFSXvAUa1cp5xteZkGUlI0WjagOvHlRzn98CbZg+UXkfXaS+E8drWLeWOifmxzeBz0OVvywxQe+oqVpZkKFOo6dpcv9LzZdpZnr/fVO0/Opce7mLxP2dEH0vT8V7VaB0VX49jL5aST3SK88uoWhSm52bIYBAHAQIReOAyCUQQMBbAukdirpB3L5rNDnvLl2TWb9aU80T8kGjqEiq/X1QKNpL9Ytqq0G5HyDDRs0UFWjnpue1YNGb+uREsZr8ZIoWjOsc9ehX2SNlNqjXggfUK+rpjFXso1WuYxWvH8vhpkxFtWtrZ8mSCHeq9XGZ8LH8T+4Jaf8Kym59KFv24stq3aqFZuZOKwlGrUB0ytTp2rX7Sw0dfKvuuH1gyFXiGkxW0Tae9z7w94c0asFX+nFOriZ0a17BMxFFId3wo7U9EjOK46M5JIY+pCLz/GabqfHH22jCvEfUr1mkGznP+C4PTfWPhoNjQgVq9vPrvk9ddqNmT7pN7ZrFnIga1MQ8D/bbUkHQshrX1zPvCRX9jVBkAs+JZrbACbXNnl3uMhzJfp+I9NylpAyxvB569EXDS88uoahHOwnFQgCBcgUIRekcCCDgO4H0DkWLtHmWWd9xU+j0vYzGHdRreNk1CQ+/+4zy5q4rWfusU4+hGjumly5xB+lF/KBxZJsWzJqv1R9/b0ZsZqjJ5ddqZPhapWYaYf70Gfrrp2Y9yuZX2muBjjJrgVqB5FSz+cs7ZXpNhvrmLiknvHGD3lbh6w0e1weLpmvqa1+q9WizbmL/0nUTK6zXR0+p39R1+nH2FDXZ5NRD9S5Sr3umKadb0Ig6s4ba2kXPavGm7Tpiret42bUaO85dk3X3Mg2bfMhMH++lXU8/r3UffWkf02nibOV1+6ziOl7mbIBTf9oSjaq/WnkPPa8P6l+rKXnj1Xr3SuWvWKd9ta8puwZdhe7OyJ1118/UvOu/N/aPGXsTGP9ovPLMcgnny4z2GWZG+5jmCP9pm13+SMLoPmjuUb4ZSbR3dPU39LHCz8lm+unuPaZN3WDUKm8gEG3VsoXyHikNSwN1iWcwWdUXtHjeu8hMMR9oppiHPL1mTcLw59IuY9gaf/Wbd1C/0ePNc+b24UihaGXnOBfWziUzNPXVz81/XaQu/e/UhOGdY+5D9iYsTxeoz9S5yrm6vLn/kUOg0HWRnbLcZ8oSvOzD4d3b9c67a7V6xVZ9UrtvmU3hKvt9Vdub48sXqNnPr7M50sL9wT7mfcN+Lt33v5JfmXVH//6U8pZs1T7zxV6Gef+54obgvh35eajs/dq+/ME3NXP6fL1hyhH8nlW4cYYGzX6/bONlVDATxIzmHjvxWR3pPUX595T/xWPE94mwdZEzr+prrhW2rmrRIe3csk0b1q/R6vcOqUtO2HvIkT364L33tfofK7X50wzdPNsaVR65/8X2XuUscbP0sgc0uckGLXzhX9p5yLxJNu2r3HkjdEVJrl2kA59s1TubNuiv/3hfB66yliFqqqUxvKd69fXDS88uoahXewnlQgCB8gQIRekbCCDgO4H0DkWt5jikrUue0sK/b7c/cAX/NDHTUxeY6anWZi2FJhzMNuFg+NqF9X+Wq+XuOp9lPmgcNx/WJphRX+Fri9Xrq9lLR6idfbP9esl8OFwc9uHwx1MWacpVn2vB5Plat/+Q2azBKVlGvaZqUr+pBk2bpn6ZkbpTeaGodexxs8nPRE3bdKWmPnevrjEfYiqtlxsWfVLmVmYk2wJ3JJs5ZvKERfrQ2iejsSlfRpGOHDIhsPkw9JJZi7OBG6xKZgq/u0zBkafNVPPjk/TXifWVX1EdazsjdS6+407tevFZ7XId6jc+W0UFVtDsugSv/1qp+yETik7Uwsw+6vvRuqD2CYTNZrOq6dO1+KNDJrwN3OBsNWtcW13GzdLEqyOPaip/nbazNbDkA2p8RzWFfzizSmuNEC0vELV+H89gsqovaPG+d0gQGFyYxia8mGeWsbBzReuZMJuPmeA79OdKTX7OjIC2jikTikZxjjlt78smxHzuq5DLZvQwO8NPammmB1e1Dzlh/Oq291Syhm14HzJfeDwxRVP/ccjZJK6xqdDxAh08kaGbZj5tr4VY+MkyE5avKnl+nBeTrppq1l29xhxe2e+r2s4cH51AjX5+Q75IC/bKCBlpaY0IH7vg89AvP8zhXXIWKben9fCWfU2t9H3Nfjs0X7iNMmt/hrwsXKSxc2erX8EzypmzQXtN6Of82trArbHqN7tRuY9k6eIIzbtz0Wjl/ONSTa5kVkX43wlWWSdMX6eD9iZx5h7mffqIuW/tkr8trHXPp2v22+b5DrpvsztmavGtLU09zJeq5sux5SFrs2ao+xQTmnaL/MVKbO9V7t8WnxqNln2Uc89t5rXjX5qcvUrXzJ2rQebvEWuN58lzt5q6BBW06RDNXXitdlX59TC6ZyhVR3nl2SUUTVUP4L4IIBCrAKForHKchwACnhVI/1A0jLbouPZ+ukH5s57VWwXOB6SbM92Rg8VtNDLvAQ2ydqQvMmHm1Ela2bF0Q4jwDzv2h6TXitX2jlzlmg8vDczO43tfnq7s1zqUjNByRoYdUqfsmcq7obk9ou2l6VO1a4AJRbuVhm/Rjeyw6lJRKGp+bQeUG9yRplHUyw2LdrXsq6kPDFFXa5qjGfk5NmeVapsRp/P6Z7hrw7UotQmMtOzpjlZ179klZ675EOuMzPvgieGaqgdC1kSMPILGCUXtULaxtczBTTrw0BQtLmhqAtZ7NOGGi/TJrHHK3dKrZC3Xyt1LP9ypcVfdZ9ZtzKq/WZNHz1dR2JRkZ4p2S818pfJ1Ysv9oFmyyZJVifiGotYVgz+cWf9/RYGo9ft4B5NVeXFK7L2LVLjvc61b8ictNBunZY6epYX9mysw6qtJj3vMVF1rJLAx2zJfo2Yd14TAZkxhoWhU57gjww5cPkbz7KDEjGh7eYZy9txkQtEflizFEXUf2rfSjHh+Xu2mPBvy7Jf1DetDgbVVg+tnj3Qz9bO/uHCf89odNHD4EPXp1sJsuhYc7Ff2+6q0MMdWVYDn1xUzIyG/2LJSj5vZGLt0jfPFXbE7W8J+7b9XvazlJEyYOXvsHBWOC4yUDH9NjeJ9zbwX27NEtjRW3ykzzRdd5j3dGjU6+b/VLtd6zw+0YrSv1+bvgbHmy8225ou+oGc/Ul8IfZ9z1yA19S2tn1PnQve9yHkt2q7Wve/UyP6d1a5505ClQpz3OzPzYsBQjerdVa2jWAYotvcq933zoPlSN9/9UveI9f68QVnWUh/1nXJ/0LKXsof3VZe2F+n8CMvNRP16WNUHKQXHe+HZJRRNQcNzSwQQqJYAoWi1+DgZAQS8KOC7UDSAbIK/kSb462KtMdjYCSvOn/iE8q5vrMLdazV7xvM62O0eTR9TOj019MOO+yGp2Xg990gvnWNNxZ0zS/kHza7Y00aoq70+p/PhbZ0JD5eaEakVraoWfSjqfiAMBJLhnebd+eqX+6YTikZTr4gb0Lh1u9qEnsMLQj7AObdzPkh+YoemZpq+HYqq0mAxch3dtedKRv6VDX2tadQ3zzzhjvqLxt1cc5AZwVt8thlJF9hVuJwpyVUNRSvbaKnKG3dE99QHPpxZR0eaMh98lcQGkxWXNzn3NksUjLU2NrFC+TYm/LhTue8GRmebkeGLHlPelqYa9cB49bO+4LB+QkJRKzCp/Bw7jHj9Ws3MN4F5BQ9v1CGA/ZzsKR2BXS5laF91RqiZcgRt8Obcs7mmvzJeXd3ncV29Nrqm5w/VpceV6tLRbGxTcn13o5pyfx9dH+So2AV4fkvtCs1ow0GzC+znoM9u67X9/ZIRzwfMEja5s7aq2fBJQZsGhr12u18uVPh+7S5NEwgey2+5aEPRaI9zd34PvE+YLzQGTjHL0wQvh+O+Fl089QWzhIYZfWk/y18q86prdc2PrtQ1V3cNWYPV2bipntp2M783x3S5qoMuqWT976j+nijzXuW8967tbZbfuaF0+Z0Su8AXqGYJoF7duqrLjzrrmrZNy/xdE/XrYeyPU1LPTPWzSyia1ObmZgggEAcBQtE4IHIJBBDwlkD6hqLO+lgLm5lA0p3+HixbaMLDUSY8tD+syAorvtKEmTdq7xNztK52L02eZILNkE1QwndPdz4k7cvO1cD9Zj201zPUZ9K9yrbWCg38WKMsRi9SNJu72B9i3h2iBQtvijh1r/SiYRsthXQXd8ff98y02RfNKJxPo6lXpA977vTztiZ0GrDfHsl5fsjoNuf3666PIRQNr2ORmeI4eJYOlIzgNO02fYzyjo/Rc3lZTrBjwqSbpr6pfvZU4Sjc3ZBojZly/5JZQ9RaHqG8EZzOB7imjleFe4EUmA+M4zRPlew+n6BQ1KqB9eHM+gnfiT78FSM5wWTk16l43dsKToY93VR5gRFLwbc7vs2MJJupDeaLgZXjmtof5PNbTVJuyw2aueQrtRtujTC2Rm4H/bhLPPS1N1pynuWKz3Hbu8zavWXrHXUfChnFHXydAm2eM1Uzjw8xa/OZ/hrWhyK+NthffsgNRaXD7y7T40s26IM97pITZvTyTWZzruy2Tihc2e+99a7jz9LUnOfXWVd5l/nSLDBzILhFD7xqXnOfliY8/Yi6bDH/vaSlpk5robWznte+tkM0eVxWyTre9nnhr6n2c1TJ+7X9nrFH2YElYMrtUs77yTt3zDJT1c1MjkqOW2eW3FlpvuAM/jlsRqXnmFHpo+xR6WF/J9hlfV8j3ennznnm9euWmZIbilqzR6z1updu+cwsieHMS29i3rtm2+tfmx+zfnb+3MBa3dY/ZKj1z6Zppvm7JuQ1rqRQsb5XVRKKWiPlX3+2ZK1Ru6RmJsbkPFPvoL+Von49TKPHPJXPLqFoGnUUiooAArYAoSgdAQEEfCeQvqGo+8Hg07PN7tVm06CezZ0RDWZa/Aevr9LCpzdoV313mpg78uSImUKeY3bK7WWmp5kDdWD3Zi2d8ZQKh1vT+E4E7RCfZT6suCMWC0z4MPEeDTPXtz6gFB3cow0vzNI8O+BorHwzYnFdqyHKm3KT2lmjO8xmCRtWPK+dZhRqdsfS9cCc6W5mncRKp3G7H+LMLvOzR5tRrG6QV7Rvu1a704qbmLXK7CA4qnp96Yz6NOuXzTZLAFiXO7DxT8qZvVn1renJP/nKDi03X3an5uX208XmgCIzDXH2fXP0RrcpWm02nKjSSNHwOrofeINDV2vq/ZSNfUrXZQ055pAzjbEy9+CRrPZT6bi9EbRGrPWvzgc48wG90g/P4aF4OY96AkPRaF9c4hVMRnu/4OPide/Dpl3uMOsMWlPiZ0681u531jO596MNWm4ChHV76rmjgN1Rn2ZkaPfh45Xdv4MdJBQd36+dKxZp6uttzFTQobokJBSN7pzjVj983SwbkftLDWprLQtRoC82rtTiT3+oyWOctYir1IesLwBM+PJGfWsq7XgTJNQ2z5LZqG3GLK0x6wVmBNbNDetDe1+eaNY1LVLfqXlmGrBTjp1LHlPOimKzFmOebg758sYsMXDkK62eaZagMAF+yRcLJY1U2e9jaXXOiadAvJ6hWMoUn3u7I/VllqMxz87N5tmxHt8i8963+TUTqq3YrkKzHnW+tR61PQvAjAz90RDljOmnK6y+bC9xs1Lzpm9QuzyzmVD9oB3irRGM0byvtX3T/jLvoLXkhHn9ON9+37LeI9eq9vB7zZITAZ2KvmQMFgxs2ljP/D3xiPl7woyQNMsBbH36MeX+40uz1q8JByOFom5Zi8379dxxzqyTw2b939wpq1QcmGkRcpvjOvDes8qZ+aa6R9hsscisJbz3749p4nNOqNwv4ojRWN+rKgtFQz0KD76vhZNnaUO30KA4+vfUWHqot8+Jz/MTWkdCUW+3OaVDAIGyAoSi9AoEEPCdQPqGouVvMmQ3UkYHTZhnNjOyPxwFRliGb9RiHddUA3PnalRb94NGs9I1xQ6btcBGmR1sy56VoWYDpmnx8EtNeDFRk1eEbqBgjfRomz07ZIpaVUPRNeX0tIzLxmihGWFpjzCJql7uh8Lw62WYTWrsDSUqsnHXhbNHpEY5fb6cUDQwldAqRtnpd87IGmvkkTVdv3L3YjsA3RWyfqg7+rWJuzmUW9/oP8BF+UHTHQW0N2zt0mS+MCTig1m05Y/bvcvbTMt5eM0avbPNGr3uqGx3zc3wTdLsI03QmG9GXJ0TPmIrmnNMeDHSbF4UsqmIdc2QZ6wqwbpzbKRNZTJK1i01Nwj/oqCCslrrqk4umK6JK74v20TuRmgHlmRX+PvIo82ibXGOi7dA3J6hGAoWr3uX18/tZ7JpH+U+HtgkzV1zM3yzQvtAEzQuMKMQi51QtPSLs2jer80xMyYq7+3wd+ezzdIyc81o8cC0gGhDUfe5NBsOfhJ+SetvidmBjRHD/06ooH7N79SCPPPF6ag5eqvMHxHWlz5mZkTtZRpmlvkp+9oWtIlcmXaO9b2qolDUmXlT1lMK3oyy9P07mi8aY+igHj8lXs9PcDUJRT3e6BQPAQTKCBCK0ikQQMB3AukcitqNYUZi5T/xrFZ/9JW9w3tG4xa64vohmjC4sz16pPSnwOxSP1+LX9+uXQXWgWerU4/bNOz2LGf0ipk6Zk/HzzSjMIe3LDktdFpqhppcfq055zb16xiYRu9OOVvypj40180w63HdPPoujQqeZm+u9oUJLnJ2j6hkV2rntoX7tumNFXrA/UwAACAASURBVKv0Usl0O3Pflh304/5DNOz6sGnDJhituF6B9QbPVu3i742R2SH3sj6hywdY66WaZQXytxhDmbXNeozQhNvP1uqHZunIGDOKtv7zumm6lBu05mGkByFiHYvM/bNn6MjowKYapn7W1Om5jYOut19/nWB2/O5WuulVxe7O9M13Bs/WvJK10ZyRPjOLxjtTlN0CVjhNO6QSx7XZtP9MhZ5ftp7OvfcG1SfZLwqJ+GAWbR3ie28zEmvJU1r49+3aZ00rNc9k6469NHLcbc6GYEE/hbs3aOGi/9bmTw85fbh5B/UbfKcGuiO4rc3Dhk3+SmMDGy9Zz1Fl55Qcs0wbPjbT0jMuUpf+d2rCcPPaEXzviqb6R4Cz1k2cOWudPjF1ymhsyjl6TMlIc/twsx7i9FHP6GJrlFwr5wKHzTl5ZoOa4NeQPgfna8KKKzU7r4XeCJ5eazl1u033BaYhh0+/Df99tI3LcUkRiO8zVLUix/PezvPlPjv27u6X6prbh2jk9ZcGrXdr9ffQ6eMZ9S7SFTfcprEDzAhxazJFhOfB+sKv4vc1q97OMc7rhwnvLrtWY8fdqazAOsM2TcVT/cvoWSO7Z83R6k/NrvXW3wg/sd4L3XI6D2/ZvxPM87dg1nytDn4N6X1Is601zfNmqsvu4CnpjlOfcWbUu/03Qlg9jWOTll017J67StdLLlPIWN+rnNk1a3s/Yb6wdTZMDP4Jfb00L8f1mqrd9WPMCN/qvR5WrYd6++h4Pj+BmhKKervNKR0CCJQVIBSlVyCAgO8E0j4U9V2LxLtC0W8gEe87c73ECCTig1m0JU3lvaMtI8ch4GWBVD5Dqby3l9uEsiEQjUAinh9C0WjkOQYBBLwkQCjqpdagLAggEBcBQtG4MHr4IoSiHm6cmIqWiA9m0RYklfeOtowch4CXBVL5DKXy3l5uE8qGQDQCiXh+CEWjkecYBBDwkgChqJdag7IggEBcBAhF48Lo4YsQinq4cWIqWiI+mEVbkFTeO9oychwCXhZI5TOUynt7uU0oGwLRCCTi+SEUjUaeYxBAwEsChKJeag3KggACcREgFI0Lo4cvQijq4caJqWiJ+GAWbUFSee9oy8hxCHhZIJXPUCrv7eU2oWwIRCOQiOeHUDQaeY5BAAEvCRCKeqk1KAsCCMRFgFA0Lowevoiz0cSRiYuUc3Xo5jUeLjRFq0AgER/MogVP5b2jLSPHIeBlgVQ+Q6m8t5fbhLIhEI1AIp4fQtFo5DkGAQS8JEAo6qXWoCwIIBAXAULRuDByEQSSJpCID2bRFj6V9462jByHgJcFUvkMpfLeXm4TyoZANAKJeH4IRaOR5xgEEPCSAKGol1qDsiCAQFwECEXjwshFEEiaQCI+mEVb+FTeO9oychwCXhZI5TOUynt7uU0oGwLRCCTi+SEUjUaeYxBAwEsChKJeag3KggACcREgFI0LIxdBIGkCifhgFm3hU3nvaMvIcQh4WSCVz1Aq7+3lNqFsCEQjkIjnh1A0GnmOQQABLwkQinqpNSgLAgjERSAVoeiOz79Uy8wLVLfOWXGpAxdBoKYInDx1Wnv2faP2bVqkpMo8uylh56Y+EeD59UlDUo0aJ5CoZ5dQtMZ1JSqMQNoLEIqmfRNSAQQQCBdIRSj69cHv7GJc2OxcGgQBBKogkOpnJ9X3rwIVhyLgOYFUPz+pvr/nGoQCIRClQKKeHULRKBuAwxBAwDMChKKeaQoKggAC8RJIRShaXHxGu/Z+rUYN6qlxowaMGI1XY3Id3wpYo1QKjhbqaOEJtb74QmVk1EpJXXl2U8LOTdNcgOc3zRuQ4tdYgUQ/u4SiNbZrUXEE0laAUDRtm46CI4BAeQKpCEWtsljhyrdHvreDnlOni2ggBBCoQKDOWbXtLxDOa3J2ygLRQPF4dumqCFRNgOe3al4cjYBXBBL97BKKeqWlKQcCCEQrQCgarRTHIYBA2gikKhRNGyAKigACCCCAAAIIIIBAnAUIReMMyuUQQCDhAoSiCSfmBgggkGwBQtFki3M/BBBAAAEEEEAAgZouQCha03sA9Ucg/QQIRdOvzSgxAghUIkAoShdBAAEEEEAAAQQQQCC5AoSiyfXmbgggUH0BQtHqG3IFBBDwmAChqMcahOIggAACCCCAAAII+F6AUNT3TUwFEfCdAKGo75qUCiGAAKEofQABBBBAAAEEEEAAgeQKEIom15u7IYBA9QUIRatvyBUQQMBjAoSiHmsQioMAAggggAACCCDgewFCUd83MRVEwHcChKK+a1IqhAAChKL0AQQQQAABBBBAAAEEkitAKJpcb+6GAALVFyAUrb4hV0AAAY8JEIp6rEEoDgIIIIAAAggggIDvBQhFfd/EVBAB3wkQivquSakQAggQitIHEEAAAQQQQAABBBBIrgChaHK9uRsCCFRfgFC0+oZcAQEEPCZAKOqxBqE4CCCAAAIIIIAAAr4XIBT1fRNTQQR8J0Ao6rsmpUIIIEAoSh9AAAEEEEAAAQQQQCC5AoSiyfXmbgggUH0BQtHqG3IFBBDwmAChqMcahOIggAACCCCAAAII+F6AUNT3TUwFEfCdAKGo75qUCiGAAKEofQABBBBAAAEEEEAAgeQKEIom15u7IYBA9QUIRatvyBUQQMBjAoSiHmsQioMAAggggAACCCDgewFCUd83MRVEwHcChKK+a1IqhAAChKL0AQQQQAABBBBAAAEEkitAKJpcb+6GAALVFyAUrb4hV0AAAY8JEIp6rEEoDgIIIIAAAggggIDvBQhFfd/EVBAB3wkQivquSakQAggQitIHEEAAAQQQQAABBBBIrgChaHK9uRsCCFRfgFC0+oZcAQEEPCZAKOqxBqE4CCCAAAIIIIAAAr4XIBT1fRNTQQR8J0Ao6rsmpUIIIEAoSh9AAAEEEEAAAQQQQCC5AoSiyfXmbgggUH0BQtHqG3IFBBDwmAChqMcahOIggAACCCCAAAII+F6AUNT3TUwFEfCdAKGo75qUCiGAAKEofQABBBBAAAEEEEAAgeQKEIom15u7IYBA9QUIRatvyBUQQMBjAoSiHmsQioMAAggggAACCCDgewFCUd83MRVEwHcChKK+a1IqhAAChKL0AQQQQAABBBBAAAEEkitAKJpcb+6GAALVFyAUrb4hV0AAAY8JEIp6rEEoDgIIIIAAAggggIDvBQhFfd/EVBAB3wkQivquSakQAggQitIHEEAAAQQQQAABBBBIrgChaHK9uRsCCFRfgFC0+oZcAQEEPCZAKOqxBqE4CCCAAAIIIIAAAr4XIBT1fRNTQQR8J0Ao6rsmpUIIIEAoSh9AAAEEEEAAAQQQQCC5AoSiyfXmbgggUH0BQtHqG3IFBBDwmAChqMcahOIggAACCCCAAAII+F6AUNT3TUwFEfCdAKGo75qUCiGAAKEofQABBBBAAAEEEEAAgeQKEIom15u7IYBA9QUIRatvyBUQQMBjAoSiHmsQioMAAggggAACCCDgewFCUd83MRVEwHcChKK+a1IqhAAChKL0AQQQQAABBBBAAAEEkitAKJpcb+6GAALVFyAUrb4hV0AAAY8JEIp6rEEoDgIIIIAAAggggIDvBQhFfd/EVBAB3wkQivquSakQAggQitIHEEAAAQQQQAABBBBIrgChaHK9uRsCCFRfgFC0+oZcAQEEPCZAKOqxBqE4CCCAAAIIIIAAAr4XIBT1fRNTQQR8J0Ao6rsmpUIIIEAoSh9AAAEEEEAAAQQQQCC5AoSiyfXmbgggUH0BQtHqG3IFBBDwmAChqMcahOIggAACCCCAAAII+F6AUNT3TUwFEfCdAKGo75qUCiGAAKEofQABBBBAAAEEEEAAgeQKEIom15u7IYBA9QUIRatvyBUQQMBjAoSiHmsQioMAAggggAACCCDgewFCUd83MRVEwHcChKK+a1IqhAAChKL0AQQQQAABBBBAAAEEkitAKJpcb+6GAALVFyAUrb4hV0AAAY8JEIp6rEEoDgIIIIAAAggggIDvBQhFfd/EVBAB3wkQivquSakQAgikKhQtLj6jb498r4KjhTp1uoiGQAABBBBAAAEEEEDAMwJ1zqqtxo0a6LwmZysjo1bcy0UoGndSLogAAgkWIBRNMDCXRwCB5AukIhS1AtFde79Wowb17D8269Y5K/kV544IIIAAAggggAACCJQjcPLUafvL+6OFJ9T64gvjHowSitL1EEAg3QQIRdOtxSgvAghUKpCKUPTrg9/Z5bqw2bmVlo8DEEAAAQQQQAABBBBIlUCi/m4lFE1Vi3JfBBCIVYBQNFY5zkMAAc8KpCIU3fH5l2qZeQEjRD3bKygYAggggAACCCCAgCVgjRjds+8btW/TIq4ghKJx5eRiCCCQBAFC0SQgcwsEEEiuQCpC0fc+/kxXXX5pcivK3RBAAAEEEEAAAQQQiEEgEX+7EorG0BCcggACKRUgFE0pPzdHAIFECBCKJkKVayKAAAIIIIAAAgj4RYBQ1C8tST0QQKA6AoSi1dHjXAQQ8KQAoagnm4VCIYAAAggggAACCHhEgFDUIw1BMRBAIKUChKIp5efmCCCQCAFC0USock0EEEAAAQQQQAABvwgQivqlJakHAghUR4BQtDp6nIsAAp4UIBT1ZLNQKAQQQAABBBBAAAGPCBCKeqQhKAYCCKRUgFA0pfzcHAEEEiFAKJoIVa6JAAIIIIAAAggg4BcBQlG/tCT1QACB6ggQilZHj3MRQMCTAoSinmwWCoUAAggggAACCCDgEQFCUY80BMVAAIGUChCKppSfmyOAQCIECEUToco1EUAAAQQQQAABBPwiQCjql5akHgggUB0BQtHq6HEuAgh4UoBQ1JPNQqEQQAABBBBAAAEEPCJAKOqRhqAYCCCQUgFC0ZTyc3MEEEiEAKFoqereV3OUvaKr5uYP1SWJwE7BNXcuytZU/VLLx1yagrtzSwQQQAABBBBAIP0FCEXTvw2pAQIIVF+AULT6hlwBAQQ8JuCXUPTAu8s07+l1+mD/CRVn1FOzy36oYWPuVFar+lGLf/DE7Zryjz6a+cpduiLqsxJ44PE9WrvoWS3etF1HiqWMxi10xfVDdN/wzjonqtse0urJEzWv1TStHteh0jO+eHmicl7rqrz8EWpX6dEcgAACCCCAAAII1AwBQtGa0c7UEgEEKhYgFKWHIICA7wTSPxQ9pA0zHlLe29+XaZuMH92jpQ9cqwZRtlriQtHjpozjtLDZNC2NcsRm4SfPaMrUNdplwtDQn7M1cPYCjWoVTaU8FIoef1PTRz2j83MXKLttNGXnGAQQQAABBBBAwBsChKLeaAdKgQACqRUgFE2tP3dHAIEECKR7KGpND895Teo++l6N+kkHXVw7diQ7FH3djBR9Kd4jRd1wUmOUn5el8ysr4pE3NTV7jj5o3kc599yma1o1VmzVcu67tvdcPX5D08rumtjfH1yr+7IXSdkeKEtia8rVEUAAAQQQQMDDAs+9sFw39++nBvVDZxMVHj+ula+t0bDBt5UpPaGohxuUoiGAQNIECEWTRs2NEEAgWQLpHYq6YeO+azQ57y5dk1k/xvDQ0bZD0d1RBpfRNlBRkVT7e2caux2K9lL9otpqUFHK+dFT6jd1ndoOyNWUwZfq/NgSUVNCb4SiNkFBUCh6fT0V1a5eW0XLz3EIIIAAAggggEBAwApEl734slq3aqGZudNKglErEJ0ydbp27f5SQwffqjtuHxiCRihKH0IAAQQkQlF6AQII+E4gvUPRIm2eNUa5m0LnmGc07qBew+/U2OtbhkydP/zuM8qbu04fFlgLdJ6tTj2GauyYXrrEHSgQMRQ9sk0LZs3X6o+/V7Ey1OTyazUyfK3S458pf/oM/fXTE1LzK3Xz6Ls06mozMtNMGZ96xxy9U6bXZKhv7hJN7FhOd9q3WmMnPqt9wb8266RmduyjseOGqmsz9xfW6MsJ/60r8oKm09vT1OebaepLzDR1NxTtOEU3F63Swn9Ya5NmKPOq2zRh0k26Iny51d3LNGzyVxqb/0v1CvpdZW52aQ6+qZnT5+uN/VL9y6415XTWcy3cOEODZr9ftqIZiRiR67vHkwohgAACCCCAQBwFrPBz8kPTtXvPlyXBqHX5QCDaqmUL5T1SGpYGbk0oGsdG4FIIIJC2AoSiadt0FBwBBMoTSO9Q1KrVIW1d8pQW/n279p0IDUeb/GSaFpgNhqw1RQvN6MtsM/rySBhE/Z/lluzMXiYUPb5dcydM15qCsJPq9dXspYHNiPbrpQmTtNiEgaU/GfrxlEWactXnWjB5vtbtP6TjbtEy6jVVk/pNNWjaNPXLLL9fFu7eoIWLlmmDHcYGX7qNJsx7RP2sYNQeUfqmbpr5dOk6nWYt0oFT1ujHuS+Y0NUdSftphPs0NqHkArNMQPAoVPt6n2nsgjzd7Aav0bjp+L80c9QsvRFS0Is0du5s9St4RjlzNmjvIbMBll2MDNVv2lj1m92o3EeydDGPJgIIIIAAAgggkESB8GDUurU1QrS8QNT6PaFoEhuIWyGAgGcFCEU92zQUDAEEYhVI/1A0rOZFx7X30w3Kn/Ws3ipwgrmbMz/TgmFTtbK4jUbmPaBB1o70RSbMnDpJKzvO1NLhLe2LhIeiOxeNNuuVFqvtHbnKvdUadVqkvS9PV/ZrHTQ3f6guMefsfTVH2U8fUqfsmcq7obkZHbpHL02fql0DTCjarTRxrO7U/KKDe7R5xXzN/seXUo9JWj7ph6pth5h7NGGBG5JalXCn3vcNCkUXHOmqUfeMUL+OTc3yAkU6sHG+cmZvVrPw9T1DzrUuFo2bO1p3S2P1nTJTE682ttao0cn/rXa5ln2gfUzAfIuZlsaaorE+qpyHAAIIIIAAAnESCA5GrUtWFIhavycUjRM8l0EAgbQWIBRN6+aj8AggEEnAd6FooJJmKvjInFXqYoWDjVdq5MTndf7EJ5R3fWMV7l6r2TOe18Fu92j6mM46xz0nNLg0oelYMwK02Xg990gvnWPCztVzZin/YFdNnjZCXZuUhobreppd5c2I1IqW/qxuKOoU0drFfozyCtx1T6MMRctutGQFmXcqt/40rTblLvnZ5zjZZtbUfvf/r9DNXSKgsNKwk1CUVyAEEEAAAQQQ8I5AIBi1ShRpynxwSQlFvdNulAQBBFInQCiaOnvujAACCRJI31DUCgjHaWEzE0iOubSMTuG78zUq900zjdys3SlrROVXmjDzRu19Yo7W1e6lyZNMsBlYm9M+O3yHeCfE25edq4H7n1Le6xnqM+leZVtrhQZ+jpg1PUcvUutAiFhBG9mh6LtDtGDhTRVPGbfX9fzSTGF/QL3s4DX455D+ajZsWmg2bHrO7GJ/ToTp7pFGipYNRQu09qFxejwzLBR1d4gvqY99/UrczDE3mdGq2cGjVSM6OJ7v3DFLi281I2r5QQABBBBAAAEEUixgBaPWT/hO9OHFIhRNcUNxewQQ8IQAoagnmoFCIIBAPAXSNxQtMDu6j9O8T8/Wj3OmKadnc2ekppkW/8HrZlOhpzdoV32z9me+WfvTHfF4pGVf5Uy6Tb3MLvXmQB3YvVlLZzylwuFPaFrPE0E7xGfpfLkjRQta6KaJ92iYub61Nqk1jX3DC7M07/gQLX2gsfIHTde6VkOUN+UmtbNCzCPm9yue104zCjW7Y+luRXYo+g+zjucrZh3PihrQDhnXSZdZ1+xrrmnVqkiHd2/VykXPaPnHJ9QlZ65yezY209RXa0L2s2qWs8iU36lToZkaP8hMjQ+ePv9S80nKHfdDXWwDFWjnq3M0+entaueOnC0pjhuKKjDqMxq3tm/qvuxFOtjjHs2eeK3ON/coOrhdq5esVe3h9zprn9o/Tii6xqzzGjI6NZ6dmWshgAACCCCAAAIJECAUTQAql0QAgbQTIBRNuyajwAggUJlA+oai5W+eZNc5o4PZkMhsZmSHcgXaMH2i8t4L3YjJOa6pBubO1Sh3p/Z5zSbpr9Z6neZXh83O6aPMzullz8pQswHTtHj4pdq5ZKImrzgUdkyG2mbP1uM3lI4qjToUtUes5piwN0JZzSZFzX7ygOa5m0epyGxwZEZehm5w5LR4cCg6L8JGSxmXjdFCM9r0/OAOYl1v8CwdKJkKH42bOWaGsX07vLxnmzLMNdPwA4sKEIpW9izyewQQQAABBBDwpgChqDfbhVIhgEByBQhFk+vN3RBAIAkC6RyK2jwHtyn/iWe1+qOv7B3eMxq30BXXD9GEwZ3tUYulPwVml/r5Wvz6du0qsA48W5163KZht2fpCjs4dafjZ+aWbLxk/evhd5fp8SUb9MEeaxf4DDW5/Fpzzm32pkXOz3F98fqzWrjkTX1orpvR/ErdPPoujQqeZm+O+mJJtnJ2j1D+tGtL1jAtv3lDr6mMemp22Q81bPgQZbU1I0SDfgo/WqapM9bokxPm3mZn+3ZXt9DxLZ+pS94CjWrlbII0b/dFyjjylQ6aY+x6/2S8csxaqiGBqH3NSOt+VuZmneccs/Dv27XvhFT/sms1dtydyrI2tCr52aP8UWYDqtHuKNck9G1ugQACCCCAAAIIxEOAUDQeilwDAQTSXYBQNN1bkPIjgEAZgbQPRWnTOAqwGVIcMbkUAggggAACCPhEgFDUJw1JNRBAoFoChKLV4uNkBBDwogChqBdbJXllskewfnSbO5WeKe7Jk+dOCCCAAAIIIJAuAoSi6dJSlBMBBBIpQCiaSF2ujQACKREgFE0Ju2duevj16bpj7mfOGqgd39TYic/ryM9ytXzMpZ4pIwVBAAEEEEAAAQRSKUAomkp97o0AAl4RIBT1SktQDgQQiJsAoWjcKNP0Qp9pgVnrc2VBoPhn66aZC5TdNk2rQ7ERQAABBBBAAIE4CxCKxhmUyyGAQFoKEIqmZbNRaAQQqEiAUJT+oYNvaub0+XrjYIa6DJ+myf1bqgEsCCCAAAIIIIAAArYAoSgdAQEEEJAIRekFCCDgOwFCUd81KRVCAAEEEEAAAQQQiKMAoWgcMbkUAgikrQChaNo2HQVHAIHyBAhF6RsIIIAAAggggAACCJQvQChK70AAAQQYKUofQAABHwoQivqwUakSAggggAACCCCAQNwECEXjRsmFEEAgjQUYKZrGjUfREUAgskAqQtEdn3+plpkXqG6ds2gWBBBAAAEEEEAAAQQ8K3Dy1Gnt2feN2rdpEdcy7tmzR3W2tVVGLanWvzv/+/d/k/7N+t8PnP/7gx+Y/+AHAQQQ8IgAoahHGoJiIIBA/ARSEYp+ffA7uwIXNjs3fhXhSggggAACCCCAAAIIxFkgUX+3EorGuaG4HAIIJFyAUDThxNwAAQSSLZCKULS4+Ix27f1ajRrUU+NGDRgxmuxG534IIIAAAggggAACFQpYI0QLjhbqaOEJtb74QmVYQzrj+EMoGkdMLoUAAkkRIBRNCjM3QQCBZAqkIhS16mcFo98e+d7+Y/PU6aJkVpl7IYAAAggggAACCCBQoUCds2rbX96f1+TsuAei1o0JRemACCCQbgKEounWYpQXAQQqFUhVKFppwTgAAQQQQAABBBBAAAGfChCK+rRhqRYCPhYgFPVx41I1BGqqAKFoTW156o0AAggggAACCCCQKgFC0VTJc18EEIhVgFA0VjnOQwABzwoQinq2aSgYAggggAACCCCAgE8FCEV92rBUCwEfCxCK+rhxqRoCNVWAULSmtjz1RgABBBBAAAEEEEiVAKFoquS5LwIIxCpAKBqrHOchgIBnBQhFPds0FAwBBBBAAAEEEEDApwKEoj5tWKqFgI8FCEV93LhUDYGaKkAoWlNbnnojgAACCCCAAAIIpEqAUDRV8twXAQRiFSAUjVWO8xBAwLMChKKebRoKhgACCCCAAAIIIOBTAUJRnzYs1ULAxwKEoj5uXKqGQE0VIBStqS1PvRFAAAEEEEAAAQRSJUAomip57osAArEKEIrGKsd5CCDgWQFCUc82DQVDAAEEEEAAAQQQ8KkAoahPG5ZqIeBjAUJRHzcuVUOgpgoQitbUlqfeCCCAAAIIIIAAAqkSIBRNlTz3RQCBWAUIRWOV4zwEEPCsAKGoZ5uGgiGAAAIIIIAAAgj4VIBQ1KcNS7UQ8LEAoaiPG5eqIVBTBQhFa2rLU28EEEAAAQQQQACBVAkQiqZKnvsigECsAoSiscpxHgIIeFaAUNSzTUPBEEAAAQQQQAABBHwqQCjq04alWgj4WIBQ1MeNS9UQqKkChKI1teWpNwIIIIAAAggggECqBAhFUyXPfRFAIFYBQtFY5TgPAQQ8K0Ao6tmmoWAIIIAAAggggAACPhUgFPVpw1ItBHwsQCjq48alagjUVAFC0Zra8tQbAQQQQAABBBBAIFUChKKpkue+CCAQqwChaKxynIcAAp4VSFUoWlx8Rt8e+V4FRwt16nSRZ30oGAIIIIAAAggggEDNE6hzVm01btRA5zU5WxkZteIOQCgad1IuiAACCRYgFE0wMJdHAIHkC6QiFLUC0V17v1ajBvXsPzbr1jkr+RXnjggggAACCCCAAAIIlCNw8tRp+8v7o4Un1PriC+MejBKK0vUQQCDdBAhF063FKC8CCFQqkIpQ9OuD39nlurDZuZWWjwMQQAABBBBAAAEEEEiVQKL+biUUTVWLcl8EEIhVgFA0VjnOQwABzwqkIhTd8fmXapl5ASNEPdsrKBgCCCCAAAIIIICAJWCNGN2z7xu1b9MiriCEonHl5GIIIJAEAULRJCBzCwQQSK5AKkLR9z7+TFddfmlyK8rdEEAAAQQQQAABBBCIQSARf7sSisbQEJyCAAIpFSAUTSk/N0cAgUQIEIomQpVrIoAAAggggAACCPhFgFDULy1JPRBAoDoChKLV0eNcBBDwpAChqCebhUIhgAACCCCAAAIIeESAUNQjDUExEEAgpQKEoinl5+YIIJAIzZYadQAAIABJREFUAULRRKhyTQQQQAABBBBAAAG/CBCK+qUlqQcCCFRHgFC0OnqciwACnhQgFPVks1AoBBBAAAEEEEAAAY8IEIp6pCEoBgIIpFSAUDSl/NwcAQQSIUAomghVrokAAggggAACCCDgFwFCUb+0JPVAAIHqCBCKVkePcxFAwJMChKKebBYKhQACCCCAAAIIIOARAUJRjzQExUAAgZQKEIqmlJ+bI4BAIgQIRROhyjURQAABBBBAAAEE/CJAKOqXlqQeCCBQHQFC0erocS4CCHhSgFDUk81SpUKd+HKjFj+zXjsKz6jW5QP16IhOyqjSFTg4XOCzF3+vJzVEjw5uBQ4CNUDgpLaveFJPfnGVpvyqp86vdo2PadMTj2t13f6aNOIqnVvt63EBBBBAILUChKKp9efuCCDgDQFCUW+0A6VAAIE4CqRPKLpXL09/UltaDNFvR7RXvUgGxR/qLw++ouJb7tO91zSMo1IyL3VMn218VS+v/1z7Tchp/dSqc54yO/fWyP6ddG542mnXebl2uEWs1foWPTzuKjUKL/Kxf+lPuWt1bvavdcclZetTvG2Z7n9JuuPhoeqS0kT1pD545nE9eSxLv5vww5B67F71qGZvbanxUwepQ0LLeEhr/zBXq5oN0VzT1zz7c2y31q9YozWffKOTpquU9JMBpp94ttDJK9juVXP05Fvf6pj9GNVS3Qs7asDgLHW/KI6vDSf3au3S5Vr9aYGcp1Vqc8uv0u7158D6v+iRNd+oed+JmtK7qVORL1fp/kXS+Ok3qrKvBnav+L3ma7geHXBxSQOf+GiZfvvsTunyCl6zk9cduBMCCCBQLQFC0WrxcTICCPhEgFDUJw1JNRBAoFQgfULRHVp4//P60BS9pQkdJkUMPd1j/qN/mUAtPdrchHGPz9eqrwPxSlip67TT3Q8M1RV1S//96OaFevCVfWp+3XhN6ndh+SNEiz9Tfu4SvVu3u3Ie6BcWcnytl2fM1z9PdlVOFAFIQi1NeDsr91XtUaYGTx2rHiX5lROK/7NQunrMdI1qm8hSeD8UPfHJCuUt2qbDZRjq6D9/8Wvd3iKRPgm4diWhfdXveMQ8S4+bZyn8zFom+BtfGvxV/cKlZxx+T3/54yvacSrsIiYE9HSYHl7ngxuV+9ha6bqJmtrPDUStY0yoOfFZ6e5HzWtOJU4fPDPNHlkdXm8nbC1Qt3K+jKkOP+cigAACyRQgFE2mNvdCAAGvChCKerVlKBcCCMQskD6h6G49Ny1fW+wA4gLd+MufK6tZeLXNlM15f9CL/9tR4x81owljVknFie4IyY9PqdaFXTXKjGhrf1FdO+QsPvm1PljxvBa/X6BzeozXwzdeWFJAa5r3nE86K2daeNBZtg4nzGjQ3y7bqYZh4UfxtmeVs+xztR/0gH7eNShxTQWDKeNEU0brJyT8LAlLpWZmNNvUwGi2hJTRCUXf6pro+8RY+IBFk44aNjRLXVo0Sf/lEgLBXNza1g22laWH7Ongxfrui7f03DNr9fmpeLw+BF6PTMjaY7h+3reVGmWY4H6GGc3e9u6QEZMxtnKSTivWO0/lavH/djYjQgeEvmbGIRSV3C9cmpgvqsaFjvxOUgW5DQIIIBAXAULRuDByEQQQSHMBQtE0b0CKjwACZQXSJxQNjN7rrG5fbNOWJibsuK/s2nf2iKWPzYjKKEY3eak/FJsA4kF7qulAPWTWBC0z/T0QLtQKhDxO6Z0RWgPNCK1OUVTnpN56aoaWfho8CvOY1j/+B604EiEUieKK8T7EmSJ/RnVPndI5fe8zI/qaOLf4YoXuX7BPDZt+q4MXDdfcYZfG+9ZB1/N4KGqHVTvVrPsoE8Zl6ty6sa8lcHTz0/rNO530cNhSBQnEDbt0sU6clOode8sZrWhN3+5eR8W1Gqpe7NUy93BfL8yalsHLMBxYPVuP/POCar4+FGv70j9o/vunQqebJw8tfndyl9/Y1+Nu/f7G0qnv9g3iEopKRzf+RQ++Wits5Hf8qsCVEEAAgWQIEIomQ5l7IICA1wUIRb3eQpQPAQSqLJB+oaiZotn3W800AcrhCGvVlQ093DU615o1Ok9ZCy+ep059b9EdPS8265I6o5g+627Ctyv3aOG8V/Xhqcbqkz1evc9s1ctr/qXPis9T1oBb1LtF0AjKwx+aEWev6p2vT5l1BK21Ctuob/gxpiWKj+3VZ9s+1D/f2qodh2pVMK3ZHeF6sJ1GmunxXcoZrFka+A5UrRfNupvvFJasYxho+LrdKxmldmyzZuau0eEuZv2/wSZY/Gq1fvPHt6SwEagy61WuffEVd63EWmrW5Rb9fHBgrUozFf/XS3S0f/DaiXv1wrQntSfLWPZsIitse9CET+MHNdGmVRu142urrA3Ubcx9uqNteWlXsQltc7X0VHddp7e0pemoko2O7Hbd1VODm7yqF4+UXR7hu20r9OSKj9w2rqPmbXtr8KBr1MqydIOfumba/eA6qzV/wVvaY5YiGHnfQLX8Yq1eXP+Rvstop35Db1SXcyxJNxS9ZKCyijdqxfvWmp211PA/uuqOEf3UIXhJyrA1JWs1yVS3vgN1e2cnzI3OoVhHv9yjd97frE1vfa6DtSpZxsBts9Cp87V0zn901o1D+5o6BPue1O71y7XY9P/D1qoMtRqrZdcsjXTXHXX6VBtzXgO94/rVatJOg7OHqrttYf2YUZbb1mjxmm3ac8R6hhqYa/QtuUbldSz//Ax3+YeyL1xBozkrMY78ohe2BELxSe37+FU9uewjHXaX19j34nTN/6p32S9XvjTPxJ+3qX15yxC4/ifNFxi/NV9GRFzfuMTN3DPg2qCN+o0wfcp9LXFGaNcxo9r7q+6qJZqzaZ/qmmtOGZqpz9a8qrXbCpTR0awlHFgjtsr92G0983r18rK12vK/1rqnVj/urFsDff2TlzRx0eeRp7dXc03RknY5+H/1m8c26fxBU81I9Gol3VV+f+MEBBBAIF4ChKLxkuQ6CCCQzgKEouncepQdAQQiCqRlKGo2vwls4nFO8MYgpoYH1s8xa9id544EC1qjs1YdNaxTS2dOFZqAKzBS0lmD9ED37jp361vaEVjKs04de6SiGcDm/NQJCqlOmnNmmLVNw9cRrNNZ95jpp/b4xZOf6YV5z+t/DoWuDdrGTE+/N9L09GKzNqHZICriaK2gVnMCLCssytL+8PUS3fo16jpcU8zaohX9bDdT7ue/k6lhD9+pRqus/25gliO4p3Q5gnLqWDJ1353qXC94bVd3SvcJd/qz0w7fmmI01tWDBurGK+vo3T/O1XoztbjMiLSSwjpTkrd3vVujTpqQ6FBgsyUnNN505a806ky+HlmfWWptzg30hZL2cq9Xt4sbqrrlPb9Hd+3f9FbJOpx1TTufNO1c8tM6MMXXDdQORVCsY/xLNnqy+pfZkKnMupWlI3ErczjxySrNemarDoZ0lZambUarewUrGRz9YrNeWLXehM1WMB/8E7q0RGADnfCaBNblLS1f2BFNAyOSzbIOS+fqyffNYq5WoNagjmSeoWNn6pQEaRXX8bwKzx98ZoVmvviRDrqbilmlqNWggeo2vEY/NyPBM62AuhLjyH29dA3ikN83MSOi/8tMEze2J7Y+q8kvfR422jMwmrqN/XxEagPn+Tmv0pGPke3baOTv7rQ3Mwu8Vl3X4xv9c1NB4MVGdeuY156gblmycVOV+7H1bLykR579SMcCrjqlY8Y68Gw4ZWisYaZM3ROWVzpt8XngeeS9GAEEEEhDAULRNGw0iowAAnEXIBSNOykXRACBVAukayhquQU28eh0530a29FJkIJD0ZaBTYh6mGnGN5o1/8zv7TU432nphqbBwckFui57iJqvf9xML3dGRo4d0E4n1szV7E11dOMUs4apGTnnnG+mzZZcs1j7Vs1XntkVPbBJkXOM1Lx7b93avaOaN61kKnAg7Bg6XWM7l9cj3KDOTJ//rQmLnN3FY9wQyL3fscva6PxPP9eeC/vqd/ddUzJlf9+q2cozIU1JHYu/1sp587XumNmkyVq7NFDeO015O7rlDVsT0mmHwqARaM7GN+90DtrdOryqZoTer//8lloah1FnzCi6l6xRdGZtWDs03qhLreD2oDV1vDAokAqs7Wi133DdeokZxmnK+/If52vLJe6oWbdsB6371TFh13/11P55+WbTpgZqY0Z1jupxgbY/Yy0rEBid6LqebKnrBvTXjR2bmjU7i3Vg6/OaZUK0hm7wG9jkqu5lt2jyiKt0rgmVrHVbH1x2SrdOHW1vElWxQ6GzTq5ZI/c/s/qqR+cLdH5DZx3Zqv2YKeiHv9EHa5ZrqVl3VpcN1Oy7OikjsPaoXechZuSnufLJD7Uwd7lOuqN8nfIVuP29k87PKNbuFabPm8HDfX6Zo5uOWcsWbDPXLK2jU+9TJUF6hXX8j42Vnu/U1f2CImxN0WiMI1uVE4qagxtefosmWe0VeH4OBQWggVGggZHUZS7ubvh10S3G+KoKNjb70PTZ5doRZH/U9I1HzHq5Ld0Rk8GBtN2Hen+tWWYU87EGLXXjsIG67qLP9eRvzEZOV7rLRVS5H7vPhoLaP+zLi+1Lp5llABK93EiMr1NVewg4GgEEEEioAKFoQnm5OAIIpIkAoWiaNBTFRACB6AXSORQ1CY9ZU9NMI/+4ccnGS6WhaH8dtTZdOhlhDc6veuihB/6P2XwlMCKwdHSdPRrzYNA5dlC3TR3s3ZPdQKShGyJaU8yXLtfqY210x5gB7tRrd53Pj02welk7dWh7la7u3FKtGlYQdUUTitpTesOnucceNgSPYms/1Exr7Rwon7tr95lQt2Izqi7npVpOmBxtKLr1KneTm+j643dmp+rfrpETQJ+xptzuVI9AELqicUggmxnYgd4NUhuZkG9Kz4Y6+sVG5S9dr6Ntg6f7uwGZmTJ/t1me4Iq6Zd2c+p1yw9by1hR1p/dnWLtst3Gm+gc2qCk+YqafL9FznzQwU6SHlEyRtvtjuQ5uucySDu0vb6P2XTupS+uLzYY90XmVPcqMcnzChLvHnLY7x67TPrNkgem7ba0p7K/qLybUbZQ1RHf3tpaPCIS2tUpCf/uagXDahN69Pw7+EsG5Y+AZG2n6QpfA/19OHUO/hIh8vvOvkUJR17sS48ha4dcz9f9yp/65Zo3+uauwZKSkPjGh76JtqmvW1HzYrKnpjAJtrAFTf67ewcsklNwkcnhbpgz2tPSP1Cn4iwM5rx/be7obeLlrw9YNLANS5rkKLCcRWC6iiv34oBNot4nw5cX57hcwyVmDOfbXqVifBM5DAAEE4i1AKBpvUa6HAALpKEAomo6tRpkRQKBCgfQORa2qBabXOsHmFR8Hps9n6YDZQXxVk9ARXfbalO93dENRN+RsYYVc7W0nJ8RpU7p7/eGNmjlzrTLsqeL77Gmgh/uOMiMWX9Vz70tdBg3XYLN+ZEiOZdbwe2HZer371bdmqr7Df44ZeTbZrOEZcf1Bd/r8jv/oq99OuMYdBRrcbIE6Bm+Q5NbdqmOz0vJH3d2Ldyj/N8/r3YbdNfmBfmaacuAnEGCEbt4UMRQNHtkaaaRolUJRNwD6yh2NKrNu6f1LdNIsOXDdF49rsYa464s6wdD+6ybq4X5N3c1gCnRjdk8dWPGK3lFHE1D3D11X0/X9rmQUoruGa3HQqNuQtRXLC0XdTanOsbzPs3eoX2tGDN590XvKX/utMrMG6o7ezojkwE/FoahMULnKrPf5kfYdCkyDb2xCzPEmxCxn7ry1zuOfv9GNU8faI1FDfw5ppSnTOnc08RkrkF1/gYaNuFBbTFB84KLeGjW4py4NPs8O5r4NXT7BXQOyuQnTur9jviT4MtAm7t3MiMeJy6RoQlE7dKvkfOeqTrvuCdnwx2mHyowj9vlyd7M3o57NOsKWkbMrvdsX/tdMa596lbaYUbR7TEj5O/N6EDmbdoNJc0zgNSNw/++2LtOsFafU7wEzSvhLy/UbZ7Rts8ARoaGo80yZvhtYusIdxVkctMGYPZLzE3dpjqr245NWGfbpul/cr1tbBMpgRgrfv1xyn117Y7NNmdXceKqyV52yr7OVncHvEUAAAa8JEIp6rUUoDwIIpEKAUDQV6twTAQQSKpD+oajhMWt4PvfHJdpy5AJ1uvyUPvzY2l16oE5YI/k+vUB9/utu3XSRiTiKD2nTM0/qxU9buoFO2SDGGa0YvFNy8DGyR3r989R56jbArJPZ9UITgDlTl7e8+rxWneyth8f9MCQUKz55RPvWLjHBQ9hovLBWDUzLr9u6u+64sbfaX2RNozbX/mqnXnxmud49IjUzQeBUKwgs+Yl9BFZgWnJgbcnSaxbrHeO22LgFpqMXH3xPT84z03ibBKbZO8HKHrP7+cMDWjnlNBsW5Zmpv7WC1xStSigaCIbNRjNzzeY11uY+1kjMFSa0veLjt3RiUGCqftiu4u6oxpNNO2vwsCx1v8iaPn9S3321TS8/s1YnzcZP916yzd7Z/NygjV5Cwiar8m6I5hxTYIdx65uZ0aaDOirT2t292GzYtWaJ/rLpG51vj0qt44wU/dRMwe/RX3f0bW9Pny8++bV2rHlF+dusdU9vVL0KR4oGdwKnH61ZZPpXyBIJYR3FHYGoC7vrnhFZutTeVMkaBfmR1q5Yo/8xa4wG2tQJ3cx0f9Onbh+UpSusY60Nhz5Zq+fMhkMtzejn24854d11v5hogjPr90f01jPzTb3q6Lr/ytHVW63Q7Iw6DZ2oUZ0bKsNyeDVfc946UxL4VRT8OqFbxec7NYwUNrpBeSXGrSK9QoaEoo114ti32r/tX1q1fqv2mOVRmwevRfyFM6KyuJZZc/hMA7vet15U3stu4Pmoo/aD7tbdXc3SCuZ15Z2XlmixtXSBWprRxiYUPeZsYHYysOyACV+t/jPHLEvhjNwNjLgNXs/T+SJgR9DamyFrfh7ZWLV+3HStvRzFGfNMPTS0kxmBbDb0+mKN/rRgq864XyqUfb1LxNuN83pR8kVGIm7BNRFAAIEECxCKJhiYyyOAQFoIEIqmRTNRSAQQqIpA+oSiTmDwboQRWnZ9zeZA+X8wIx+t/WDkrJEXWFM0koczZfzz0FGH1oFlRs6Z0XczzOi7i5ywLhAmRrpmQxMS/r7Lh2Yk39bSTZpKDgwf5Rl+haBNoSJc3NqV+iFz/+BRiNYoWadsVRwpaq0rOWO5PmxolhH4lbWMQNiPGxKFblxUR1ePMRsd2TvHmzU7zWi7f5qgNvynWayhqBtuKmikYOmai2ZNxKCNYJx1EAP/FhjpF6lFGug/s+/X7Q2dMCkwZdg6MnRDLutfgoMb2aHoqkgbLV1oRhiaNV1ts4hOTjlqmU2brID8ZAWh6O4Vvzdrd4bv2GVOdndHD23rQP3K23jI+X3DK4fooWHt3RHJgfVWI9jUMuFdyYjGnWUPCJShgjoGNt6qcDRsFOc7Ny9nBGYUxhGdgtffDKmdWdai+xBNGhA8ajuwuZI5MLAea6TuFPg3c+2Zpj/tDz+mlhmtPuFuZVlfwJSMQA07KKj/hC9DEHGNYHtUrjviVFXtx+6atRG6mJq4I8Rd35Ap9hXVPZbfJeMesZSLcxBAAIEqCBCKVgGLQxFAwLcChKK+bVoqhkDNFUifUNSZgvlB5/Fm7b9ydlcP7Ppurflpj9g8qd3rl5vpyZ/rsJnGXqtpO904IEuN3srXc2bdxd+Ny9T/mJ2t17ZwN+SxuoE9PXmfstyNlaxRePbIyTOBncnDpzzXUt0L2yjLbJRzXUdrGr21tqRZZ3TbNzp4ypo7b37ftKWyBtyiLGsToAp/jmnf1vV6cX3pdOpaTTLVzWwGdGv4FH37OmaE7K+XaF9WBZsXRbjfia1Pm123vwnaBKnsQUc/Wa0nX7RG1Z1RrToXqNuw4bq9bWn5i7/arCefWqsd1q7hteqoWetMZez6XHXdDXzsEWjbOgVtClVJ1d1QNDNoNGdJ6BgWVBWb0ZIPLtqpK8ZMs0fcKdzclKd5257q19+MMrVHR5pAPXeJjvb9le69xqnD0c1Pm82CGpQuk+AGvVvaWn3hArvNX/zqPNU69a3Zad1qRnPNK/vr7gGd7BGhgZ8TX27Wcys2ml3gC+1d4O32yuqvfvYoYtNXKnIIX2bBduyp28OnuJehM6MON76ql02/3u/2sYZWH7yxv3qYPhYy7fvkXq1/6VWt/eQbtx6N1bJrbw3OukqZFoW7rmWtOmaUpHsta5OxnwfV87ttK/Tkio/se9VqYOp34y3qcWS5Zm1sqXvMxluNKmnrys53Rnru1QvTntR+00aT3DaK1jhyz9qtF6bn63+sL0mMa8M6jZXZ+Spl9ejqjq4NPcsZMWlGcdprB1fSV82vi03bvbjoFW055PT/5lf2NSO8jWnwqgdmw69Ny5br5Y+/NX2jls65LEt3j7hGmW4DOf240CyF4GzKZQepT5h1kBu6GytZ/2Rv/LRN7X9hRvVeVNV+fLFkyvncM6/qHTOC+EytBqbtTTm7Fyh/3mZdar4wuLWFeQ2ZZkbZ/4e7OVflVTdHOGH7iQFTzcZwlS+A66zTmqmR5ouNLpUfHlUJOAgBBBBItgChaLLFuR8CCHhRgFDUi61CmRBAoFoC6ROKVquanIwAApEEIq0pWuOk3JHPdQLLQ9QsAGfEaqHZFOo+je1Yzlq2QST28eut5SEG6NLKqMz6tLmPbdKxoCUBKjuF3yOAAAJeFCAU9WKrUCYEEEi2AKFossW5HwIIJFyAUDThxNwAAe8KEIoqsAN9S3tJjZo4lDGwJIO1ydfdZvR1RSPanY2q9mc9YNberThAPWFGf88x6wzvr9VR46cOUoeaSOvdJ5+SIYBAFQUIRasIxuEIIOBLAUJRXzYrlUKgZgsQitbs9qf2NVyAUFQfPDNNT37RWePNyMcONbU7mKn+6xct0YqDHZVjlkSIuHlVlWyspQAe12r1NksG9FSrygegVunqHIwAAggkW4BQNNni3A8BBLwoQCjqxVahTAggUC0BQtFq8XEyAuktUOND0cCO78P16OBKJ4Ond1tTegQQQACBmAUIRWOm40QEEPCRAKGojxqTqiCAgCNAKEpPQKAGC1gbiy0o1OCHh9bQTXCsDZ6W6MyI6DZYqsE9haojgAACNVqAULRGNz+VRwABV4BQlK6AAAK+EyAU9V2TUiEEEEAAAQQQQACBOAoQisYRk0shgEDaChCKpm3TUXAEEChPgFCUvoEAAggggAACCCCAQPkChKL0DgQQQEAiFKUXIICA7wQIRX3XpFQIAQQQQAABBBBAII4ChKJxxORSCCCQtgKEomnbdBQcAQTKEyAUpW8ggAACCCCAAAIIIFC+AKEovQMBBBBgpCh9AAEEfChAKOrDRqVKCCCAAAIIIIAAAnETIBSNGyUXQgCBNBZgpGgaNx5FRwCByAKEovQMBBBAAAEEEEAAAQTKFyAUpXcggAACjBSlDyCAgA8FCEV92KhUCQEEEEAAAQQQQCBuAoSicaPkQgggkMYCjBRN48aj6AggEFmAUJSegQACCCCAAAIIIIBA+QKEovQOBBBAgJGi9AEEEPChAKGoDxuVKiGAAAIIIIAAAgjETYBQNG6UXAgBBNJYgJGiadx4FB0BBCILEIrSMxBAAAEEEEAAAQQQKF+AUJTegQACCDBSlD6AAAI+FCAU9WGjUiUEEEAAAQQQQACBuAkQisaNkgshgEAaCzBSNI0bj6IjgEBkAUJRegYCCCCAAAIIIIAAAuULEIrSOxBAAAFGitIHEEDAhwKEoj5sVKqEAAIIIIAAAgggEDcBQtG4UXIhBBBIYwFGiqZx41F0BBCILEAoSs9AAAEEEEAAAQQQQKB8AUJRegcCCCDASFH6AAII+FCAUNSHjUqVEEAAAQQQQAABBOImQCgaN0ouhAACaSzASNE0bjyKjgACkQUIRekZCCCAAAIIIIAAAgiUL0AoSu9AAAEEGClKH0AAAR8KEIr6sFGpEgIIIIAAAggggEDcBAhF40bJhRBAII0FGCmaxo1H0RFAILIAoSg9AwEEEEAAAQQQQACB8gUIRekdCCCAACNF6QMIIOBDAUJRHzYqVUIAAQQQQAABBBCImwChaNwouRACCKSxACNF07jxKDoCCEQWIBSlZyCAAAIIIIAAAgggUL4AoSi9AwEEEGCkKH0AAQR8KEAo6sNGpUoIIIAAAggggAACcRMgFI0bJRdCAIE0FmCkaBo3HkVHAIHIAoSi9AwEEEAAAQQQQAABBMoXIBSldyCAAAKMFKUPIICADwUIRX3YqFQJAQQQQAABBBBAoNoC2dnZWrBggQhFq03JBRBAwAcCjBT1QSNSBQQQCBUgFKVHIIAAAggggAACCCAQKhAIRK1/JRSldyCAAAKMFKUPIICADwUIRX3YqFQJAQQQQAABBBBAIGaB4ECUUDRmRk5EAAGfCTBS1GcNSnUQQEAiFKUXIIAAAggggAACCCDgCIQHooSi9AwEEEDAESAUpScggIDvBAhFfdekVAgBBBBAAAEEEEAgBoHwQJQ1RWNA5BQEEPCtAKGob5uWiiFQcwUIRWtu21NzBBBAAAEEEEAAAUegvEDU+h1ritJLEEAAAUaK0gcQQMCHAqkIRXd8/qVaZl6gunXO8qEoVUIAAQQQQAABBBBIJ4GKAtGTp05rz75v1L5Ni7hWac+ePaqzra0yakm1/t3537//m/Rv1v9+4PzfH/zA/Ac/CCCAgEcEGCnqkYagGAggED+BVISiXx/8zq7Ahc3OjV9FuBICCCCAAAIIIIAAAlUUqCgQtS6VqL9bCUWr2FAcjgACKRcgFE15E1AABBCIt0AqQtHi4jPatfdrNWpQT40bNWDEaLwbleshgAACCCCAAAIIVEvAGiFacLRQRwtPqPXFFyrDGtIZxx9C0ThicikEEEiKAKG+DqMnAAAgAElEQVRoUpi5CQIIJFMgFaGoVT8rGP32yPf2H5unThcls8rcCwEEEEAAAQQQQACBCgXqnFXb/vL+vCZnxz0QtW5MKEoHRACBdBMgFE23FqO8CCBQqUCqQtFKC8YBCCCAAAIIIIAAAgj4VIBQ1KcNS7UQ8LEAoaiPG5eqIVBTBQhFa2rLU28EEEAAAQQQQACBVAkQiqZKnvsigECsAoSiscpxHgIIeFaAUNSzTUPBEEAAAQQQQAABBHwqQCjq04alWgj4WIBQ1MeNS9UQqKkChKI1teWpNwIIIIAAAggggECqBAhFUyXPfRFAIFYBQtFY5TgPAQQ8K0Ao6tmmoWAIIIAAAggggAACPhUgFPVpw1ItBHwsQCjq48alagjUVAFC0Zra8tQbAQQQQAABBBBAIFUChKKpkue+CCAQqwChaKxynIcAAp4VIBT1bNNQMAQQQAABBBBAAAGfChCK+rRhqRYCPhYgFPVx41I1BGqqAKFoTW156o0AAggggAACCCCQKgFC0VTJc18EEIhVgFA0VjnOQwABzwoQinq2aSgYAggggAACCCCAgE8FCEV92rBUCwEfCxCK+rhxqRoCNVWAULSmtjz1RgABBBBAAAEEEEiVAKFoquS5LwIIxCpAKBqrHOchgIBnBQhFPds0FAwBBBBAAAEEEEDApwKEoj5tWKqFgI8FCEV93LhUDYGaKkAoWlNbnnojgAACCCCAAAIIpEqAUDRV8twXAQRiFSAUjVWO8xBAwLMChKKebRoKhgACCCCAAAIIIOBTAUJRnzYs1ULAxwKEoj5uXKqGQE0VIBStqS1PvRFAAAEEEEAAAQRSJUAomip57osAArEKEIrGKsd5CCDgWQFCUc82DQVDAAEEEEAAAQQQ8KkAoahPG5ZqIeBjAUJRHzcuVUOgpgoQitbUlqfeCCCAAAIIIIAAAqkSIBRNlTz3RQCBWAUIRWOV4zwEEPCsAKGoZ5uGgiGAAAIIIIAAAgj4VIBQ1KcNS7UQ8LEAoaiPG5eqIVBTBQhFa2rLU28EEEAAAQQQQACBVAkQiqZKnvsigECsAoSiscpxHgIIeFaAUNSzTUPBEEAAAQQQQAABBHwqQCjq04alWgj4WIBQ1MeNS9UQqKkChKI1teWpNwIIIIAAAggggECqBAhFUyXPfRFAIFYBQtFY5TgPAQQ8K0Ao6tmmoWAIIIAAAggggAACPhUgFPVpw1ItBHwsQCjq48alagjUVAFC0Zra8tQbAQQQQAABBBBAIFUChKKpkue+CCAQqwChaKxynIcAAp4VIBT1bNNQMAQQQAABBBBAAAGfChCK+rRhqRYCPhYgFPVx41I1BGqqAKFoTW156o0AAggggAACCCCQKgFC0VTJc18EEIhVgFA0VjnOQwABzwoQinq2aSgYAggggAACCCCAgE8FCEV92rBUCwEfCxCK+rhxqRoCNVWAULSmtjz1RgABBBBAAAEEEEiVAKFoquS5LwIIxCpAKBqrHOchgIBnBQhFPds0FAwBBBBAAAEEEEDApwKEoj5tWKqFgI8FCEV93LhUDYGaKkAoWlNbnnojgAACCCCAAAIIpEqAUDRV8twXAQRiFSAUjVWO8xBAwLMChKKebRoKhgACCCCAAAIIIOBTAUJRnzYs1ULAxwKEoj5uXKqGQE0VIBStqS1PvRFAAAEEEEAAAQRSJUAomip57osAArEKEIrGKsd5CCDgWQFCUc82DQVDAAEEEEAAAQQQ8KkAoahPG5ZqIeBjAUJRHzcuVUOgpgoQitbUlqfeCCCAAAIIIIAAAqkSIBRNlTz3RQCBWAUIRWOV4zwEEPCsAKGoZ5uGgiGAAAIIIIAAAgj4VIBQ1KcNS7UQ8LEAoaiPG5eqIVBTBQhFa2rLU28EEEAAAQQQQACBVAkQiqZKnvsigECsAoSiscpxHgIIeFaAUNSzTUPBEEAAAQQQQAABBHwqQCjq04alWgj4WIBQ1MeNS9UQqKkChKI1teWpNwIIIIAAAggggECqBAhFUyXPfRFAIFYBQtFY5TgPAQQ8K0Ao6tmmoWAIIIAAAggggAACPhUgFPVpw1ItBHwsQCjq48alagjUVAFC0Zra8tQbAQQQQAABBBBAIFUChKKpkue+CCAQqwChaKxynIcAAp4VIBT1bNNQMAQQQAABBBBAAAGfChCK+rRhqRYCPhYgFPVx41I1BGqqAKFoTW156o0AAggggAACCCCQKgFC0VTJc18EEIhVgFA0VjnOQwABzwoQinq2aSgYAggggAACCCCAgE8FCEV92rBUCwEfCxCK+rhxqRoCNVWAULSmtjz1RgABBBBAAAEEEEiVAKFoquS5LwIIxCpAKBqrHOchgIBnBQhFPds0FAwBBBBAAAEEEEDApwKEoj5tWKqFgI8FCEV93LhUDYGaKkAoWlNbnnojgAACCCCAAAIIpEqAUDRV8twXAQRiFSAUjVWO8xBAwLMChKKebRoKhgACCCCAAAIIIOBTAUJRnzYs1ULAxwKEoj5uXKqGQE0VIBStvOVPb5mhH405pj+8+Xv9n0aVH88RfhI4re2Lx2rkupu14rlblOmFqn3xrPoMelujXpqlYZec5YUSUQYEUiLAa3NK2Mve9Oj/0696v6If/32e+jetSpk89vrKa2tVGo9j4yBAKBoHRC6BAAJJFSAUTSo3N0MAgWQIeCoUPbRa2Tf9P93691neCh9NKNp6uPnQt3KdxrePvlVOb5mtAfc9qx3fFpmTGqp1n5t178RfqH/7OCer5oPcT296UT9b/rcqlS/6mkR55A5TjoEztUPnqX3r85TZebBGTRys7lX6kBzlvZJ02L4VY9VnytvqPvNvWjygeZm7Vt7Gh/Tqz3+mhw710L2/zNGwbs1VYYxphQvX/lr/96xjOnas9HYNW7dT9x8N1tCxN6tX5rf67zE/1f1bfqRH/75Qt3kiqU1Sg3Cb1Ajw2hybu1dem0NKf0hvLXhYDy18XbuO1Vbt2kXK/OVrWjeydWx1tM7aZt4jB+3Wo/9jXo+q8Hpf2evrF4sH6Ke/3ynrHbS8n9rn9dAjLz2mRnOzNO6VoBfN2s77UKPWP9St2Tm6rf1Zqvz1ej+vrbH3As6MQYBQNAY0TkEAgZQKEIqmlJ+bI4BAIgS8E4qa8GhMlu7dWKSf/fktzcmKEBxaozhuel/3vxkpND2q/zv5x3q09fNal12F5DIaVPsD3xIzMm+7pnaO5gTnmEMmUOs2ZVPYCQ2V9fgKLfhp2YAt+iuHHZnID952SDdbraMIXI+unaTOv1hTpr7dfr1Yi0e2rzgMjLny1TyxovodekUj//NBaebaiIFodG38vnIvG6L8QDEbtlLW2Cm6f0hPXRIpG3fv+UY51Wo4YrHefvBHOuu0ue5NQ7S03Vy9/cf/T3GO2auJyun+EuC1Oeb29Mhrc0n5T+/S0p8P0FTzPhvy0/N32rLoFlUhzww93w1F/2RC0ahHikbx+vrF4p8q6/e7K+av3UN/Wv8bnb7PfFH0djnx6YjntevBK6N7T+a1NebuzolVFyAUrboZZyCAQGoFCEVT68/dEUAgAQJeCUWtQO1Hv3hfTZt/Jd3+sjZGCjYrDCcPmREevXS/qvnhLpJxdULRv/Ut+bB5et/b+tN9Y/XEjpu17J3fqns6zHwu+eC6wQSDlXxktp126tHXnzGjhY5q3441+tO0GXp5Z5Famw+lfzMfSj1X5XLrd1pvTeumoRt/odfW360O5Tx7dvBdYRu7oWif4Xqo9vv60+oP5IxlaqVbZ87VIwNah5q45bkkigD+9Jbf6srh/9L9a/6m0Zck4MWBSyJgBHht9mg3qMprs10F88Xhf/1Y41ZL7UfM1YJf9lTmWdbr3I818vTv9XZe7F+unH7jt2p/11l6+dMHdFVUXNG9vpZ7qX2r9au7fqlXaw/XgkUPqFfwW1PgNXTJdt3f/qhOWxc5q5EamTefyl+vnTvy2hpVI3JQHAQIReOAyCUQQCCpAoSiSeXmZgggkAwBT4SipzfqoS7Z2jBkru49NNEEm3O1LWT022mdPn2WztpROmLz/tZHpUaNnEDptPnYc9bRoFC0nxlJd5b9ISguPzFODQz/AGaXxZ6KX/VphnGpRxUv4rAGRkuaUPSnZvqh+XBZLmvE8NidjrixnXJff0HDopzqbY0Qyj79WPxH/QYZVFi/02+bPjlS7z34mv42pPxppZW3sRuKuiOVdPqQtq97So/+7kW9YZZVaG1Gfq4wIz9LRnpWIRSVWahgfu9btay8LxGq2N4cjkAZAV6bPdkpqvzabGpx6G9j1fO+TcpMwBdU9uvgtHZ6+aOc6ELRKF9fI+Gf3vGkhgx8XEd/+pgW5/Uru85zBa+hlb9eB+7Ia6snO74PC0Uo6sNGpUoI+FyAUNTnDUz1EKiJAl4IRbcv+Kl+NrednjDT4jOf72P+u1/Ih6vtC8y/zTIjSMN/ej6mLY+fpdyuE/VamV/W1riXtul+e7r7UW3/25/1p7l/1dpdx2StQTbsQTOF+adBo/RO79DTP8/Woxu/1VlX9jXrP07R6G7u8JOSUHSurto4Q7/63UvadqyhKpsW/t7vOujW0wu0Y3pPEySe1qEdq/XofQ/qZU3R2r/fqUvs5QB2aerKfvpi7p+1bOO/zBpv1vT618z0evfeh97W/N88rCfW7daxhldo6IO/19Tw0YXapadvGKAdk97QH4KWHTj0/7d3J2BSVIfax1+jgIoSTQQXkCjGAF4VTRCMCtwrSxQk6uACGogskSGIyoCyGMABZTEs7oABUUHAqKNeBBMBc1lignIV1E8QA3pZogJRGUGZISbfqerume6e7qnqvar738/jI7GrT53zO82Z1DtnWfc7/WbcHLvNspZtFw3WncO7KuJsnp0r9Zuho7VwY4VOaHe9xgwP7Hkaeym8oaw7IP6Db7wZtbFmNJllnM/dO1r3lb2jvZV1dUKrjiquMg/O+q0YqVlF2zRr6ovasLeemnUt0ewp14fV3/Rr2XT9xn5fpv6D9eDkX1XtYVq+fLTaPNZKi8Yfq5cfmqMlqzdrr1rojgWLdOOe0TGW+oe1b8N0tbhumW5z2EfWsY8VbIvZ1sFavln9Ktfbs29Wr2nvmP1Kw5bnJxSKSn8137Eb1o3T8v82LoU4gNHmjAowNufJ2BwMIRe2vVerzTL52n43Ff5z49hW12nM5FG6JuKHRviepOZHS6veurPtZo0xKyCql+BXaGuZ+Vlpj82V5mfuuepyc4nG3NQmsETf5fga/eWu2PqM2Xe8VDt7Rf0yKfxCu+w5ujHGbHvn8bq6IMbWjA4tFB4UIBTlq4AAAn4TIBT1W49RXwQQcBTIeSgaDIF2DnvenhUYWIZnZlJaS7CDT257lg7TTQ+t1SYr3LNf5tCiFubAmvYjVTaknh7vX6p5G0zgFdxOrO4JLXTGCaeo76MPmzJ2mYNuinTbikAw2LKxiSd3bTbh4+WatT60N6nZZ+3aKzRmYzhXXd0wf53uaWvmRdph35tq365Cq9eE729m9jKrZQ81+wHsyaguqNtCxSaUu/O8ULnzzQVmKXXpRN1WZPY8mxoWpO40szQvu0urI7ZJC6tXVdGB2Yjvm3BtUfAwoApT525mH9RtUbdvbJyrtiYIzgJbGFH+ufaMzmv2/k43jZ2vtzfvDR5yYYLLFs3UsIlZrvho7IfqWH1n3948yBZdXqomVXvFhmaPRu//Vt0nMe1MUY3NLKcV9jL8Cr19b5HxjdpvrtU4rX72evuhv2pP17rnqvjRiepr+nLVrztrXqeXVdZyZa3tq2fvB3uK5r17tzrUMuPYsY/jhqIWjFlCem833bDokurtFGrZU7Tu1Wb/0KglroE2Hhv2XXb8K88FCLgTYGzOm7G5fOktOm/oR+awwNoP4wscfLQ28mCjuteFbfdSvb9sjS9R2L6kMcsxHwjtFx4Yt5zH14h7BH8e/tUEuytqC3Zr2e7GebyuviNjq7thgqtSEyAUTc2PTyOAQPYFCEWzb84dEUAgwwK5DUWD+4ot7qgHXhqghtve0erlL2iW2Xfxhjlv6572UWmUwyw6+4FnW+SeooH98FbqwtJFerBXS3uZcmDmaceq/c92Luqp9uM+UufJ5gAkK1Qs36Snh96kTTevDgtFrfCyrtqHyjFL+Npd+Yi6V81Gje4oa/+2C+392+yXCWTbmpmYt93Vp/o0dvvhzZwa/8jqqoOl3p56nm7Sk9o4vEVgT8vFjY3FE8bCzK8pf0MTrrtJ89qEZp+G7hm1RDu4rPq35sTzCc9O1Y3WafcVu8wBGyYQbBc6ZThoX9ZMxXOfMDN9zDV7zDYGvR9Ryznhy9wDZW+d7LynaOAhUtVBsVkqvnXdi2Ym6gy9fV71g2xoFmqznrPNLM529syh8tWT1OnXX+me1yeqi6mK3ZeLWqjH+HvNzFir38q1yux913fx9Vpo9q27cKcJWi8t1fvtxqlsxvU6y3wm8CC+V2NeKdONZtpkoD67woKAwAP980VmZmZoJq5it8/qhx6PXe+wR56LPq41FDUND34HqmY11xKKVh2yFP5VS3JrhwwPKxTvewHG5vwZmyvM2Hm++m5wmFEemk3a5DrNm29+GWT9yDHbvRT1nq8LQz+Pgz/3zgj7eVqxc40mDBiohY2DP3vN4XW3Wqs3mlWXo3JzzWVDVF4aWM3gbnwN/0sU/EXaLjMmv2T2La1ta5y4oaib8Trsnoytvh/F/NAAQlE/9BJ1RACBcAFCUb4PCCCQdwK5C0Ur9P6iYbp13Gs1ZjNayBEzGkPqCYeiwYegryKDUjtw22SWES6wZjwG9w7rFJqBGKOLgw9ZEYcFOS5zjrdsOvqhS3GCt4267+xeerzXIm0OW3a9dVGROq/oHXVSsJnp+nMz07VtcIm2mZnZzZqZOeOvZhm+iRM3vaAJI2Zop9mD7cGBweWLwQfXcsewM9FQdG0UoNlmYNhD1fc1syPtB/Q1Q4MHGFlLMYfr1qWNdeeMcVXLNAOhaORS/cBM1L/rPjM7t8MbJvAcKvvP14QO2bBmvp4zUPWCyyZj7h9Xo3vjhKL2LN/eDqGoiz4OBdTm+xW5fD5YEXuP2Weqt3pw/F5FNYAH97wbk3PfIMbmwC8r8mVsdjNOWb+gsZadP2WWnW/QGHvbGesV+Nmy/KbAL8Xsnz9Lewd/dlZ/U8N/IdnAHqfXml9GrdCgluaXU2Ybl1uHvqImw6dWHSwXmLHpNL6Gyg+uCljUWPf9wYz3TvtS28HtDHWpsXzepUPotoytuR+KCqAGhKIF0Mk0EYE8EyAUzbMOpTkIICDlLhQ1Mz9+0Vl3VgzQrOGXqOEJp+uMhuaE2AblZjZfB90ms1/o3K6B/cdCr2Bg1CTWLFJzjf2gFbG/YvAhqHHkzMqdZb9U+7KrAg92e5bppouHq9bTvmPNPAk74XZM21jfJBcPYA4P3tFL4q27xA5Fo+5ll7tL973UR3vuHa559XpH7LVp19Z+AN6se8JDxZh/IQKh4V9Laz9wyPpoYGZmua7oeYLZw9WE3WbHgmadRuqe0rDZscGZkw+0nK3ZzV4xe85t0/nDx+lOezZoWFfbZZ0eGUqGHVLVYU3gfXvWaNWzc/KhaHT7bOdxF6QhFI2exRuOHDoN+qrqZfq17IcXq3vCg+KqcJiBDYGUBBibnUJRf43NwZ8PivzloPUVsfbovNUEoW1/v1T9vrJ+bmyO2LomOhSN/IVi9ZcsPBSVNXabPcLnPXq6Xja/jNt63lDdM/xqezZ/6OVufA1cHVgBsMuEtWUmrHVxemLcXyy5+Jkc9veGsTWlQYQPuxQgFHUJxWUIIOAZAUJRz3QFFUEAgXQJ5CwUDe4z2TA4mzG8PYHl7a1q7pMY68CesA/WnH0SnJVYdokJCB8KzEI0y8hfvfeXKjZL9gOBmgmtzIzMp9tWL8NW+TatWvSI3m87UYOq9v5cWTXzxb5lMExV3JmWLh7Aag1FzXL3aztrzFdhSxk3mQfYa0u1dUjYvqCByug5EyTfGXroDc4U3dlmqB4svV4dzrCeRs1BT1tXatbQUpUPWa7fnmf21Lz4Lu00S9ifuKudmlg0OzfqucdeUIOb71b3qtk4tYV6kd/CQCgaCjLLtXX1M/bS+XVfmT1TJz8UnCUU6hOzNP4uE4b2amUH3xXlu8yhSZN00+I2KjOHUDWI3nPO3tKgl8asu8re3+78DXerVe8Xq7dFMP266t6bzfL60/XA+ofV3doNwCpj6eVRs2qj/+bEbp91UnPboU57dbro4+Dy/L/e/ISeGGJm6Qaf6W3rh0ZrzAsfqVlwP127ZrXshxfr77wd8I9sERkOp2twoJzCFGBsDv49jDdT1H9jc2CLmM3V279Yhw+WTdatI180c0FP129eMaFovcCWJOVV25qYaxYNV9G4bVUHzgW2PtlsxvOpwW1NrN1mzEoE6wDB4PL5wEzRF9Xy6lEmDL1e5wcGeO3c9KIm9H/GDmC7b3YzvpqPmV8SdTOhbZPJS81MVbO1jZuX2Xu016V36awUZ4oytrrB5ppUBQhFUxXk8wggkG0BQtFsi3M/BBDIuEBuQtHQfpaBgOvC6MkfweVv51cdzBNkSDgUNQ9s9p6ir0QeHGEXV31g0ftPFKlo4uaoa8z+oTMCe0+G9sqMWKodDLuevtksbx8efqp4qMtcBGa1hqJx6l7XHO70p8fUPWIKbTBo3BWaCRSagRh9kJHV7Bb6zbNl6tfSXDOis4pfCB1eFar36WYpd1ngICj7lWgoGh0kmoOuRgzRHS9sVhNzSNJS65Ak07+dzPLG6EOgrLsdaw4TWmMOE6qwQ9Hopfhm5mlVgGi2Pbish34bVUgz0x9LTX9YtU8lFFVw77wuEUtJzUO6ma3apv+bJiQwhme46OOQX5y/yXXN4SQRh4YkFIrG3h4i44MGN8hjAcZmu3PzbGxWhRnHr+yledGDrnXwX2hPaROUvnp7e7MPduTPjbrtpmpNaNWGKec+U86sWIN3i9CepbHHZtv12Ks0609m3+hdgT25o8dXWYHmZZPV5FHzi7v2ityXO97fumMv1QN/eFgXvmEOZJy9WTs3f6TIn2qhn/XlgV8eNouzlUlE+YyteTzIeapphKKe6g4qgwACLgQIRV0gcQkCCPhLIDehqLU8s8icAv6Elt5kNh2r8bIOxLlCC7uVVZ2mbl9i9sG846LpavZs7BN0tz7RTd02lOiN+zuGLcWu0FYzA/GOqS9qw17pBHPY0ZjhfdRw6RAN3DPUBHDtzLXmmqXTdd9DL2q5WfN9bKvLddvwkerXNpA8li8frTbTTtCil0rCDniwQsX2uqPBk3rDPg09+hUIHRe2fznsUJ+oa6yl0r+QFr1nyo3ztdlpDiD6zchntNqqe6urNGZG+CzO6g/VPGTK7NX5xGQ9sHit1lnr2M1BT52LBqj45qsDM3fsV+Ca+x5bGWYzWN2tg5mqXtv0+GVF2jCs+jCoeN9w28kctDTbPPR2CC/CfGBn2S3qdm9jzX7dzM61ZqVuXab7ps3RktWbtbfSnGzfqqOKhwzWNe2b2X0XCKI3qlkzs4DTrv+5usGaWRq+zL58o54eO0n3mYO5vrLaN2SifntTq6q+t2d7mm0SamzDENGAeO0L7DX7QLsntHF8m6r+LV89Wu1+vTkYirroY+v7s/UNvbr4Kc1bulab9lqBw7Fq1uYSdell+qNb5LYB2vqUul35jHqYU6L7mcOian2VL9PA1sO1p3S5ynq5nEXlUCRvF7oAY7P9DcizsTnwg2yTnptaqgmLzXhZ9wSdVzRYY4YEZ3JWfe2tGfelumPRWu2Vdc1IPTi+q9l7O+xVsU3P3Tta95W9Uz12dztWCxc302wzy98etsw1S6ZO16zgmFf3hHPV5ebBuq2oneyFC8G9lqPH18D494jOCoWi5mds8QsxfrkX8dc0MNO1w5pu6jzxoxh/gY9V3/mrzZ7bFc4/k0OfZmwt9IEwa+0nFM0aNTdCAIE0CRCKpgmSYhBAwDsCuQlFvdP+fKlJzVDU3y2LXIqfm7aETq/v63Yvu6xW08zou7ebblhktpl4fZq6RIXQWa0KN0MAgbgC+TY2p6urvTu+Mramq48px1mAUNTZiCsQQMBbAoSi3uoPaoMAAmkQIBRNA2IuijAzajpduVa3BZfSJ3aaby4qnNg9vRCKSmbWXP9uunNdC92x4DGzv6xXksc9ZjbXQA18cpsuDG7xkJguVyOAQMYE8nxsTp+bF8dXxtb09S8luREgFHWjxDUIIOAlAUJRL/UGdUEAgbQIEIqmhTH7hQSX962y96RspVXXXqExe4fq5T/9SmdlvzZpv6M3QlGrWcE9UTddpaX/HVwamvbWJligFbpct1I9Hp2qQcEtHhIsgcsRQCBTAnk+NqeXzWPjK2NreruX0hwFCEUdibgAAQQ8JkAo6rEOoToIIJC6AKFo6oa5KuH92d10xbTqPdQiTjHPVaXSdF/vhKJpahDFIIBAwQjk89hcMJ1IQxHIggChaBaQuQUCCKRVgFA0rZwUhgACXhAgFPVCLyRbh116deww3bF4s+p1HaVFU67XGTVPfEq28Jx+zjq0qd2TF2jpgqsjD/nIaa24OQIIIOBGIH/HZjet5xoEEHAnQCjqzomrEEDAOwKEot7pC2qCAAJpEiAUTRMkxSCAAAIIIIAAAggg4FKAUNQlFJchgIBnBAhFPdMVVAQBBNIlQCiaLknKQQABBBBAAAEEEEDAnQChqDsnrkIAAe8IEIp6py+oCQIIpEmAUDRNkBSDAAIIIIAAAggggIBLAUJRl1BchgACnhEgFPVMV1ARBBBIlwChaLokKQcBBBBAAAEEEEAAAXcChKLunLgKAQS8I0Ao6p2+oCYIIJAmAULRNEFSDAIIIIAAAggggAACLgUIRV1CcRkCCHhGgFDUM11BRRBAIF0ChFGqB+AAACAASURBVKLpkqQcBBBAAAEEEEAAAQTcCRCKunPiKgQQ8I4Aoah3+oKaIIBAmgQIRdMESTEIIIAAAggggAACCLgUIBR1CcVlCCDgGQFCUc90BRVBAIF0CRCKpkuSchBAAAEEEEAAAQQQcCdAKOrOiasQQMA7AoSi3ukLaoIAAmkSIBRNEyTFIIAAAggggAACCCDgUoBQ1CUUlyGAgGcECEU90xVUBAEE0iWQq1D00KF/au8X+/Rl+X4drKhMV3MoBwEEEPCdwJH16uq4BsfohOO/qzp1jshp/Rmbc8rPzRFAwEMCmR6bCUU91NlUBQEEXAkQirpi4iIEEPCTQC5CUeuhe9uOT9TgmKPtIOCoI+v5iYy6IoAAAmkV+OZghf0LovL9X6vZqSfnLBhlbE5rt1IYAgj4XCDTYzOhqM+/IFQfgQIUIBQtwE6nyQjku0AuQtFPdv/DZj250ffznZf2IYAAAq4Fcj025vr+rqG4EAEEEMiiQKbGRkLRLHYit0IAgbQIEIqmhZFCEEDASwK5CEU3/e3/dFqTk5gh6qUvAnVBAIGcC1izkj7e+ala/vAHOakLY3NO2LkpAgh4XCBTYzOhqMc7nuohgEANAUJRvhQIIJB3ArkIRd/+fx/q/P84M+8saRACCCCQqkAux8dc3jtVNz6PAAIIZFIgE+MjoWgme4yyEUAgEwKEoplQpUwEEMipgJ9C0fnz5+vrr7/Wtm3bcmpWqDdv1qyZjj76aPXu3btQCWg3AhkXyMSDt9tKJ3tvxma3wpm5jrE5M66UikC4QLLjY22KhKJ8xxBAwG8ChKJ+6zHqiwACjgJ+CUWth24rkOvYsaNjm7ggcwIrV660g2mC0cwZU3JhC2TiwdutaDL3Zmx2q5vZ6xibM+tL6QgkMz46qRGKOgnxPgIIeE2AUNRrPUJ9EEAgZQG/hKKzZs1Sz549U24vBaQusHjxYhUXF6deECUggEANgUw8eLtlTubejM1udTN/HWNz5o25Q+EKJDM+OmkRijoJ8T4CCHhNgFDUaz1CfRBAIGUBv4SiI0aM0KhRo1JuLwWkLjBp0iRNmTIl9YIoAQEEfB+KMjZ750vM2OydvqAm+SdAKJp/fUqLEEAgcQFC0cTN+AQCCHhcgFDU4x3kwerx4O3BTqFKeSOQiQdvtzjJ3JtQ1K1u5q9jbM68MXcoXIFkxkcnLWaKOgnxPgIIeE2AUNRrPUJ9EEAgZQFC0ZQJC64AHrwLrstpcBYFMvHg7bb6ydybUNStbuavY2zOvDF3KFyBZMZHJy1CUSch3kcAAa8JEIp6rUeoDwIIpCxAKJoyYcEVwIN3wXU5Dc6iQCYevN1WP5l7E4q61c38dYzNmTfmDoUrkMz46KRFKOokxPsIIOA1AUJRr/UI9UEAgZQFCEVTJiy4AnjwLrgup8FZFMjEg7fb6idzb0JRt7qZv46xOfPG3KFwBZIZH520CEWdhHgfAQS8JkAo6rUeoT4IIJCyQOGFotv1/I2dNavjEi3v96OU/XxTwMG1Km3VX/seeUPTO303pWp76cH787ee1IRpK/TB11KzfpP1cPfGMdtWue4BXTvtkErmDVeH+ik1v5YPV2r9g/014cAgPT3qIh2TqdtQbl4LZOLB2y1YMvdOXyjK2MzY7Pabmuh1jM2JinF9TYFkxkcnR0JRJyHeRwABrwkQinqtR6gPAgikLJCvoejBLc+rdPQUla38ULsbNVIjddMjb0xXp+9aD96tNODEZ/Xx9E5KLR5MmT/hAvatKFGbkhWqt2OHdlR9+lS1vvgStb6hSIOKOqnpkdLBN0vV5hfbNWn1XHU70Vz42fO6scUAac5mPd3D+g/Jv+KFovvXTdWN077UwIfvUddGscvfsaREtyxprSmP3aAWyVch8Mmdy3TzkKe00/4fddToFxP0RI/TzJ+DD8C7+uixKZ1lN/8Pv1Hf2dIts+PXLdXqWJ9f/2BPjV13uaY//cvU25eOClGG7wQy8eDtFiGZeycaijI2MzZPYGx2+1eS6zwkkMz46FR9QlEnId5HAAGvCRCKeq1HqA8CCKQskI+h6L61pbqm+/1aH6Uz9tUvNPSCz0wo2kIDNEebn+5hB2Z+en32/I1qMWBZnCqfqttffUPjLjgyJ6FoIHj8m3ScCQXnxQ4FA9f8XVdOflwDm6cmv3luP5W8XEeXj5miIT8+Lqyw3IWi78zqqZF/7KTJLwzQuak1j08XqEAmHrzdUiZz70RCUcZmxmZ7Nn0OQlHGZrejANfFE0hmfHTSJBR1EuJ9BBDwmgChqNd6hPoggEDKAnkXir47U53bj9b6U3vpkacn6YZzzFzQ7Qt1Y+d56rhkufr9KB9C0dZ69YuhuiCR3g/OFD1ywWbNtaeOJv+KO1N0zSRdN32jXfDxPxur2cVn1VxC/sGTunbkK2oycJZmXBYeZCZanwNaNb6/ptQfpheHXaC6Dh+vmin6uJkpenyi93J/PQ/e7q24MrZAJh683Vonc2/XoShjc+xuYGwOzOJnbHb715TrciSQzPjoVFVCUSch3kcAAa8JEIp6rUeoDwIIpCyQV6HowXc1o3t7jd9epDnL56pH01g8wVC09av6YmhCsWLK1ukoIDBTNPlQtLU9Wza1msTdU/S9Oeo65mNdeUV9LXv5Y3WaMF1Dzo7awHP3cg0dOFca+JAJRRumUJE9WjZiiJZd8pDZR9S5nEAoelrGZ3DaoehH/TUvuGw/hQby0QIVyMSDt1vKZO7tKhRlbI7fBcFQlLE5s7PrGZvdjgJcF08gmfHRSZNQ1EmI9xFAwGsChKJe6xHqgwACKQvkUyi6feE1ajX4M7OEfLm9hDz2KywU7SfNLBms+8s+lC4u1iOPTlKnsCD1s7UzVVo6U4vW79CpHYs1buI49fhRWLmfrdXM0lLNXLReO07tqOJxEzWux48UeeeD+uzdtVq7dpkWzZyndzs9qzdCe5ke3KLnS0drStlKfbi7kc7s2E3FI8ap3wXxdzp1G4puebyzur83ovpeMR+8D2rL86UaPaVMKz/crUZndlS34hEa1++CWvdadQpFb5k9Sk3KSjTytYa6pcb+ohs0/erJ2hEeiu7eoNkPztSy/7dPh+qcovb9btUtl50W56CiPVo+foQefvtrHYro4Dq6sGSWxrazQtiPNa/vGO3oF/rfoT1Fo0LRL8x9pwXva/YkPf4/LtJN/fuo8+kOJzEd+FDzxk/Si1vM6U6NW+mqfgPU98eBYLbqwXvsmfrfWQ9q9tq/mzb9QNdOGKu+zcPKddXmSn32wXr979pVevGPG/XZ+bdWH+B04GMtM+XPW/d3HThUR/Ubn6Wu/QaZegRm3+5YMkK3vNZBD8/ooC/mT9KEJX9T5XGtVXKPOWgqzn6vKQ8mFJAWgUw8eLutWDL3dhOKMjZX9wBjM2MzY7PbEclb1yUzPjq1gFDUSYj3EUDAawKEol7rEeqDAAIpC+RPKPquZrZrr/svCAsdY+qEls8XqWh9mcp2V1/UaOxqfTD0HPs/bH++vzoPKFPY21Kj27Vk4zhdYqWe259X/84DIj5vLtDtSzZqnH2BuWTFKP168Cz9ObyQi6dp3cv99COZA5/6d9aA8ArYn+qrZz+2DoSK3bXx9xRtpL7PVp8s/+aM49Vlfdi+qTFC0ZhttGrw7Me1nlDvHIpahxlZMzlL9PDuDpr8sJkBVJUHvq+Hrh6vbaFQ1Jo5estcfRCRcNZR+5FzNbJtrEXx5vPXjdcrYdfXObqhjq9/tH5SPNbsLWrdKOoe5r/UmCl6wFxziynnyyjno50OSdql398yTE/sCv9cdX3tUPStH6r5ob/pg/Cyf9RfC8zs0e9ZH3PR5s/WTNWIh9Zrd7hLw1566LErdYaCtlsiY2GplUYsGKUOhuAzE4r2ffwUXf6z9/XKH/dVVbaO2dbgJbOtAS/vCmTiwdtta5O5t3MoytjM2MzYzNjsdhTy7nXJjI9OrSEUdRLifQQQ8JoAoajXeoT6IIBAygJ5E4qafUOvaDVY5yz5RJOCoWScWDFw0JJ1VlHr2/XsghHqdGKFlv76NP2iYoE2z+2mEw+uVWmr7rq/qfX+OPO+tO/NGbqmy3i1tsuX1pa2Uvf7m+r2ZxdoXOACzbimi8a3XqJPzAVH7luhktOu1dKOt2vi7b10yTlNdeJ3q+eQWqfIn3btPFOFZ7VgXCf7wCfrEJLO/fdp4hvJhKLVhyxZ7XYMRYP1m2cbBNpoKqDSzv21b2J1uBrL0F0oaj4ZDB5XNOpfdQp8ZGD5Xf1lmjl0Y+3Ral9yj0a2M7MtD2wwYeVkvXK2016hNYPP6ro6h6KBQ5oOqbk5sX6CObH+GHNi/Y7nx2vgy2fpoXk3mOAx9mvHkhINfHyPzhk4WVMua2zq+7F+P36MthUFQtzAnqLms3V+qJsmDNd1zY8z3ylzrz9epMm/t5aHVjq3+cDrGvOLB/XOaR00sPfl+knzU3Ri/eqAeH9w79bjL7lV04ddZH939q+bqb7TDuiWeWYmqBWKhg69MnN+LxwyViMvra9VvynWjEMs7U950MxwAZl48HZb5WTu7RiKMjZXHYDH2MzYzNjsdjTy3nXJjI9OrSAUdRLifQQQ8JoAoajXeoT6IIBAygJ5E4qa0PL4Lus1Z/PT6lHrOULBmaLrI/cdjQgR352h5u1nqfjVD8L239yuhVe00tK+m/V0j92a0by9ZhW/amaWVm/QuX3hFWq1tG/gVPvgzMx3O/ZVj64X6+ILLjHB6InBpfUHtXbUyeq+dqJWrxmkc/SZ1s4sUcnSphoxPWqJflQPu1s+H+MwqaiZogfXjtLJ3ddq4uo1GmQmx1pbBZSULFXTEdNjbAEQWQnXoaj1seCsyN2Xhg5eCn8o3mPP+lxh3gufvbjj+SEa+MbPHfblrCUUjbFvaeRMUTPb82Yz27PRIC24p4O+Zy1Ff3Ca5u1urRFjf6nWcQ9i+lCzbxyjFe3G6mkz2zLWPNZAKPpdXR62n2rkvQMzXWttc7D+28zS/A5tW+snbc7TT5s3DN7PClX7aMJboRmte7R+7lRNWddQfUcNUtfg0v93ZvU29Tik46+YoKf7n2l3IHvqpTxcZqWATDx4u614Mvd2DEUZm8P4GZuj95RmbGZsdjs+5fq6ZMZHpzoTijoJ8T4CCHhNgFDUaz1CfRBAIGWB/ApFzR6SEUGmxbPPzOq8Ub/ed7vW2Ht5xj59PhSKbjSBZtPQQ/xGE7BW7TEaHopu14zju2j9nI0mIK3ehDQiFJXZr3PpTN0/c5FW/vnDwDL81mZp/FwzC7RpoA73m1mljzZdqlFTPtQ5IyZqpNmPNP5uooGufndGc7UfX+xw+nyMNtptGm98Agct2eHq/a215NGmWjpqij48Z4QmjuyhHzlVwNQhoVDUXL/fHMA0cMwKyT6RXppXtXzehKLmzx/0izwsKROhaOSp8IFAdefACbp21xxNea2OOg27TQOD+4LG/Uv1hVnq32+umk1YbA6Qin1VrNPnAw/9jTX+hUFqHVzaX3ubD2jra0/pscVvavOe4N6pZj/QEVOs/UADB0zNO32YJpy2SpPn/10tetfcgzVQD/OZBYGZo9aLUDTl4TIrBWTiwdttxZO5t7tQlLE50AeMzdGhKGMzY7Pb8SnX1yUzPjrVmVDUSYj3EUDAawKEol7rEeqDAAIpC+RNKBqx5N1aEn+kDloHIQ3ur/ErzSFCfUN7jQYfSk98Vh+HDjyKDhvNcs9rzFL8fVVL2/fp3YUlumbwFt1uz6w0Aek1rTTYBK1Vy+vfXaiSawZry+2rtcaaehnxOqh929fr/v7dtbCrtW/pmYGZomUXm8OZxun2Gy6wl0Af3Ldd7z4/Wf0XtdZzy619R2u+7PB2/NiUQ9HATNEyc77UOI27/QZdEKiAtr/7vCb3X6TWzy1Xv1gVMJclGoraUYDZI7Nk+noTjHZS8z+u0Bf2nqKVetHsz/nYgZ+awO82+wCgzz94SRPGLNLOn03Qs8EZjrG/5InNFI188A7OFP3yB7pyyK26sV1j+1Cnyt0fa9XiaXr4QK/qA40ibh6c5Xl6L00ZeaVaWDNKvzCfKVukzW1v1cCz6weCxzWR+5J+bkLRX8yWbplt7bW6K8E2V2r/7o16bMQ0rWprzaj9YWCmqJkZemHvQRrY/Sz7u1N5YJc2l83VmNd+qOlm+f8Bqx4f9NG8GV3t961XrLqlPIBQQNoFMvHg7baSydzbMRRlbA7jdw5FGZvNLH7GZrd/ZbkuiwLJjI9O1SMUdRLifQQQ8JoAoajXeoT6IIBAygJ5E4oaiXgHB53aa45eftTMALW1zN6fZpbn+LGv6ouwpe+BZelHasHmuep24j6tKGmja+dFHLOkRkULtNrac9SUYu0J2sbsCRp5EFORFqyO/3nr7mdPDIam785U5/ajZWLCGq9TTYAbmNVa8+UuFDWtLDXh6Zawg5bsmaIr9cjGl3WDDWEOP+ncXqNjV0DProm/r2m8UDQy/KtZ98/+MF43z37fPjW+efCgpc/N/ph9p2+MPEne7MdZ89T66PJinGJfdUnN9wIHIPXSbHNQ0anmupj3tT9fx/TzWD3RO7DkPPq1ef4QjSjbE1lf85nmA6ebkFf2LM6HFbVvp5kp23XMKrOkfr49w7T2Nh/QqknFmvJG9CFKUn2zFN4Oij94UjeOfEVfxKhfnTa3at6oi7TTau9HkfUIHL50XNVhTCkPHhSQEYFMPHi7rWgy93YMRc3NGZure4CxebJ2hA7aMyyMzaGD8Rib3Y5TuboumfHRqa6Eok5CvI8AAl4TIBT1Wo9QHwQQSFkgn0JRC8PaG3N0yf0q+3C3Tm3dS4NGjFTfTk2De3laV2zR4527689mRufcbmGbj255XJ27r1Tx8tCS+e1aMaNUo2eV6UOdqY5F4zR9UrdgsBpg375ihkpHzzL3ks7sWKRx0yepW3A1/cEtSzXz/platPLPMlVRozMvVse+IzVu0CVVM/cir2lkyuim4uLb1cPUN94q9i2PX6Hui4q0JM5M0tAXYsvjndX9vRF6IxSu2u17TyPCD3E6uEVLZ96vmYtW6s+mko3O7KhuxcW6vUcnNa1lGX28UHT/uqm6cVodjVxwm34aa8NNq3/sU9U/VIcps9X39EBtd6yZqemzXtcHX5vgr3Fr3TzyNnVu4vDV/mKVRgycoyZjA0Fj5Otjzes7Rjv6mSW77QJrx7fOH6iSnb+MmAH6+VsLNWP+Kr3z8T4TctbR8f9xkW7seY26nm0OfIr7Ci5tn/+63v3SfMrs+3lVvwHqay+9DwSajx0/SvPC9xw1ByeN7ztTx4ycq5IfB2Bqa/P+j1bpsbnP6S9b9uiAyUbrHN1QLS7tr5L+51V9dyKvqWPczlLX6/vo2uCsV7u9b12jx2Z0rvpM5boHdO20QyoJHsaU8uBBARkRyMSDt9uKJnNvN6EoY3N1DzA2MzYzNrsdkbx1XTLjo1MLCEWdhHgfAQS8JkAo6rUeoT4IIJCyQL6FoimDUICjQNzl846f5AIEEHASyMSDt9M9Q+8nc2+3oajbOnBd8gKMzcnb8UkEnASSGR+dyiQUdRLifQQQ8JoAoajXeoT6IIBAygKEoikTFlwBPHgXXJfT4CwKZOLB2231k7k3oahb3cxfx9iceWPuULgCyYyPTlqEok5CvI8AAl4TIBT1Wo9QHwQQSFmAUDRlwoIrgAfvgutyGpxFgUw8eLutfjL3JhR1q5v56xibM2/MHQpXIJnx0UmLUNRJiPcRQMBrAoSiXusR6oMAAikLEIqmTFhwBfDgXXBdToOzKJCJB2+31U/m3oSibnUzfx1jc+aNuUPhCiQzPjppEYo6CfE+Agh4TYBQ1Gs9Qn0QQCBlAULRlAkLrgAevAuuy2lwFgUy8eDttvrJ3JtQ1K1u5q9jbM68MXcoXIFkxkcnLUJRJyHeRwABrwkQinqtR6gPAgikLEAomjJhwRXAg3fBdTkNzqJAJh683VY/mXsTirrVzfx1jM2ZN+YOhSuQzPjopEUo6iTE+wgg4DUBQlGv9Qj1QQCBlAX8EorOmjVLPXv2TLm9FJC6wOLFi1VcXJx6QZSAAAI1BDLx4O2WOZl7Mza71c38dYzNmTfmDoUrkMz46KRFKOokxPsIIOA1AUJRr/UI9UEAgZQF/BKKzp8/X0cffbQ6duyYcpspIHmBlStX6uuvv1bv3r2TL4RPIoBAXIFMPHi75U7m3ozNbnUzex1jc2Z9KR2BZMZHJzVCUSch3kcAAa8JEIp6rUeoDwIIpCyQi1B009/+T6c1OUlHHVkvofpbD99WILdt27aEPsfF6RFo1qyZHUwTiKbHk1IQiBb45mCFPt75qVr+8Ac5wWFszgl7yjdlbE6ZkAIQqFUgU2MzoShfPAQQ8JsAoajfeoz6IoCAo0AuQtFPdv/DrtfJjb7vWD8uQAABBApFINdjY67vXyj9TDsRQMBfApkaGwlF/fU9oLYIICARivItQACBvBPIRSh66NA/tW3HJ2pwzNE6rsExCc8YzbtOoEEIIFDQAtYspC/L96t8/9dqdurJqlPniJx4MDbnhJ2bIoCARwUyPTYTinq046kWAgjEFSAU5cuBAAJ5J5CLUNRCtB6+936xzw4CDlZU5p0rDUIAAQTcChxZr679C6ITjv9uzgLRUF0Zm932GtchgEC+C2R6bCYUzfdvEO1DIP8ECEXzr09pEQIFL5CrULTg4QFAAAEEEEAAAQQQKFgBQtGC7XoajoBvBQhFfdt1VBwBBOIJEIry3UAAAQQQQAABBBBAILsChKLZ9eZuCCCQugChaOqGlIAAAh4TIBT1WIdQHQQQQAABBBBAAIG8FyAUzfsupoEI5J0AoWjedSkNQgABQlG+AwgggAACCCCAAAIIZFeAUDS73twNAQRSFyAUTd2QEhBAwGMChKIe6xCqgwACCCCAAAIIIJD3AoSied/FNBCBvBMgFM27LqVBCCBAKMp3AAEEEEAAAQQQQACB7AoQimbXm7shgEDqAoSiqRtSAgIIeEyAUNRjHUJ1EEAAAQQQQAABBPJegFA077uYBiKQdwKEonnXpTQIAQQIRfkOIIAAAggggAACCCCQXQFC0ex6czcEEEhdgFA0dUNKQAABjwkQinqsQ6gOAggggAACCCCAQN4LEIrmfRfTQATyToBQNO+6lAYhgAChKN8BBBBAAAEEEEAAAQSyK0Aoml1v7oYAAqkLEIqmbkgJCCDgMQFCUY91CNVBAAEEEEAAAQQQyHsBQtG872IaiEDeCRCK5l2X0iAEECAU5TuAAAIIIIAAAggggEB2BQhFs+vN3RBAIHUBQtHUDSkBAQQ8JkAo6rEOoToIIIAAAggggAACeS9AKJr3XUwDEcg7AULRvOtSGoQAAoSifAcQQAABBBBAAAEEEMiuAKFodr25GwIIpC5AKJq6ISUggIDHBAhFPdYhVAcBBBBAAAEEEEAg7wUIRfO+i2kgAnknQCiad11KgxBAgFCU7wACCCCAAAIIIIAAAtkVIBTNrjd3QwCB1AUIRVM3pAQEEPCYAKGoxzqE6iCAAAIIIIAAAgjkvQChaN53MQ1EIO8ECEXzrktpEAIIEIryHUAAAQQQQAABBBBAILsChKLZ9eZuCCCQugChaOqGlIAAAh4TIBT1WIdQHQQQQAABBBBAAIG8FyAUzfsupoEI5J0AoWjedSkNQgABQlG+AwgggAACCCCAAAIIZFeAUDS73twNAQRSFyAUTd2QEhBAwGMCbkLRiooKj9Wa6iCAAAIIIIAAAggg4F+BevXq6cgNzVXnCOmIwwP/HP4d6TvWP4cF/n3YYeYPvBBAAAGPCBCKeqQjqAYCCKRPwE0oetJJJ6XvhpSEAAIIIIAAAggggECBC3z66aeEogX+HaD5CPhNgFDUbz1GfRFAwFGAUNSRiAsQQAABBBBAAAEEEEirAKFoWjkpDAEEsiBAKJoFZG6BAALZFSAUza43d0MAAQQQQAABBBBAgFCU7wACCPhNgFDUbz1GfRFAwFGAUNSRiAsQQAABBBBAAAEEEEirAKFoWjkpDAEEsiBAKJoFZG6BAALZFSAUza43d0MAAQQQQAABBBBAgFCU7wACCPhNgFDUbz1GfRFAwFGAUNSRiAsQQAABBBBAAAEEEEirAKFoWjkpDAEEsiBAKJoFZG6BAALZFSAUza43d0MAAQQQQAABBBBAgFCU7wACCPhNgFDUbz1GfRFAwFGAUNSRiAsQQAABBBBAAAEEEEirAKFoWjkpDAEEsiBAKJoFZG6BAALZFSAUza43d0MAAQQQQAABBBBAgFCU7wACCPhNgFDUbz1GfRFAwFGAUNSRiAsQQAABBBBAAAEEEEirAKFoWjkpDAEEsiBAKJoFZG6BAALZFSAUza43d0MAAQQQQAABBBBAgFCU7wACCPhNgFDUbz1GfRFAwFGAUNSRiAsQQAABBBBAAAEEEEirAKFoWjkpDAEEsiBAKJoFZG6BAALZFchVKLr7m3/odx88oz998lf9o+LL7DaauyGAAAIIIIAAAgggUIvA9+sdp/88ua1ubt5TjY76ftqtCEXTTkqBCCCQYQFC0QwDUzwCCGRfIBehqBWI9l41XLsP/iP7DeaOCCCAAAIIIIAAAgi4FGh45Pe1oMPUtAejhKIuO4DLEEDAMwKEop7pCiqCAALpEshFKHrPhkf0/Md/TFcTKAcBBBBAAAEEEEAAgYwJdG96qcb/+Pa0lk8omlZOCkMAgSwIEIpmAZlbIIBAdgVyEYp2fKWPPmfJfHY7mrshgAACCCCAAAIIJCXwPbOUfuXlTyX12XgfIhRNKyeFIYBAFgQIRbOAzC0QQCC7ArkIRc9/8efZbSR3QwABBBBAAAEEEEAgBYG3r/rvFD5d86OEomnlpDAEEMiCAKFoFpC5BQIIZFeAUDS73twNAQQQQAABMsXl5QAAGVhJREFUBBBAwH8ChKL+6zNqjAAC6RUgFE2vJ6UhgIAHBAhFPdAJVAEBBBBAAAEEEEDA0wKEop7uHiqHAAJZECAUzQIyt0AAgewKEIpm15u7IYAAAggggAACCPhPgFDUf31GjRFAIL0ChKLp9aQ0BBDwgAChqAc6gSoggAACCCCAAAIIeFqAUNTT3UPlEEAgCwKEollA5hYIIJBdAULR7HpzNwQQQAABBBBAAAH/CRCK+q/PqDECCKRXgFA0vZ6UhgACHhAgFPVAJ1AFBBBAAAEEEEAAAU8LEIp6unuoHAIIZEGAUDQLyNwCAQSyK0Aoml1v7oYAAggggAACCCDgPwFCUf/1GTVGAIH0ChCKpteT0hBAwAMChKIe6ASqgAACeSFwStNi3X12F7VpcIzqWS36dr+27X5VD6+fpVcOeKSJjUZrxaX/qbo771X7tasyW6nzZ2pD8zp6YfEAlWb2TpSOAAIIZFyAUDTjxNwAAQQ8LkAo6vEOonoIIJC4AKFo4mZ8AgEEEIgWuOT8BzSteUs1iEVTuUlPvn6bJn+auNvIn72sX9Z9XX2WTNSbMT4+4NIyDTt2o0peKtUrbor/0W+17setpN0z1fa1F9x8Iulr+pi6jWr0uR2Kjk66FD6IAAIIeEOAUNQb/UAtEEAgdwKEormz584IIJAhAULRDMFSLAIIFI5Ao+Fa2qGLmh1eS5MrP1d53e8FQtPK7Vq28S4N2/qZg9G5eqj7VHWqs1GTyu7QUzGuntj1VV19ZPz3a3yEULRwvpe0FAEE0ipAKJpWTgpDAAEfChCK+rDTqDICCNQuQCjKNwQBBBBITeDyDos1/eTvRRVSqfJKqUHdurEL/3arnlw2SJNrXVZ/tZ4sGqQ2ykQo+oCZKbo0tYY7fLqk08v6VYNNcQPdjN6cwhFAAIE0CxCKphmU4hBAwHcChKK+6zIqjAACTgKEok5CvI8AAgjULmDP1oxYN1+pbR/drW7rpIld7zbvxQ5Gt33Uxb4m/ivBULTpOK2+qKU2r+upmz+KU2pwpuhex3un3uuhWax3m1muz6ReHCUggAACORUgFM0pPzdHAAEPCBCKeqATqAICCKRXgFA0vZ6UhgAChSRwoq5vPVqDT2+phlVL50OB6PogROu4wWjqoWgHPXblXWp3eHAmads52nR6U+3a/T+qOO4iNbNnqZrDnnbO1a/WLtXfrRrFCkXrd9DItv11daOT4i7vb3HGaE08u7VaHnWM3a6Kb7Zq5Xt3V28BcFKxnrzAHDJVP/C+vtmkTWqplodeVctlUwvpS0FbEUAgTwUIRfO0Y2kWAgi4FiAUdU3FhQgg4BcBQlG/9BT1RAABbwmcqD6XzjQHCQVDQLty0YFoqMZxglGzz+imT+brlr8EA8saDXSaKVr9vj0bMxh41jzsab/eeKtIv9xiblAjFI1Tt283adqzt2mO+cglJmx92ISt9az6fVupCtVVPSsE/qJMLf84S6ptT9VyQlFvfW+pDQIIJCtAKJqsHJ9DAIF8ESAUzZeepB0IIFAlQCjKlwEBBBBIQqDlA9rQqmUgKAy+KkxIeJ4VEsZ8Favs2iK1jHEYU3nck+BP1LTu89U13kFL9UdrRff/VONQ8BgKRa2DnN57UNO2vKMG58/U4uZnqCJ0j+hQNNSOyk16cv1ETd5eXwMunaphjepqw/tXqNdWU++upt76VCveultDtm6Tmt5rlulfoHrBMq8ye6pOOvkY7TIzUke9/YLePNBMV7W+TaN+2FINCEWT+HLxEQQQ8KIAoagXe4U6IYBANgUIRbOpzb0QQCArAoSiWWHmJgggkGcC9iFCJ8Q5RMksWQ/NzOxzaVnUbNJYEJ9q2Wt9NGx3zfcC+5Wa95eY96MPZTrXBLNntTSBZ/DQpKqT5cMPUeqnRdf21HkHgjM2o0LR60397m6k6pmkVhUajdOKSy9WhbXvaOVMbTKh6raPepv9Tz8LVDBYxlf/11ud/nKiHuo+VZ30P+q4ZGJgib79Cs5iPchM0Tz76tMcBApWgFC0YLuehiOAQFCAUJSvAgII5J0AoWjedSkNQgCBLAjUPFwp/KaJhqIyoWPsQ5dCJ9vv2jlandaG9im17nWu2at0qglMKwMzOt+x/ttwLe3ZRSdEzDyNCieD+46G7hcIbfdHhq7hoahZQL/p9JPC7mFuE5yhKjsUvUhPFg1Sm0OEoln42nELBBDIoQChaA7xuTUCCHhCgFDUE91AJRBAIJ0ChKLp1KQsBBAoFIH0zhSNH4rqdLNUve0FamgdmPR/83X3O2Z5uglE+5w/XCVNTlK9yuAhSzZ8MBTdu9jsU/q4vYz9+kvu1ihznfbO1XkrzBnwUaHoBT99Sk/94CSV7zUzRv8ySxvrX61R5tClTvX3a411iv2xgdmoKv8f3f36RL34pbU0/g6zNP4MKRi+jvzZq/rl8VH1O/dWDf5BU5bPF8pfCNqJQAEIEIoWQCfTRAQQqFWAUJQvCAII5J0AoWjedSkNQgCBbAjE2FO0+raJzhSNv3xeinWgU+hO+80MzkFmlmhwWXswFG1Wo/2fBwLOj8wbdigaNvOzfnDP0Ki9TivMXqC/MqfGvxnnffsWocOY4h7wZK458Gf1WVJqglxeCCCAgL8FCEX93X/UHgEEUhcgFE3dkBIQQMBjAoSiHusQqoMAAj4RqC2sTKwJ8Q9aCpVjZnz+9A4NPvlUNawb3MfUHKa05qNZuvnt8CX1gZmizVRpPlh93bKNEzXMOiDJepmDlzY0P15rXu+pIdsD/+mUprdq2vlddN5R1mcqVf7Fq7p77YN6JbiH6SlnjNbvWl2kZva9K7Xni9c155PjNcDMIN0VXLofeY1UYeq36eD3dJ45JKrkpVK9khgJVyOAAAKeEyAU9VyXUCEEEMiyAKFolsG5HQIIZF6AUDTzxtwBAQTyVeBEE1bebcLKM0xYmUQbv/1cm3bON0vdl4YdUJREOVUfibWnaCrl8VkEEEAAgZAAoSjfBQQQKHQBQtFC/wbQfgTyUIBQNA87lSYhgECBChCKFmjH02wEEMiCAKFoFpC5BQIIeFqAUNTT3UPlEEAgGQFC0WTU+AwCCCDgRQFCUS/2CnVCAIH8ECAUzY9+pBUIIJC8AKFo8nZ8EgEEPCpAKOrRjqFaCCCAQMIChKIJk/EBBBBAwKUAoahLKC5DAIG8FSAUzduupWEIFK4AoWjh9j0tRwCBfBMwJ8lfW6QGO4er01/eybfG0R4EEEAgpwKEojnl5+YIIOABAUJRD3QCVUAAgfQKEIqm15PSEEAAAQQQQAABBPJPgFA0//qUFiGAQGIChKKJeXE1Agj4QIBQ1AedRBURQAABBBBAAAEEcipAKJpTfm6OAAIeECAU9UAnUAUEEEivAKFoej0pDQEEEEAAAQQQQCD/BAhF869PaRECCCQmQCiamBdXI4CADwQIRX3QSVQRAQQQQAABBBBAIKcChKI55efmCCDgAQFCUQ90AlVAAIH0CuQiFO34Sh99XvFlehtCaQgggAACCCCAAAIIZEDge/WO08rLn0pryZ9++qmO3NBcdY6Qjjg88M/h35G+Y/1zWODfhx1m/sALAQQQ8IgAoahHOoJqIIBA+gRyEYre/daDemn7ivQ1gpIQQAABBBBAAAEEEMiQwM+bdlTpj29La+mEomnlpDAEEMiCAKFoFpC5BQIIZFcgF6Ho7m/+oWteu0VfHTqQ3cZyNwQQQAABBBBAAAEEEhA4tk59PXfpw2p01PcT+JTzpYSizkZcgQAC3hIgFPVWf1AbBBBIg0AuQlGr2lYwOnPzQq359E39g6X0aehJikAAAQQQQAABBBBIl8D3zZL5i0/8iQa3/EXaA1GrjoSi6eopykEAgWwJEIpmS5r7IIBA1gRyFYpmrYHcCAEEEEAAAQQQQAABjwkQinqsQ6gOAgg4ChCKOhJxAQII+E2AUNRvPUZ9EUAAAQQQQAABBPwuQCjq9x6k/ggUngChaOH1OS1GIO8FCEXzvotpIAIIIIAAAggggIDHBAhFPdYhVAcBBBwFCEUdibgAAQT8JkAo6rceo74IIIAAAggggAACfhcgFPV7D1J/BApPgFC08PqcFiOQ9wKEonnfxTQQAQQQQAABBBBAwGMChKIe6xCqgwACjgKEoo5EXIAAAn4TIBT1W49RXwQQQAABBBBAAAG/CxCK+r0HqT8ChSdAKFp4fU6LEch7AULRvO9iGogAAggggAACCCDgMQFCUY91CNVBAAFHAUJRRyIuQAABvwmEQtF//1v69l+Bf/75bfU/37T6QCeddJLfmkV9EUAAAQQQQAABBBDwrIAVih61sbmOOFxV/xz+Hcn657DDpO/Y/zZ/4IUAAgh4RIBQ1CMdQTUQQCB9AlYoagWi/woGooSi6bOlJAQQQAABBBBAAAEEYgnUFooGAlFCUb45CCDgLQFCUW/1B7VBAIE0CMQKRUPB6KF/St+cvV4nnvJDflOdBmuKQAABBBBAAAEEEEDA+v/fn/39bzrqvdaqc0Rgpmholqj1b0JRviMIIOBFAUJRL/YKdUIAgZQEwkPRfwWX0Ecsnz/jGR3X5L9Ur169lO7DhxFAAAEEEEAAAQQQQECqqKjQlzv/pKO2Xl9j+fx3qpbOM1OU7woCCHhLgFDUW/1BbRBAIA0CsULRb8P2FK04ppP+feYsHXvssXYwyt5GaUCnCAQQQAABBBBAAIGCE/iX2a+qsrJSX331lQ77sFj19q+o3k80OFuUULTgvhY0GAHfCBCK+qarqCgCCLgVCA9FzURRWYFo+L6i1p8rj/kvfdvoV/r3UWfqsCMauC2a6xBAAAEEEEAAAQQQQCAo8O9/luuwbz7U4bt/p7r7/2QvmQ8dtGQvnzfBqHW0Esvn+coggIAXBQhFvdgr1AkBBFISCIWi9mFLcQ5cCs0ctQLS0DX/Ch7QZH3O+ocXAggggAACCCCAAAIIBAQCByUFT5I3f7CCTmsWaCgItQLQiEA0uJeodU31Zzl9nu8TAgh4R4BQ1Dt9QU0QQCBNAlYoar2s0+dDwagVfoZmjIZmjYb+WygUtT5lfcZ6EYqmqTMoBgEEEEAAAQQQQCAvBKxg03rZsz6D/7ZD0eAy+YjDlcKWzlufsz5jvdi2Ki++CjQCgbwRIBTNm66kIQggEBIIhaJ2IBoxEzSwjD48HA1/3wpFw2eJEozynUIAAQQQQAABBBBAIDDTMxBqBv8JC0WtwLPqpPmofUTD9xMlFOWbhAACXhMgFPVaj1AfBBBIi0CsJfThS+lDYagVkobC0+hQNC0VoRAEEEAAAQQQQAABBPJEIDoUtf63FYiGwk/7z2H/m6XzedLxNAOBPBUgFM3TjqVZCBS6QPRs0dDS+Or9QyNnkdozRA1a+OxQZooW+reI9iOAAAIIIIAAAghYAqGZoqE/WxNHQ8viQ4Fo9L/DD1gKfI79RPk2IYCAtwQIRb3VH9QGAQTSKBA+WzQUeoZmiIbPDg3tPRo6W4kwNI2dQFEIIIAAAggggAACeSNQtYw+LBQNDz+rlssH3+eApbzpehqCQF4KEIrmZbfSKAQQsATCZ4uG9goNzRgNnxka/l7gc/ghgAACCCCAAAIIIIBAtEB0KBq+nD40czQ0izT0nlUGs0T5LiGAgBcFCEW92CvUCQEE0iYQLxgNBZ8EommjpiAEEEAAAQQQQACBAhCIFYwGgs/AqfTVs0MDGASiBfCloIkI+FSAUNSnHUe1EUDAvUB4MGp9KuKE+eD/DpXGLFH3rlyJAAIIIIAAAgggUHgCsfYXrQpFw06pJxAtvO8GLUbAbwKEon7rMeqLAAJJCYSC0VAoGuvf0QWzij4paj6EAAIIIIAAAgggkGcC8Y5Iqpo1GhWGEojm2ReA5iCQpwKEonnasTQLAQRiC8QKR2uEoaShfH0QQAABBBBAAAEEEKghEO8A+cjZo5wyz1cHAQT8IUAo6o9+opYIIJBmgfBwNM1FUxwCCCCAAAIIIIAAAgUnwN6hBdflNBgB3wsQivq+C2kAAggggAACCCCAAAIIIIAAAggggAACCCQiQCiaiBbXIoAAAggggAACCCCAAAIIIIAAAggggIDvBQhFfd+FNAABBBBAAAEEEEAAAQQQQAABBBBAAAEEEhEgFE1Ei2sRQAABBBBAAAEEEEAAAQQQQAABBBBAwPcChKK+70IagAACCCCAAAIIIIAAAggggAACCCCAAAKJCBCKJqLFtQgggAACCCCAAAIIIIAAAggggAACCCDgewFCUd93IQ1AAAEEEEAAAQQQQAABBBBAAAEEEEAAgUQECEUT0eJaBBBAAAEEEEAAAQQQQAABBBBAAAEEEPC9AKGo77uQBiCAAAIIIIAAAggggAACCCCAAAIIIIBAIgKEoolocS0CCCCAAAIIIIAAAggggAACCCCAAAII+F6AUNT3XUgDEEAAAQQQQAABBBBAAAEEEEAAAQQQQCARAULRRLS4FgEEEEAAAQQQQAABBBBAAAEEEEAAAQR8L0Ao6vsupAEIIIAAAggggAACCCCAAAIIIIAAAgggkIgAoWgiWlyLAAIIIIAAAggggAACCCCAAAIIIIAAAr4XIBT1fRfSAAQQQAABBBBAAAEEEEAAAQQQQAABBBBIRIBQNBEtrkUAAQQQQAABBBBAAAEEEEAAAQQQQAAB3wsQivq+C2kAAggggAACCCCAAAIIIIAAAggggAACCCQiQCiaiBbXIoAAAggggAACCCCAAAIIIIAAAggggIDvBQhFfd+FNAABBBBAAAEEEEAAAQQQQAABBBBAAAEEEhEgFE1Ei2sRQAABBBBAAAEEEEAAAQQQQAABBBBAwPcChKK+70IagAACCCCAAAIIIIAAAggggAACCCCAAAKJCBCKJqLFtQgggAACCCCAAAIIIIAAAggggAACCCDgewFCUd93IQ1AAAEEEEAAAQQQQAABBBBAAAEEEEAAgUQECEUT0eJaBBBAAAEEEEAAAQQQQAABBBBAAAEEEPC9AKGo77uQBiCAAAIIIIAAAggggAACCCCAAAIIIIBAIgKEoolocS0CCCCAAAIIIIAAAggggAACCCCAAAII+F6AUNT3XUgDEEAAAQQQQAABBBBAAAEEEEAAAQQQQCARAULRRLS4FgEEEEAAAQQQQAABBBBAAAEEEEAAAQR8L0Ao6vsupAEIIIAAAggggAACCCCAAAIIIIAAAgggkIgAoWgiWlyLAAIIIIAAAggggAACCCCAAAIIIIAAAr4XIBT1fRfSAAQQQAABBBBAAAEEEEAAAQQQQAABBBBIRIBQNBEtrkUAAQQQQAABBBBAAAEEEEAAAQQQQAAB3wsQivq+C2kAAggggAACCCCAAAIIIIAAAggggAACCCQiQCiaiBbXIoAAAggggAACCCCAAAIIIIAAAggggIDvBQhFfd+FNAABBBBAAAEEEEAAAQQQQAABBBBAAAEEEhEgFE1Ei2sRQAABBBBAAAEEEEAAAQQQQAABBBBAwPcChKK+70IagAACCCCAAAIIIIAAAggggAACCCCAAAKJCBCKJqLFtQgggAACCCCAAAIIIIAAAggggAACCCDgewFCUd93IQ1AAAEEEEAAAQQQQAABBBBAAAEEEEAAgUQECEUT0eJaBBBAAAEEEEAAAQQQQAABBBBAAAEEEPC9AKGo77uQBiCAAAIIIIAAAggggAACCCCAAAIIIIBAIgKEoolocS0CCCCAAAIIIIAAAggggAACCCCAAAII+F6AUNT3XUgDEEAAAQQQQAABBBBAAAEEEEAAAQQQQCARAULRRLS4FgEEEEAAAQQQQAABBBBAAAEEEEAAAQR8L0Ao6vsupAEIIIAAAggggAACCCCAAAIIIIAAAgggkIgAoWgiWlyLAAIIIIAAAggggAACCCCAAAIIIIAAAr4XIBT1fRfSAAQQQAABBBBAAAEEEEAAAQQQQAABBBBIRIBQNBEtrkUAAQQQQAABBBBAAAEEEEAAAQQQQAAB3wsQivq+C2kAAggggAACCCCAAAIIIIAAAggggAACCCQiQCiaiBbXIoAAAggggAACCCCAAAIIIIAAAggggIDvBQhFfd+FNAABBBBAAAEEEEAAAQQQQAABBBBAAAEEEhEgFE1Ei2sRQAABBBBAAAEEEEAAAQQQQAABBBBAwPcChKK+70IagAACCCCAAAIIIIAAAggggAACCCCAAAKJCBCKJqLFtQgggAACCCCAAAIIIIAAAggggAACCCDgewFCUd93IQ1AAAEEEEAAAQQQQAABBBBAAAEEEEAAgUQECEUT0eJaBBBAAAEEEEAAAQQQQAABBBBAAAEEEPC9AKGo77uQBiCAAAIIIIAAAggggAACCCCAAAIIIIBAIgKEoolocS0CCCCAAAIIIIAAAggggAACCCCAAAII+F6AUNT3XUgDEEAAAQQQQAABBBBAAAEEEEAAAQQQQCARAULRRLS4FgEEEEAAAQQQQAABBBBAAAEEEEAAAQR8L0Ao6vsupAEIIIAAAggggAACCCCAAAIIIIAAAgggkIgAoWgiWlyLAAIIIIAAAggggAACCCCAAAIIIIAAAr4XIBT1fRfSAAQQQAABBBBAAAEEEEAAAQQQQAABBBBIRIBQNBEtrkUAAQQQQAABBBBAAAEEEEAAAQQQQAAB3wv8f5aHKqByZxZo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76533174"/>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14"/>
                                        </p:tgtEl>
                                        <p:attrNameLst>
                                          <p:attrName>style.visibility</p:attrName>
                                        </p:attrNameLst>
                                      </p:cBhvr>
                                      <p:to>
                                        <p:strVal val="visible"/>
                                      </p:to>
                                    </p:set>
                                    <p:anim calcmode="lin" valueType="num">
                                      <p:cBhvr>
                                        <p:cTn id="7" dur="1000" fill="hold"/>
                                        <p:tgtEl>
                                          <p:spTgt spid="1914"/>
                                        </p:tgtEl>
                                        <p:attrNameLst>
                                          <p:attrName>ppt_w</p:attrName>
                                        </p:attrNameLst>
                                      </p:cBhvr>
                                      <p:tavLst>
                                        <p:tav tm="0">
                                          <p:val>
                                            <p:fltVal val="0"/>
                                          </p:val>
                                        </p:tav>
                                        <p:tav tm="100000">
                                          <p:val>
                                            <p:strVal val="#ppt_w"/>
                                          </p:val>
                                        </p:tav>
                                      </p:tavLst>
                                    </p:anim>
                                    <p:anim calcmode="lin" valueType="num">
                                      <p:cBhvr>
                                        <p:cTn id="8" dur="1000" fill="hold"/>
                                        <p:tgtEl>
                                          <p:spTgt spid="1914"/>
                                        </p:tgtEl>
                                        <p:attrNameLst>
                                          <p:attrName>ppt_h</p:attrName>
                                        </p:attrNameLst>
                                      </p:cBhvr>
                                      <p:tavLst>
                                        <p:tav tm="0">
                                          <p:val>
                                            <p:fltVal val="0"/>
                                          </p:val>
                                        </p:tav>
                                        <p:tav tm="100000">
                                          <p:val>
                                            <p:strVal val="#ppt_h"/>
                                          </p:val>
                                        </p:tav>
                                      </p:tavLst>
                                    </p:anim>
                                    <p:anim calcmode="lin" valueType="num">
                                      <p:cBhvr>
                                        <p:cTn id="9" dur="1000" fill="hold"/>
                                        <p:tgtEl>
                                          <p:spTgt spid="1914"/>
                                        </p:tgtEl>
                                        <p:attrNameLst>
                                          <p:attrName>style.rotation</p:attrName>
                                        </p:attrNameLst>
                                      </p:cBhvr>
                                      <p:tavLst>
                                        <p:tav tm="0">
                                          <p:val>
                                            <p:fltVal val="90"/>
                                          </p:val>
                                        </p:tav>
                                        <p:tav tm="100000">
                                          <p:val>
                                            <p:fltVal val="0"/>
                                          </p:val>
                                        </p:tav>
                                      </p:tavLst>
                                    </p:anim>
                                    <p:animEffect transition="in" filter="fade">
                                      <p:cBhvr>
                                        <p:cTn id="10" dur="1000"/>
                                        <p:tgtEl>
                                          <p:spTgt spid="1914"/>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par>
                          <p:cTn id="18" fill="hold">
                            <p:stCondLst>
                              <p:cond delay="2000"/>
                            </p:stCondLst>
                            <p:childTnLst>
                              <p:par>
                                <p:cTn id="19" presetID="53" presetClass="entr" presetSubtype="16"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 grpId="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0"/>
        <p:cNvGrpSpPr/>
        <p:nvPr/>
      </p:nvGrpSpPr>
      <p:grpSpPr>
        <a:xfrm>
          <a:off x="0" y="0"/>
          <a:ext cx="0" cy="0"/>
          <a:chOff x="0" y="0"/>
          <a:chExt cx="0" cy="0"/>
        </a:xfrm>
      </p:grpSpPr>
      <p:sp>
        <p:nvSpPr>
          <p:cNvPr id="2121" name="Google Shape;2121;p36"/>
          <p:cNvSpPr txBox="1">
            <a:spLocks noGrp="1"/>
          </p:cNvSpPr>
          <p:nvPr>
            <p:ph type="ctrTitle" idx="4294967295"/>
          </p:nvPr>
        </p:nvSpPr>
        <p:spPr>
          <a:xfrm>
            <a:off x="1245350" y="1153144"/>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solidFill>
                  <a:schemeClr val="lt1"/>
                </a:solidFill>
              </a:rPr>
              <a:t>Thanks You!</a:t>
            </a:r>
            <a:endParaRPr sz="4800" dirty="0">
              <a:solidFill>
                <a:schemeClr val="lt1"/>
              </a:solidFill>
            </a:endParaRPr>
          </a:p>
        </p:txBody>
      </p:sp>
      <p:sp>
        <p:nvSpPr>
          <p:cNvPr id="2122" name="Google Shape;2122;p36"/>
          <p:cNvSpPr txBox="1">
            <a:spLocks noGrp="1"/>
          </p:cNvSpPr>
          <p:nvPr>
            <p:ph type="subTitle" idx="4294967295"/>
          </p:nvPr>
        </p:nvSpPr>
        <p:spPr>
          <a:xfrm>
            <a:off x="1715250" y="1811363"/>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p:txBody>
      </p:sp>
      <p:sp>
        <p:nvSpPr>
          <p:cNvPr id="2123" name="Google Shape;2123;p36"/>
          <p:cNvSpPr txBox="1">
            <a:spLocks noGrp="1"/>
          </p:cNvSpPr>
          <p:nvPr>
            <p:ph type="body" idx="4294967295"/>
          </p:nvPr>
        </p:nvSpPr>
        <p:spPr>
          <a:xfrm>
            <a:off x="1715250" y="2697019"/>
            <a:ext cx="5713500" cy="90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t>You can find </a:t>
            </a:r>
            <a:r>
              <a:rPr lang="en" sz="1800" dirty="0" smtClean="0"/>
              <a:t>we </a:t>
            </a:r>
            <a:r>
              <a:rPr lang="en" sz="1800" dirty="0"/>
              <a:t>at:</a:t>
            </a:r>
            <a:endParaRPr sz="1800" dirty="0"/>
          </a:p>
          <a:p>
            <a:pPr marL="0" lvl="0" indent="0" algn="ctr" rtl="0">
              <a:spcBef>
                <a:spcPts val="600"/>
              </a:spcBef>
              <a:spcAft>
                <a:spcPts val="0"/>
              </a:spcAft>
              <a:buNone/>
            </a:pPr>
            <a:r>
              <a:rPr lang="en" sz="1800" dirty="0" smtClean="0"/>
              <a:t>@Y</a:t>
            </a:r>
            <a:r>
              <a:rPr lang="en-IN" sz="1800" dirty="0" smtClean="0"/>
              <a:t>a</a:t>
            </a:r>
            <a:r>
              <a:rPr lang="en" sz="1800" dirty="0" smtClean="0"/>
              <a:t>shwantrao_Bhonsale_Polytechnic</a:t>
            </a:r>
            <a:endParaRPr sz="1800" dirty="0"/>
          </a:p>
        </p:txBody>
      </p:sp>
      <p:sp>
        <p:nvSpPr>
          <p:cNvPr id="6" name="Google Shape;2184;p39"/>
          <p:cNvSpPr/>
          <p:nvPr/>
        </p:nvSpPr>
        <p:spPr>
          <a:xfrm>
            <a:off x="4992084" y="922229"/>
            <a:ext cx="1129316" cy="889134"/>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21"/>
                                        </p:tgtEl>
                                        <p:attrNameLst>
                                          <p:attrName>style.visibility</p:attrName>
                                        </p:attrNameLst>
                                      </p:cBhvr>
                                      <p:to>
                                        <p:strVal val="visible"/>
                                      </p:to>
                                    </p:set>
                                    <p:animEffect transition="in" filter="fade">
                                      <p:cBhvr>
                                        <p:cTn id="7" dur="500"/>
                                        <p:tgtEl>
                                          <p:spTgt spid="21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122">
                                            <p:txEl>
                                              <p:pRg st="0" end="0"/>
                                            </p:txEl>
                                          </p:spTgt>
                                        </p:tgtEl>
                                        <p:attrNameLst>
                                          <p:attrName>style.visibility</p:attrName>
                                        </p:attrNameLst>
                                      </p:cBhvr>
                                      <p:to>
                                        <p:strVal val="visible"/>
                                      </p:to>
                                    </p:set>
                                    <p:animEffect transition="in" filter="fade">
                                      <p:cBhvr>
                                        <p:cTn id="15" dur="1000"/>
                                        <p:tgtEl>
                                          <p:spTgt spid="2122">
                                            <p:txEl>
                                              <p:pRg st="0" end="0"/>
                                            </p:txEl>
                                          </p:spTgt>
                                        </p:tgtEl>
                                      </p:cBhvr>
                                    </p:animEffect>
                                    <p:anim calcmode="lin" valueType="num">
                                      <p:cBhvr>
                                        <p:cTn id="16" dur="1000" fill="hold"/>
                                        <p:tgtEl>
                                          <p:spTgt spid="2122">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2122">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 presetClass="entr" presetSubtype="4" fill="hold" grpId="0" nodeType="afterEffect">
                                  <p:stCondLst>
                                    <p:cond delay="0"/>
                                  </p:stCondLst>
                                  <p:childTnLst>
                                    <p:set>
                                      <p:cBhvr>
                                        <p:cTn id="20" dur="1" fill="hold">
                                          <p:stCondLst>
                                            <p:cond delay="0"/>
                                          </p:stCondLst>
                                        </p:cTn>
                                        <p:tgtEl>
                                          <p:spTgt spid="2123">
                                            <p:txEl>
                                              <p:pRg st="0" end="0"/>
                                            </p:txEl>
                                          </p:spTgt>
                                        </p:tgtEl>
                                        <p:attrNameLst>
                                          <p:attrName>style.visibility</p:attrName>
                                        </p:attrNameLst>
                                      </p:cBhvr>
                                      <p:to>
                                        <p:strVal val="visible"/>
                                      </p:to>
                                    </p:set>
                                    <p:anim calcmode="lin" valueType="num">
                                      <p:cBhvr additive="base">
                                        <p:cTn id="21" dur="500" fill="hold"/>
                                        <p:tgtEl>
                                          <p:spTgt spid="212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23">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2" presetClass="entr" presetSubtype="4" fill="hold" grpId="0" nodeType="afterEffect">
                                  <p:stCondLst>
                                    <p:cond delay="0"/>
                                  </p:stCondLst>
                                  <p:childTnLst>
                                    <p:set>
                                      <p:cBhvr>
                                        <p:cTn id="25" dur="1" fill="hold">
                                          <p:stCondLst>
                                            <p:cond delay="0"/>
                                          </p:stCondLst>
                                        </p:cTn>
                                        <p:tgtEl>
                                          <p:spTgt spid="2123">
                                            <p:txEl>
                                              <p:pRg st="1" end="1"/>
                                            </p:txEl>
                                          </p:spTgt>
                                        </p:tgtEl>
                                        <p:attrNameLst>
                                          <p:attrName>style.visibility</p:attrName>
                                        </p:attrNameLst>
                                      </p:cBhvr>
                                      <p:to>
                                        <p:strVal val="visible"/>
                                      </p:to>
                                    </p:set>
                                    <p:anim calcmode="lin" valueType="num">
                                      <p:cBhvr additive="base">
                                        <p:cTn id="26" dur="500" fill="hold"/>
                                        <p:tgtEl>
                                          <p:spTgt spid="2123">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1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1" grpId="0"/>
      <p:bldP spid="2122" grpId="0" build="p"/>
      <p:bldP spid="2123"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pic>
        <p:nvPicPr>
          <p:cNvPr id="5124" name="Picture 4" descr="Image result for php and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php and mysql"/>
          <p:cNvPicPr>
            <a:picLocks noChangeAspect="1" noChangeArrowheads="1"/>
          </p:cNvPicPr>
          <p:nvPr/>
        </p:nvPicPr>
        <p:blipFill rotWithShape="1">
          <a:blip r:embed="rId2">
            <a:extLst>
              <a:ext uri="{28A0092B-C50C-407E-A947-70E740481C1C}">
                <a14:useLocalDpi xmlns:a14="http://schemas.microsoft.com/office/drawing/2010/main" val="0"/>
              </a:ext>
            </a:extLst>
          </a:blip>
          <a:srcRect l="67455" t="26573" r="16986" b="52394"/>
          <a:stretch/>
        </p:blipFill>
        <p:spPr bwMode="auto">
          <a:xfrm>
            <a:off x="7124700" y="0"/>
            <a:ext cx="2019300" cy="138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05603"/>
      </p:ext>
    </p:extLst>
  </p:cSld>
  <p:clrMapOvr>
    <a:masterClrMapping/>
  </p:clrMapOvr>
  <p:transition spd="slow">
    <p:pull dir="l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pic>
        <p:nvPicPr>
          <p:cNvPr id="3074" name="Picture 2" descr="Image result for if el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087343"/>
      </p:ext>
    </p:extLst>
  </p:cSld>
  <p:clrMapOvr>
    <a:masterClrMapping/>
  </p:clrMapOvr>
  <p:transition spd="slow">
    <p:pull dir="l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105603"/>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ABOUT PHP &amp; MySQL</a:t>
            </a:r>
            <a:endParaRPr dirty="0"/>
          </a:p>
        </p:txBody>
      </p:sp>
      <p:sp>
        <p:nvSpPr>
          <p:cNvPr id="1897" name="Google Shape;1897;p14"/>
          <p:cNvSpPr txBox="1"/>
          <p:nvPr/>
        </p:nvSpPr>
        <p:spPr>
          <a:xfrm>
            <a:off x="723900" y="895540"/>
            <a:ext cx="7288350" cy="4049247"/>
          </a:xfrm>
          <a:prstGeom prst="rect">
            <a:avLst/>
          </a:prstGeom>
          <a:noFill/>
          <a:ln>
            <a:noFill/>
          </a:ln>
        </p:spPr>
        <p:txBody>
          <a:bodyPr spcFirstLastPara="1" wrap="square" lIns="91425" tIns="91425" rIns="91425" bIns="91425" anchor="t" anchorCtr="0">
            <a:noAutofit/>
          </a:bodyPr>
          <a:lstStyle/>
          <a:p>
            <a:pPr marL="285750" lvl="1" indent="-285750">
              <a:spcBef>
                <a:spcPts val="600"/>
              </a:spcBef>
              <a:buFont typeface="Wingdings" panose="05000000000000000000" pitchFamily="2" charset="2"/>
              <a:buChar char="ü"/>
            </a:pPr>
            <a:r>
              <a:rPr lang="en-US" b="1" dirty="0">
                <a:solidFill>
                  <a:srgbClr val="F55D4B"/>
                </a:solidFill>
                <a:latin typeface="Merriweather"/>
                <a:ea typeface="Merriweather"/>
                <a:cs typeface="Merriweather"/>
                <a:sym typeface="Merriweather"/>
              </a:rPr>
              <a:t>PHP Conditional </a:t>
            </a:r>
            <a:r>
              <a:rPr lang="en-US" b="1" dirty="0" smtClean="0">
                <a:solidFill>
                  <a:srgbClr val="F55D4B"/>
                </a:solidFill>
                <a:latin typeface="Merriweather"/>
                <a:ea typeface="Merriweather"/>
                <a:cs typeface="Merriweather"/>
                <a:sym typeface="Merriweather"/>
              </a:rPr>
              <a:t>Statements</a:t>
            </a:r>
          </a:p>
          <a:p>
            <a:pPr lvl="0">
              <a:spcBef>
                <a:spcPts val="600"/>
              </a:spcBef>
            </a:pPr>
            <a:endParaRPr lang="en-US" b="1" dirty="0">
              <a:solidFill>
                <a:srgbClr val="F55D4B"/>
              </a:solidFill>
              <a:latin typeface="Merriweather"/>
              <a:ea typeface="Merriweather"/>
              <a:cs typeface="Merriweather"/>
              <a:sym typeface="Merriweather"/>
            </a:endParaRPr>
          </a:p>
          <a:p>
            <a:pPr lvl="1" algn="just">
              <a:spcBef>
                <a:spcPts val="600"/>
              </a:spcBef>
            </a:pPr>
            <a:r>
              <a:rPr lang="en-US" b="1" dirty="0">
                <a:solidFill>
                  <a:schemeClr val="tx1"/>
                </a:solidFill>
                <a:latin typeface="Merriweather"/>
                <a:ea typeface="Merriweather"/>
                <a:cs typeface="Merriweather"/>
                <a:sym typeface="Merriweather"/>
              </a:rPr>
              <a:t> </a:t>
            </a:r>
            <a:r>
              <a:rPr lang="en-US" b="1" dirty="0" smtClean="0">
                <a:solidFill>
                  <a:schemeClr val="tx1"/>
                </a:solidFill>
                <a:latin typeface="Merriweather"/>
                <a:ea typeface="Merriweather"/>
                <a:cs typeface="Merriweather"/>
                <a:sym typeface="Merriweather"/>
              </a:rPr>
              <a:t>  In </a:t>
            </a:r>
            <a:r>
              <a:rPr lang="en-US" b="1" dirty="0">
                <a:solidFill>
                  <a:schemeClr val="tx1"/>
                </a:solidFill>
                <a:latin typeface="Merriweather"/>
                <a:ea typeface="Merriweather"/>
                <a:cs typeface="Merriweather"/>
                <a:sym typeface="Merriweather"/>
              </a:rPr>
              <a:t>PHP we have the following conditional statements</a:t>
            </a:r>
            <a:r>
              <a:rPr lang="en-US" b="1" dirty="0" smtClean="0">
                <a:solidFill>
                  <a:schemeClr val="tx1"/>
                </a:solidFill>
                <a:latin typeface="Merriweather"/>
                <a:ea typeface="Merriweather"/>
                <a:cs typeface="Merriweather"/>
                <a:sym typeface="Merriweather"/>
              </a:rPr>
              <a:t>:</a:t>
            </a:r>
          </a:p>
          <a:p>
            <a:pPr lvl="2" algn="just">
              <a:spcBef>
                <a:spcPts val="600"/>
              </a:spcBef>
            </a:pPr>
            <a:endParaRPr lang="en-US" b="1" dirty="0">
              <a:solidFill>
                <a:schemeClr val="tx1"/>
              </a:solidFill>
              <a:latin typeface="Merriweather"/>
              <a:ea typeface="Merriweather"/>
              <a:cs typeface="Merriweather"/>
              <a:sym typeface="Merriweather"/>
            </a:endParaRPr>
          </a:p>
          <a:p>
            <a:pPr marL="285750" lvl="4" indent="-285750">
              <a:lnSpc>
                <a:spcPct val="150000"/>
              </a:lnSpc>
              <a:spcBef>
                <a:spcPts val="600"/>
              </a:spcBef>
              <a:buFont typeface="Arial" panose="020B0604020202020204" pitchFamily="34" charset="0"/>
              <a:buChar char="•"/>
            </a:pPr>
            <a:r>
              <a:rPr lang="en-US" b="1" dirty="0" smtClean="0">
                <a:solidFill>
                  <a:srgbClr val="F55D4B"/>
                </a:solidFill>
                <a:latin typeface="Merriweather"/>
                <a:ea typeface="Merriweather"/>
                <a:cs typeface="Merriweather"/>
                <a:sym typeface="Merriweather"/>
              </a:rPr>
              <a:t>if </a:t>
            </a:r>
            <a:r>
              <a:rPr lang="en-US" b="1" dirty="0">
                <a:solidFill>
                  <a:srgbClr val="F55D4B"/>
                </a:solidFill>
                <a:latin typeface="Merriweather"/>
                <a:ea typeface="Merriweather"/>
                <a:cs typeface="Merriweather"/>
                <a:sym typeface="Merriweather"/>
              </a:rPr>
              <a:t>statement - </a:t>
            </a:r>
            <a:r>
              <a:rPr lang="en-US" b="1" dirty="0">
                <a:solidFill>
                  <a:schemeClr val="tx1"/>
                </a:solidFill>
                <a:latin typeface="Merriweather"/>
                <a:ea typeface="Merriweather"/>
                <a:cs typeface="Merriweather"/>
                <a:sym typeface="Merriweather"/>
              </a:rPr>
              <a:t>executes some code if one condition is true</a:t>
            </a:r>
          </a:p>
          <a:p>
            <a:pPr marL="285750" lvl="2" indent="-285750">
              <a:lnSpc>
                <a:spcPct val="150000"/>
              </a:lnSpc>
              <a:spcBef>
                <a:spcPts val="600"/>
              </a:spcBef>
              <a:buFont typeface="Arial" panose="020B0604020202020204" pitchFamily="34" charset="0"/>
              <a:buChar char="•"/>
            </a:pPr>
            <a:r>
              <a:rPr lang="en-US" b="1" dirty="0">
                <a:solidFill>
                  <a:srgbClr val="F55D4B"/>
                </a:solidFill>
                <a:latin typeface="Merriweather"/>
                <a:ea typeface="Merriweather"/>
                <a:cs typeface="Merriweather"/>
                <a:sym typeface="Merriweather"/>
              </a:rPr>
              <a:t>if...else statement - </a:t>
            </a:r>
            <a:r>
              <a:rPr lang="en-US" b="1" dirty="0">
                <a:solidFill>
                  <a:schemeClr val="tx1"/>
                </a:solidFill>
                <a:latin typeface="Merriweather"/>
                <a:ea typeface="Merriweather"/>
                <a:cs typeface="Merriweather"/>
                <a:sym typeface="Merriweather"/>
              </a:rPr>
              <a:t>executes some code if a condition is true and another code if that condition is false</a:t>
            </a:r>
          </a:p>
          <a:p>
            <a:pPr marL="285750" lvl="1" indent="-285750">
              <a:lnSpc>
                <a:spcPct val="150000"/>
              </a:lnSpc>
              <a:spcBef>
                <a:spcPts val="600"/>
              </a:spcBef>
              <a:buFont typeface="Arial" panose="020B0604020202020204" pitchFamily="34" charset="0"/>
              <a:buChar char="•"/>
            </a:pPr>
            <a:r>
              <a:rPr lang="en-US" b="1" dirty="0">
                <a:solidFill>
                  <a:srgbClr val="F55D4B"/>
                </a:solidFill>
                <a:latin typeface="Merriweather"/>
                <a:ea typeface="Merriweather"/>
                <a:cs typeface="Merriweather"/>
                <a:sym typeface="Merriweather"/>
              </a:rPr>
              <a:t>if...elseif...else statement - </a:t>
            </a:r>
            <a:r>
              <a:rPr lang="en-US" b="1" dirty="0">
                <a:solidFill>
                  <a:schemeClr val="tx1"/>
                </a:solidFill>
                <a:latin typeface="Merriweather"/>
                <a:ea typeface="Merriweather"/>
                <a:cs typeface="Merriweather"/>
                <a:sym typeface="Merriweather"/>
              </a:rPr>
              <a:t>executes different codes for more than two conditions</a:t>
            </a:r>
            <a:endParaRPr b="1" dirty="0">
              <a:solidFill>
                <a:schemeClr val="tx1"/>
              </a:solidFill>
              <a:latin typeface="Merriweather"/>
              <a:ea typeface="Merriweather"/>
              <a:cs typeface="Merriweather"/>
              <a:sym typeface="Merriweather"/>
            </a:endParaRPr>
          </a:p>
        </p:txBody>
      </p:sp>
      <p:sp>
        <p:nvSpPr>
          <p:cNvPr id="6" name="Google Shape;2223;p39"/>
          <p:cNvSpPr/>
          <p:nvPr/>
        </p:nvSpPr>
        <p:spPr>
          <a:xfrm>
            <a:off x="2867254" y="66003"/>
            <a:ext cx="668164" cy="622500"/>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4743928"/>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896"/>
                                        </p:tgtEl>
                                        <p:attrNameLst>
                                          <p:attrName>style.visibility</p:attrName>
                                        </p:attrNameLst>
                                      </p:cBhvr>
                                      <p:to>
                                        <p:strVal val="visible"/>
                                      </p:to>
                                    </p:set>
                                    <p:animEffect transition="in" filter="wipe(down)">
                                      <p:cBhvr>
                                        <p:cTn id="7" dur="500"/>
                                        <p:tgtEl>
                                          <p:spTgt spid="18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97"/>
                                        </p:tgtEl>
                                        <p:attrNameLst>
                                          <p:attrName>style.visibility</p:attrName>
                                        </p:attrNameLst>
                                      </p:cBhvr>
                                      <p:to>
                                        <p:strVal val="visible"/>
                                      </p:to>
                                    </p:set>
                                    <p:animEffect transition="in" filter="fade">
                                      <p:cBhvr>
                                        <p:cTn id="11" dur="500"/>
                                        <p:tgtEl>
                                          <p:spTgt spid="1897"/>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6" grpId="0"/>
      <p:bldP spid="1897"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pic>
        <p:nvPicPr>
          <p:cNvPr id="4098" name="Picture 2" descr="Image result for session php"/>
          <p:cNvPicPr>
            <a:picLocks noChangeAspect="1" noChangeArrowheads="1"/>
          </p:cNvPicPr>
          <p:nvPr/>
        </p:nvPicPr>
        <p:blipFill rotWithShape="1">
          <a:blip r:embed="rId3">
            <a:extLst>
              <a:ext uri="{28A0092B-C50C-407E-A947-70E740481C1C}">
                <a14:useLocalDpi xmlns:a14="http://schemas.microsoft.com/office/drawing/2010/main" val="0"/>
              </a:ext>
            </a:extLst>
          </a:blip>
          <a:srcRect r="14184"/>
          <a:stretch/>
        </p:blipFill>
        <p:spPr bwMode="auto">
          <a:xfrm>
            <a:off x="0" y="-68029"/>
            <a:ext cx="9143999" cy="521152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php session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000" y="1023260"/>
            <a:ext cx="37338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42225"/>
      </p:ext>
    </p:extLst>
  </p:cSld>
  <p:clrMapOvr>
    <a:masterClrMapping/>
  </p:clrMapOvr>
  <p:transition spd="slow">
    <p:pull dir="l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up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729715"/>
      </p:ext>
    </p:extLst>
  </p:cSld>
  <p:clrMapOvr>
    <a:masterClrMapping/>
  </p:clrMapOvr>
  <p:transition spd="slow">
    <p:pull dir="l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105603"/>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ABOUT PHP &amp; MySQL</a:t>
            </a:r>
            <a:endParaRPr dirty="0"/>
          </a:p>
        </p:txBody>
      </p:sp>
      <p:sp>
        <p:nvSpPr>
          <p:cNvPr id="1897" name="Google Shape;1897;p14"/>
          <p:cNvSpPr txBox="1"/>
          <p:nvPr/>
        </p:nvSpPr>
        <p:spPr>
          <a:xfrm>
            <a:off x="723900" y="821968"/>
            <a:ext cx="7288350" cy="4049247"/>
          </a:xfrm>
          <a:prstGeom prst="rect">
            <a:avLst/>
          </a:prstGeom>
          <a:noFill/>
          <a:ln>
            <a:noFill/>
          </a:ln>
        </p:spPr>
        <p:txBody>
          <a:bodyPr spcFirstLastPara="1" wrap="square" lIns="91425" tIns="91425" rIns="91425" bIns="91425" anchor="t" anchorCtr="0">
            <a:noAutofit/>
          </a:bodyPr>
          <a:lstStyle/>
          <a:p>
            <a:pPr marL="285750" lvl="1" indent="-285750">
              <a:spcBef>
                <a:spcPts val="600"/>
              </a:spcBef>
              <a:buFont typeface="Wingdings" panose="05000000000000000000" pitchFamily="2" charset="2"/>
              <a:buChar char="ü"/>
            </a:pPr>
            <a:r>
              <a:rPr lang="en-US" b="1" dirty="0">
                <a:solidFill>
                  <a:srgbClr val="F55D4B"/>
                </a:solidFill>
                <a:latin typeface="Merriweather"/>
                <a:ea typeface="Merriweather"/>
                <a:cs typeface="Merriweather"/>
                <a:sym typeface="Merriweather"/>
              </a:rPr>
              <a:t>PHP </a:t>
            </a:r>
            <a:r>
              <a:rPr lang="en-US" b="1" dirty="0" smtClean="0">
                <a:solidFill>
                  <a:srgbClr val="F55D4B"/>
                </a:solidFill>
                <a:latin typeface="Merriweather"/>
                <a:ea typeface="Merriweather"/>
                <a:cs typeface="Merriweather"/>
                <a:sym typeface="Merriweather"/>
              </a:rPr>
              <a:t>Upload Files</a:t>
            </a:r>
          </a:p>
          <a:p>
            <a:pPr lvl="1">
              <a:spcBef>
                <a:spcPts val="600"/>
              </a:spcBef>
            </a:pPr>
            <a:endParaRPr lang="en-US" b="1" dirty="0">
              <a:solidFill>
                <a:schemeClr val="tx1"/>
              </a:solidFill>
              <a:latin typeface="Merriweather"/>
              <a:ea typeface="Merriweather"/>
              <a:cs typeface="Merriweather"/>
              <a:sym typeface="Merriweather"/>
            </a:endParaRPr>
          </a:p>
          <a:p>
            <a:pPr marL="285750" indent="-285750" algn="just">
              <a:lnSpc>
                <a:spcPct val="150000"/>
              </a:lnSpc>
              <a:buFont typeface="Arial" panose="020B0604020202020204" pitchFamily="34" charset="0"/>
              <a:buChar char="•"/>
            </a:pPr>
            <a:r>
              <a:rPr lang="en-IN" b="1" dirty="0">
                <a:solidFill>
                  <a:srgbClr val="FF0000"/>
                </a:solidFill>
                <a:latin typeface="Merriweather"/>
                <a:ea typeface="Merriweather"/>
                <a:cs typeface="Merriweather"/>
              </a:rPr>
              <a:t>$_</a:t>
            </a:r>
            <a:r>
              <a:rPr lang="en-IN" b="1" dirty="0" smtClean="0">
                <a:solidFill>
                  <a:srgbClr val="FF0000"/>
                </a:solidFill>
                <a:latin typeface="Merriweather"/>
                <a:ea typeface="Merriweather"/>
                <a:cs typeface="Merriweather"/>
              </a:rPr>
              <a:t>FILES </a:t>
            </a:r>
            <a:r>
              <a:rPr lang="en-IN" b="1" dirty="0">
                <a:solidFill>
                  <a:schemeClr val="tx1"/>
                </a:solidFill>
                <a:latin typeface="Merriweather"/>
                <a:ea typeface="Merriweather"/>
                <a:cs typeface="Merriweather"/>
              </a:rPr>
              <a:t> </a:t>
            </a:r>
            <a:r>
              <a:rPr lang="en-IN" b="1" dirty="0" smtClean="0">
                <a:solidFill>
                  <a:schemeClr val="tx1"/>
                </a:solidFill>
                <a:latin typeface="Merriweather"/>
                <a:ea typeface="Merriweather"/>
                <a:cs typeface="Merriweather"/>
              </a:rPr>
              <a:t>-</a:t>
            </a:r>
            <a:r>
              <a:rPr lang="en-IN" b="1" dirty="0">
                <a:solidFill>
                  <a:schemeClr val="tx1"/>
                </a:solidFill>
                <a:latin typeface="Merriweather"/>
                <a:ea typeface="Merriweather"/>
                <a:cs typeface="Merriweather"/>
              </a:rPr>
              <a:t> HTTP File Upload </a:t>
            </a:r>
            <a:r>
              <a:rPr lang="en-IN" b="1" dirty="0" smtClean="0">
                <a:solidFill>
                  <a:schemeClr val="tx1"/>
                </a:solidFill>
                <a:latin typeface="Merriweather"/>
                <a:ea typeface="Merriweather"/>
                <a:cs typeface="Merriweather"/>
              </a:rPr>
              <a:t>variables supports(PHP </a:t>
            </a:r>
            <a:r>
              <a:rPr lang="en-IN" b="1" dirty="0">
                <a:solidFill>
                  <a:schemeClr val="tx1"/>
                </a:solidFill>
                <a:latin typeface="Merriweather"/>
                <a:ea typeface="Merriweather"/>
                <a:cs typeface="Merriweather"/>
              </a:rPr>
              <a:t>4 </a:t>
            </a:r>
            <a:r>
              <a:rPr lang="en-IN" b="1" dirty="0" smtClean="0">
                <a:solidFill>
                  <a:schemeClr val="tx1"/>
                </a:solidFill>
                <a:latin typeface="Merriweather"/>
                <a:ea typeface="Merriweather"/>
                <a:cs typeface="Merriweather"/>
              </a:rPr>
              <a:t>, 5</a:t>
            </a:r>
            <a:r>
              <a:rPr lang="en-IN" b="1" dirty="0">
                <a:solidFill>
                  <a:schemeClr val="tx1"/>
                </a:solidFill>
                <a:latin typeface="Merriweather"/>
                <a:ea typeface="Merriweather"/>
                <a:cs typeface="Merriweather"/>
              </a:rPr>
              <a:t>, </a:t>
            </a:r>
            <a:r>
              <a:rPr lang="en-IN" b="1" dirty="0" smtClean="0">
                <a:solidFill>
                  <a:schemeClr val="tx1"/>
                </a:solidFill>
                <a:latin typeface="Merriweather"/>
                <a:ea typeface="Merriweather"/>
                <a:cs typeface="Merriweather"/>
              </a:rPr>
              <a:t>7</a:t>
            </a:r>
            <a:r>
              <a:rPr lang="en-IN" b="1" dirty="0">
                <a:solidFill>
                  <a:schemeClr val="tx1"/>
                </a:solidFill>
                <a:latin typeface="Merriweather"/>
                <a:ea typeface="Merriweather"/>
                <a:cs typeface="Merriweather"/>
              </a:rPr>
              <a:t>, </a:t>
            </a:r>
            <a:r>
              <a:rPr lang="en-IN" b="1" dirty="0" smtClean="0">
                <a:solidFill>
                  <a:schemeClr val="tx1"/>
                </a:solidFill>
                <a:latin typeface="Merriweather"/>
                <a:ea typeface="Merriweather"/>
                <a:cs typeface="Merriweather"/>
              </a:rPr>
              <a:t>8)</a:t>
            </a:r>
          </a:p>
          <a:p>
            <a:pPr marL="285750" indent="-285750" algn="just">
              <a:lnSpc>
                <a:spcPct val="150000"/>
              </a:lnSpc>
              <a:buFont typeface="Arial" panose="020B0604020202020204" pitchFamily="34" charset="0"/>
              <a:buChar char="•"/>
            </a:pPr>
            <a:endParaRPr lang="en-US" b="1" dirty="0" smtClean="0">
              <a:solidFill>
                <a:schemeClr val="tx1"/>
              </a:solidFill>
              <a:latin typeface="Merriweather"/>
              <a:ea typeface="Merriweather"/>
              <a:cs typeface="Merriweather"/>
            </a:endParaRPr>
          </a:p>
          <a:p>
            <a:pPr marL="285750" indent="-285750" algn="just">
              <a:lnSpc>
                <a:spcPct val="150000"/>
              </a:lnSpc>
              <a:buFont typeface="Arial" panose="020B0604020202020204" pitchFamily="34" charset="0"/>
              <a:buChar char="•"/>
            </a:pPr>
            <a:r>
              <a:rPr lang="en-US" b="1" dirty="0" smtClean="0">
                <a:solidFill>
                  <a:schemeClr val="tx1"/>
                </a:solidFill>
                <a:latin typeface="Merriweather"/>
                <a:ea typeface="Merriweather"/>
                <a:cs typeface="Merriweather"/>
              </a:rPr>
              <a:t>An associative array of items uploaded to the current script via the HTTP POST method. </a:t>
            </a:r>
            <a:endParaRPr lang="en-US" b="1" dirty="0">
              <a:solidFill>
                <a:schemeClr val="tx1"/>
              </a:solidFill>
              <a:latin typeface="Merriweather"/>
              <a:ea typeface="Merriweather"/>
              <a:cs typeface="Merriweather"/>
            </a:endParaRPr>
          </a:p>
          <a:p>
            <a:pPr algn="just">
              <a:lnSpc>
                <a:spcPct val="150000"/>
              </a:lnSpc>
            </a:pPr>
            <a:endParaRPr lang="en-US" dirty="0" smtClean="0"/>
          </a:p>
          <a:p>
            <a:pPr marL="285750" indent="-285750" algn="just">
              <a:lnSpc>
                <a:spcPct val="150000"/>
              </a:lnSpc>
              <a:buFont typeface="Arial" panose="020B0604020202020204" pitchFamily="34" charset="0"/>
              <a:buChar char="•"/>
            </a:pPr>
            <a:r>
              <a:rPr lang="en-US" b="1" dirty="0">
                <a:solidFill>
                  <a:schemeClr val="tx1"/>
                </a:solidFill>
                <a:latin typeface="Merriweather"/>
                <a:ea typeface="Merriweather"/>
                <a:cs typeface="Merriweather"/>
                <a:sym typeface="Merriweather"/>
              </a:rPr>
              <a:t>move_uploaded_file ( string $from , string $to ) : </a:t>
            </a:r>
            <a:r>
              <a:rPr lang="en-US" b="1" dirty="0" smtClean="0">
                <a:solidFill>
                  <a:schemeClr val="tx1"/>
                </a:solidFill>
                <a:latin typeface="Merriweather"/>
                <a:ea typeface="Merriweather"/>
                <a:cs typeface="Merriweather"/>
                <a:sym typeface="Merriweather"/>
              </a:rPr>
              <a:t>bool</a:t>
            </a:r>
          </a:p>
          <a:p>
            <a:pPr algn="just">
              <a:lnSpc>
                <a:spcPct val="150000"/>
              </a:lnSpc>
            </a:pPr>
            <a:endParaRPr lang="en-US" b="1" dirty="0" smtClean="0">
              <a:solidFill>
                <a:schemeClr val="tx1"/>
              </a:solidFill>
              <a:latin typeface="Merriweather"/>
              <a:ea typeface="Merriweather"/>
              <a:cs typeface="Merriweather"/>
              <a:sym typeface="Merriweather"/>
            </a:endParaRPr>
          </a:p>
          <a:p>
            <a:pPr marL="285750" indent="-285750" algn="just">
              <a:lnSpc>
                <a:spcPct val="150000"/>
              </a:lnSpc>
              <a:buFont typeface="Arial" panose="020B0604020202020204" pitchFamily="34" charset="0"/>
              <a:buChar char="•"/>
            </a:pPr>
            <a:r>
              <a:rPr lang="en-US" b="1" dirty="0">
                <a:solidFill>
                  <a:schemeClr val="tx1"/>
                </a:solidFill>
                <a:latin typeface="Merriweather"/>
                <a:ea typeface="Merriweather"/>
                <a:cs typeface="Merriweather"/>
                <a:sym typeface="Merriweather"/>
              </a:rPr>
              <a:t>This function checks to ensure that the file designated by </a:t>
            </a:r>
            <a:r>
              <a:rPr lang="en-US" b="1" dirty="0" smtClean="0">
                <a:solidFill>
                  <a:srgbClr val="FF0000"/>
                </a:solidFill>
                <a:latin typeface="Merriweather"/>
                <a:ea typeface="Merriweather"/>
                <a:cs typeface="Merriweather"/>
                <a:sym typeface="Merriweather"/>
              </a:rPr>
              <a:t>$from</a:t>
            </a:r>
            <a:r>
              <a:rPr lang="en-US" b="1" dirty="0" smtClean="0">
                <a:solidFill>
                  <a:schemeClr val="tx1"/>
                </a:solidFill>
                <a:latin typeface="Merriweather"/>
                <a:ea typeface="Merriweather"/>
                <a:cs typeface="Merriweather"/>
                <a:sym typeface="Merriweather"/>
              </a:rPr>
              <a:t> </a:t>
            </a:r>
            <a:r>
              <a:rPr lang="en-US" b="1" dirty="0">
                <a:solidFill>
                  <a:schemeClr val="tx1"/>
                </a:solidFill>
                <a:latin typeface="Merriweather"/>
                <a:ea typeface="Merriweather"/>
                <a:cs typeface="Merriweather"/>
                <a:sym typeface="Merriweather"/>
              </a:rPr>
              <a:t>is a valid </a:t>
            </a:r>
            <a:r>
              <a:rPr lang="en-US" b="1" dirty="0" smtClean="0">
                <a:solidFill>
                  <a:schemeClr val="tx1"/>
                </a:solidFill>
                <a:latin typeface="Merriweather"/>
                <a:ea typeface="Merriweather"/>
                <a:cs typeface="Merriweather"/>
                <a:sym typeface="Merriweather"/>
              </a:rPr>
              <a:t>upload. If </a:t>
            </a:r>
            <a:r>
              <a:rPr lang="en-US" b="1" dirty="0">
                <a:solidFill>
                  <a:schemeClr val="tx1"/>
                </a:solidFill>
                <a:latin typeface="Merriweather"/>
                <a:ea typeface="Merriweather"/>
                <a:cs typeface="Merriweather"/>
                <a:sym typeface="Merriweather"/>
              </a:rPr>
              <a:t>the file is valid, it will be moved to the filename given by </a:t>
            </a:r>
            <a:r>
              <a:rPr lang="en-US" b="1" dirty="0" smtClean="0">
                <a:solidFill>
                  <a:srgbClr val="FF0000"/>
                </a:solidFill>
                <a:latin typeface="Merriweather"/>
                <a:ea typeface="Merriweather"/>
                <a:cs typeface="Merriweather"/>
                <a:sym typeface="Merriweather"/>
              </a:rPr>
              <a:t>$to</a:t>
            </a:r>
            <a:r>
              <a:rPr lang="en-US" b="1" dirty="0">
                <a:solidFill>
                  <a:schemeClr val="tx1"/>
                </a:solidFill>
                <a:latin typeface="Merriweather"/>
                <a:ea typeface="Merriweather"/>
                <a:cs typeface="Merriweather"/>
                <a:sym typeface="Merriweather"/>
              </a:rPr>
              <a:t>.</a:t>
            </a:r>
            <a:endParaRPr lang="en-US" b="1" dirty="0" smtClean="0">
              <a:solidFill>
                <a:schemeClr val="tx1"/>
              </a:solidFill>
              <a:latin typeface="Merriweather"/>
              <a:ea typeface="Merriweather"/>
              <a:cs typeface="Merriweather"/>
              <a:sym typeface="Merriweather"/>
            </a:endParaRPr>
          </a:p>
          <a:p>
            <a:pPr marL="285750" indent="-285750">
              <a:buFont typeface="Arial" panose="020B0604020202020204" pitchFamily="34" charset="0"/>
              <a:buChar char="•"/>
            </a:pPr>
            <a:endParaRPr b="1" dirty="0">
              <a:solidFill>
                <a:schemeClr val="tx1"/>
              </a:solidFill>
              <a:latin typeface="Merriweather"/>
              <a:ea typeface="Merriweather"/>
              <a:cs typeface="Merriweather"/>
              <a:sym typeface="Merriweather"/>
            </a:endParaRPr>
          </a:p>
        </p:txBody>
      </p:sp>
      <p:sp>
        <p:nvSpPr>
          <p:cNvPr id="6" name="Google Shape;2223;p39"/>
          <p:cNvSpPr/>
          <p:nvPr/>
        </p:nvSpPr>
        <p:spPr>
          <a:xfrm>
            <a:off x="2867254" y="66003"/>
            <a:ext cx="668164" cy="622500"/>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1679155"/>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896"/>
                                        </p:tgtEl>
                                        <p:attrNameLst>
                                          <p:attrName>style.visibility</p:attrName>
                                        </p:attrNameLst>
                                      </p:cBhvr>
                                      <p:to>
                                        <p:strVal val="visible"/>
                                      </p:to>
                                    </p:set>
                                    <p:animEffect transition="in" filter="wipe(down)">
                                      <p:cBhvr>
                                        <p:cTn id="7" dur="500"/>
                                        <p:tgtEl>
                                          <p:spTgt spid="18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97"/>
                                        </p:tgtEl>
                                        <p:attrNameLst>
                                          <p:attrName>style.visibility</p:attrName>
                                        </p:attrNameLst>
                                      </p:cBhvr>
                                      <p:to>
                                        <p:strVal val="visible"/>
                                      </p:to>
                                    </p:set>
                                    <p:animEffect transition="in" filter="fade">
                                      <p:cBhvr>
                                        <p:cTn id="11" dur="500"/>
                                        <p:tgtEl>
                                          <p:spTgt spid="1897"/>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6" grpId="0"/>
      <p:bldP spid="1897"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pic>
        <p:nvPicPr>
          <p:cNvPr id="1026" name="Picture 2" descr="Image result for ehat is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8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hat is mysql"/>
          <p:cNvPicPr>
            <a:picLocks noChangeAspect="1" noChangeArrowheads="1"/>
          </p:cNvPicPr>
          <p:nvPr/>
        </p:nvPicPr>
        <p:blipFill rotWithShape="1">
          <a:blip r:embed="rId2">
            <a:extLst>
              <a:ext uri="{28A0092B-C50C-407E-A947-70E740481C1C}">
                <a14:useLocalDpi xmlns:a14="http://schemas.microsoft.com/office/drawing/2010/main" val="0"/>
              </a:ext>
            </a:extLst>
          </a:blip>
          <a:srcRect l="59322" t="1480" r="22916" b="87635"/>
          <a:stretch/>
        </p:blipFill>
        <p:spPr bwMode="auto">
          <a:xfrm>
            <a:off x="7082972" y="233372"/>
            <a:ext cx="1666028" cy="493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118967"/>
      </p:ext>
    </p:extLst>
  </p:cSld>
  <p:clrMapOvr>
    <a:masterClrMapping/>
  </p:clrMapOvr>
  <p:transition spd="slow">
    <p:pull dir="lu"/>
  </p:transition>
  <p:timing>
    <p:tnLst>
      <p:par>
        <p:cTn id="1" dur="indefinite" restart="never" nodeType="tmRoot"/>
      </p:par>
    </p:tnLst>
  </p:timing>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TotalTime>
  <Words>310</Words>
  <Application>Microsoft Office PowerPoint</Application>
  <PresentationFormat>On-screen Show (16:9)</PresentationFormat>
  <Paragraphs>59</Paragraphs>
  <Slides>28</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Amatic SC</vt:lpstr>
      <vt:lpstr>Arial</vt:lpstr>
      <vt:lpstr>Merriweather</vt:lpstr>
      <vt:lpstr>Wingdings</vt:lpstr>
      <vt:lpstr>Nathaniel template</vt:lpstr>
      <vt:lpstr>UR-CODE-LITE</vt:lpstr>
      <vt:lpstr>Hello!</vt:lpstr>
      <vt:lpstr>PowerPoint Presentation</vt:lpstr>
      <vt:lpstr>PowerPoint Presentation</vt:lpstr>
      <vt:lpstr>ABOUT PHP &amp; MySQL</vt:lpstr>
      <vt:lpstr>PowerPoint Presentation</vt:lpstr>
      <vt:lpstr>PowerPoint Presentation</vt:lpstr>
      <vt:lpstr>ABOUT PHP &amp; MySQL</vt:lpstr>
      <vt:lpstr>PowerPoint Presentation</vt:lpstr>
      <vt:lpstr>PowerPoint Presentation</vt:lpstr>
      <vt:lpstr>UR-CODE-LITE</vt:lpstr>
      <vt:lpstr>OUR CONCEPT</vt:lpstr>
      <vt:lpstr>INSTRUCTIONS FOR USE</vt:lpstr>
      <vt:lpstr>OUR OBJECTIVES</vt:lpstr>
      <vt:lpstr>PowerPoint Presentation</vt:lpstr>
      <vt:lpstr>PowerPoint Presentation</vt:lpstr>
      <vt:lpstr>PowerPoint Presentation</vt:lpstr>
      <vt:lpstr>Our Projects Pages/Outputs</vt:lpstr>
      <vt:lpstr>PowerPoint Presentation</vt:lpstr>
      <vt:lpstr>HOME PAGE</vt:lpstr>
      <vt:lpstr>MAIN PAGE</vt:lpstr>
      <vt:lpstr>LOGIN / REGISTER  PAGE</vt:lpstr>
      <vt:lpstr>RESET PASSWORD PAGE</vt:lpstr>
      <vt:lpstr>VIEW TOPICS PAGE</vt:lpstr>
      <vt:lpstr>VIEW PAGE</vt:lpstr>
      <vt:lpstr>OPEN PROJECT PAGE</vt:lpstr>
      <vt:lpstr>UPLOAD PAGE</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UR-CODE-LITE</dc:title>
  <cp:lastModifiedBy>Vinay Gawade</cp:lastModifiedBy>
  <cp:revision>125</cp:revision>
  <dcterms:modified xsi:type="dcterms:W3CDTF">2021-02-21T11:26:01Z</dcterms:modified>
</cp:coreProperties>
</file>