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7" r:id="rId3"/>
    <p:sldId id="274" r:id="rId4"/>
    <p:sldId id="276" r:id="rId5"/>
    <p:sldId id="273" r:id="rId6"/>
    <p:sldId id="275" r:id="rId7"/>
    <p:sldId id="277" r:id="rId8"/>
    <p:sldId id="285" r:id="rId9"/>
    <p:sldId id="280" r:id="rId10"/>
    <p:sldId id="28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4E3F53-4698-4D0A-BBBB-6C8E60D7EE30}">
          <p14:sldIdLst>
            <p14:sldId id="272"/>
            <p14:sldId id="267"/>
            <p14:sldId id="274"/>
            <p14:sldId id="276"/>
            <p14:sldId id="273"/>
            <p14:sldId id="275"/>
            <p14:sldId id="277"/>
            <p14:sldId id="285"/>
          </p14:sldIdLst>
        </p14:section>
        <p14:section name="Untitled Section" id="{A9A02109-97FD-4BC3-93DD-633FE34C3803}">
          <p14:sldIdLst>
            <p14:sldId id="28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 challa" initials="sc" lastIdx="1" clrIdx="0">
    <p:extLst>
      <p:ext uri="{19B8F6BF-5375-455C-9EA6-DF929625EA0E}">
        <p15:presenceInfo xmlns:p15="http://schemas.microsoft.com/office/powerpoint/2012/main" userId="2bda19a11f670e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343" autoAdjust="0"/>
  </p:normalViewPr>
  <p:slideViewPr>
    <p:cSldViewPr>
      <p:cViewPr varScale="1">
        <p:scale>
          <a:sx n="98" d="100"/>
          <a:sy n="98" d="100"/>
        </p:scale>
        <p:origin x="104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A04797-B579-40AF-8F83-E4702A9ED9FF}" type="datetimeFigureOut">
              <a:rPr lang="en-US" smtClean="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A04797-B579-40AF-8F83-E4702A9ED9FF}" type="datetimeFigureOut">
              <a:rPr lang="en-US" smtClean="0"/>
              <a:pPr/>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04797-B579-40AF-8F83-E4702A9ED9FF}" type="datetimeFigureOut">
              <a:rPr lang="en-US" smtClean="0"/>
              <a:pPr/>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04797-B579-40AF-8F83-E4702A9ED9FF}" type="datetimeFigureOut">
              <a:rPr lang="en-US" smtClean="0"/>
              <a:pPr/>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04797-B579-40AF-8F83-E4702A9ED9FF}" type="datetimeFigureOut">
              <a:rPr lang="en-US" smtClean="0"/>
              <a:pPr/>
              <a:t>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D178-02C0-4294-8602-787D7B816A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0"/>
            <a:ext cx="8229600" cy="1904854"/>
          </a:xfrm>
        </p:spPr>
        <p:txBody>
          <a:bodyPr>
            <a:normAutofit/>
          </a:bodyPr>
          <a:lstStyle/>
          <a:p>
            <a:r>
              <a:rPr lang="en-IN" sz="2000" dirty="0">
                <a:latin typeface="Times New Roman" panose="02020603050405020304" pitchFamily="18" charset="0"/>
                <a:cs typeface="Times New Roman" panose="02020603050405020304" pitchFamily="18" charset="0"/>
              </a:rPr>
              <a:t>A Project  presentation on</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“Sentiment Classification From Text Using Deep Learning Algorithm</a:t>
            </a:r>
            <a:r>
              <a:rPr lang="en-US" sz="32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5046470"/>
            <a:ext cx="5486400" cy="1524000"/>
          </a:xfrm>
        </p:spPr>
        <p:txBody>
          <a:bodyPr>
            <a:normAutofit fontScale="25000" lnSpcReduction="20000"/>
          </a:bodyPr>
          <a:lstStyle/>
          <a:p>
            <a:pPr marL="0" indent="0">
              <a:buNone/>
            </a:pPr>
            <a:endParaRPr lang="en-IN" sz="20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                 Under the Guidance of		</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                     </a:t>
            </a:r>
            <a:r>
              <a:rPr lang="en-IN" sz="7200" b="1" dirty="0">
                <a:solidFill>
                  <a:srgbClr val="C00000"/>
                </a:solidFill>
                <a:latin typeface="Times New Roman" panose="02020603050405020304" pitchFamily="18" charset="0"/>
                <a:cs typeface="Times New Roman" panose="02020603050405020304" pitchFamily="18" charset="0"/>
              </a:rPr>
              <a:t>Ms. </a:t>
            </a:r>
            <a:r>
              <a:rPr lang="en-IN" sz="7200" b="1" dirty="0" err="1">
                <a:solidFill>
                  <a:srgbClr val="C00000"/>
                </a:solidFill>
                <a:latin typeface="Times New Roman" panose="02020603050405020304" pitchFamily="18" charset="0"/>
                <a:cs typeface="Times New Roman" panose="02020603050405020304" pitchFamily="18" charset="0"/>
              </a:rPr>
              <a:t>K.Ghamya</a:t>
            </a:r>
            <a:endParaRPr lang="en-IN" sz="72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                    </a:t>
            </a:r>
            <a:r>
              <a:rPr lang="en-IN" sz="7200" b="1" dirty="0">
                <a:solidFill>
                  <a:srgbClr val="C00000"/>
                </a:solidFill>
                <a:latin typeface="Times New Roman" panose="02020603050405020304" pitchFamily="18" charset="0"/>
                <a:cs typeface="Times New Roman" panose="02020603050405020304" pitchFamily="18" charset="0"/>
              </a:rPr>
              <a:t>Assistant Professor</a:t>
            </a: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Dept. of Computer Science and Engineering</a:t>
            </a:r>
          </a:p>
        </p:txBody>
      </p:sp>
      <p:sp>
        <p:nvSpPr>
          <p:cNvPr id="5" name="TextBox 4"/>
          <p:cNvSpPr txBox="1"/>
          <p:nvPr/>
        </p:nvSpPr>
        <p:spPr>
          <a:xfrm>
            <a:off x="228600" y="1600200"/>
            <a:ext cx="8375073" cy="2246769"/>
          </a:xfrm>
          <a:prstGeom prst="rect">
            <a:avLst/>
          </a:prstGeom>
          <a:noFill/>
        </p:spPr>
        <p:txBody>
          <a:bodyPr wrap="square" rtlCol="0">
            <a:spAutoFit/>
          </a:bodyPr>
          <a:lstStyle/>
          <a:p>
            <a:pPr algn="ctr"/>
            <a:r>
              <a:rPr lang="en-IN" sz="2000" b="1" dirty="0">
                <a:solidFill>
                  <a:srgbClr val="C00000"/>
                </a:solidFill>
                <a:latin typeface="Times New Roman" panose="02020603050405020304" pitchFamily="18" charset="0"/>
                <a:cs typeface="Times New Roman" panose="02020603050405020304" pitchFamily="18" charset="0"/>
              </a:rPr>
              <a:t>Presented by Batch No.: B-08</a:t>
            </a:r>
          </a:p>
          <a:p>
            <a:pPr algn="ctr"/>
            <a:endParaRPr lang="en-IN" sz="2000" b="1" dirty="0">
              <a:solidFill>
                <a:schemeClr val="tx2"/>
              </a:solidFill>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           </a:t>
            </a:r>
            <a:r>
              <a:rPr lang="en-IN" sz="1600" b="1" dirty="0">
                <a:solidFill>
                  <a:schemeClr val="accent6">
                    <a:lumMod val="50000"/>
                  </a:schemeClr>
                </a:solidFill>
                <a:latin typeface="Times New Roman" panose="02020603050405020304" pitchFamily="18" charset="0"/>
                <a:cs typeface="Times New Roman" panose="02020603050405020304" pitchFamily="18" charset="0"/>
              </a:rPr>
              <a:t>KATTA RAGHA BINDU </a:t>
            </a:r>
            <a:r>
              <a:rPr lang="en-IN" sz="2000" b="1" dirty="0">
                <a:solidFill>
                  <a:schemeClr val="accent6">
                    <a:lumMod val="50000"/>
                  </a:schemeClr>
                </a:solidFill>
                <a:latin typeface="Times New Roman" panose="02020603050405020304" pitchFamily="18" charset="0"/>
                <a:cs typeface="Times New Roman" panose="02020603050405020304" pitchFamily="18" charset="0"/>
              </a:rPr>
              <a:t>	                               19121A05A6</a:t>
            </a:r>
          </a:p>
          <a:p>
            <a:pPr algn="just"/>
            <a:r>
              <a:rPr lang="en-IN" sz="1600" b="1" dirty="0">
                <a:solidFill>
                  <a:schemeClr val="accent6">
                    <a:lumMod val="50000"/>
                  </a:schemeClr>
                </a:solidFill>
                <a:latin typeface="Times New Roman" panose="02020603050405020304" pitchFamily="18" charset="0"/>
                <a:cs typeface="Times New Roman" panose="02020603050405020304" pitchFamily="18" charset="0"/>
              </a:rPr>
              <a:t>           KATTUBADI SUNIL                                                               </a:t>
            </a:r>
            <a:r>
              <a:rPr lang="en-IN" sz="2000" b="1" dirty="0">
                <a:solidFill>
                  <a:schemeClr val="accent6">
                    <a:lumMod val="50000"/>
                  </a:schemeClr>
                </a:solidFill>
                <a:latin typeface="Times New Roman" panose="02020603050405020304" pitchFamily="18" charset="0"/>
                <a:cs typeface="Times New Roman" panose="02020603050405020304" pitchFamily="18" charset="0"/>
              </a:rPr>
              <a:t>19121A05A7</a:t>
            </a:r>
          </a:p>
          <a:p>
            <a:pPr algn="just"/>
            <a:r>
              <a:rPr lang="en-IN" sz="1600" b="1" dirty="0">
                <a:solidFill>
                  <a:schemeClr val="accent6">
                    <a:lumMod val="50000"/>
                  </a:schemeClr>
                </a:solidFill>
                <a:latin typeface="Times New Roman" panose="02020603050405020304" pitchFamily="18" charset="0"/>
                <a:cs typeface="Times New Roman" panose="02020603050405020304" pitchFamily="18" charset="0"/>
              </a:rPr>
              <a:t>           MUDIGETI SHARATH CHANDRA REDDY</a:t>
            </a:r>
            <a:r>
              <a:rPr lang="en-IN" sz="2000" b="1" dirty="0">
                <a:solidFill>
                  <a:schemeClr val="accent6">
                    <a:lumMod val="50000"/>
                  </a:schemeClr>
                </a:solidFill>
                <a:latin typeface="Times New Roman" panose="02020603050405020304" pitchFamily="18" charset="0"/>
                <a:cs typeface="Times New Roman" panose="02020603050405020304" pitchFamily="18" charset="0"/>
              </a:rPr>
              <a:t>                  19121A05E5</a:t>
            </a:r>
          </a:p>
          <a:p>
            <a:pPr algn="just"/>
            <a:r>
              <a:rPr lang="en-IN" sz="1600" b="1" dirty="0">
                <a:solidFill>
                  <a:schemeClr val="accent6">
                    <a:lumMod val="50000"/>
                  </a:schemeClr>
                </a:solidFill>
                <a:latin typeface="Times New Roman" panose="02020603050405020304" pitchFamily="18" charset="0"/>
                <a:cs typeface="Times New Roman" panose="02020603050405020304" pitchFamily="18" charset="0"/>
              </a:rPr>
              <a:t>           KORRAPATI HARSHA VARDHAN </a:t>
            </a:r>
            <a:r>
              <a:rPr lang="en-IN" sz="2000" b="1" dirty="0">
                <a:solidFill>
                  <a:schemeClr val="accent6">
                    <a:lumMod val="50000"/>
                  </a:schemeClr>
                </a:solidFill>
                <a:latin typeface="Times New Roman" panose="02020603050405020304" pitchFamily="18" charset="0"/>
                <a:cs typeface="Times New Roman" panose="02020603050405020304" pitchFamily="18" charset="0"/>
              </a:rPr>
              <a:t>		   19121A05B7</a:t>
            </a:r>
            <a:endParaRPr lang="en-IN"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 </a:t>
            </a:r>
          </a:p>
        </p:txBody>
      </p:sp>
      <p:pic>
        <p:nvPicPr>
          <p:cNvPr id="6" name="Content Placeholder 3" descr="clge">
            <a:extLst>
              <a:ext uri="{FF2B5EF4-FFF2-40B4-BE49-F238E27FC236}">
                <a16:creationId xmlns:a16="http://schemas.microsoft.com/office/drawing/2014/main" id="{29EFF5C1-B284-4B0F-A528-F19CA4DA56BA}"/>
              </a:ext>
            </a:extLst>
          </p:cNvPr>
          <p:cNvPicPr>
            <a:picLocks noChangeAspect="1" noChangeArrowheads="1"/>
          </p:cNvPicPr>
          <p:nvPr/>
        </p:nvPicPr>
        <p:blipFill>
          <a:blip r:embed="rId2" cstate="print"/>
          <a:srcRect/>
          <a:stretch>
            <a:fillRect/>
          </a:stretch>
        </p:blipFill>
        <p:spPr bwMode="auto">
          <a:xfrm>
            <a:off x="3352800" y="3703415"/>
            <a:ext cx="3276600" cy="1143000"/>
          </a:xfrm>
          <a:prstGeom prst="rect">
            <a:avLst/>
          </a:prstGeom>
          <a:noFill/>
          <a:ln w="9525">
            <a:noFill/>
            <a:miter lim="800000"/>
            <a:headEnd/>
            <a:tailEnd/>
          </a:ln>
        </p:spPr>
      </p:pic>
      <p:sp>
        <p:nvSpPr>
          <p:cNvPr id="12" name="Rectangle 11"/>
          <p:cNvSpPr/>
          <p:nvPr/>
        </p:nvSpPr>
        <p:spPr>
          <a:xfrm>
            <a:off x="2453310" y="4646360"/>
            <a:ext cx="4267200" cy="400110"/>
          </a:xfrm>
          <a:prstGeom prst="rect">
            <a:avLst/>
          </a:prstGeom>
        </p:spPr>
        <p:txBody>
          <a:bodyPr wrap="square">
            <a:spAutoFit/>
          </a:body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340280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a:latin typeface="Times New Roman" panose="02020603050405020304" pitchFamily="18" charset="0"/>
              <a:cs typeface="Times New Roman" panose="02020603050405020304" pitchFamily="18" charset="0"/>
            </a:endParaRPr>
          </a:p>
          <a:p>
            <a:pPr algn="ctr">
              <a:buNone/>
            </a:pPr>
            <a:endParaRPr lang="en-IN" dirty="0">
              <a:latin typeface="Times New Roman" panose="02020603050405020304" pitchFamily="18" charset="0"/>
              <a:cs typeface="Times New Roman" panose="02020603050405020304" pitchFamily="18" charset="0"/>
            </a:endParaRPr>
          </a:p>
          <a:p>
            <a:pPr algn="ctr">
              <a:spcBef>
                <a:spcPct val="0"/>
              </a:spcBef>
              <a:buNone/>
            </a:pPr>
            <a:r>
              <a:rPr lang="en-IN" sz="3600" b="1" dirty="0">
                <a:solidFill>
                  <a:srgbClr val="FF0000"/>
                </a:solidFill>
                <a:latin typeface="Times New Roman" panose="02020603050405020304" pitchFamily="18" charset="0"/>
                <a:ea typeface="+mj-ea"/>
                <a:cs typeface="Times New Roman" panose="02020603050405020304" pitchFamily="18" charset="0"/>
              </a:rPr>
              <a:t>Thank You..!</a:t>
            </a: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838200"/>
            <a:ext cx="8229600" cy="5791200"/>
          </a:xfrm>
        </p:spPr>
        <p:txBody>
          <a:bodyPr>
            <a:noAutofit/>
          </a:bodyPr>
          <a:lstStyle/>
          <a:p>
            <a:pPr>
              <a:buFont typeface="Wingdings" panose="05000000000000000000" pitchFamily="2" charset="2"/>
              <a:buChar char="Ø"/>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System Requirements </a:t>
            </a:r>
          </a:p>
          <a:p>
            <a:pPr>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27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solidFill>
                  <a:srgbClr val="FF0000"/>
                </a:solidFill>
                <a:latin typeface="Times New Roman" panose="02020603050405020304" pitchFamily="18" charset="0"/>
                <a:cs typeface="Times New Roman" panose="02020603050405020304" pitchFamily="18" charset="0"/>
              </a:rPr>
              <a:t>Abstract</a:t>
            </a:r>
            <a:br>
              <a:rPr lang="en-IN" sz="3600" b="1" dirty="0">
                <a:solidFill>
                  <a:srgbClr val="FF0000"/>
                </a:solidFill>
                <a:latin typeface="Times New Roman" panose="02020603050405020304" pitchFamily="18" charset="0"/>
                <a:cs typeface="Times New Roman" panose="02020603050405020304" pitchFamily="18" charset="0"/>
              </a:rPr>
            </a:b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219200"/>
            <a:ext cx="8305800" cy="5257800"/>
          </a:xfrm>
        </p:spPr>
        <p:txBody>
          <a:bodyPr>
            <a:normAutofit/>
          </a:bodyPr>
          <a:lstStyle/>
          <a:p>
            <a:pPr marL="0" indent="0" algn="jus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Sentiment analysis is one of the most researched areas in natural language processing. Natural language processing has a wide range of applications like voice recognition, machine translation, product review, aspect oriented product analysis, sentiment analysis and text classification like email categorization and spam filtering. Many emotion detection systems use lexicons(list of words that the emotions convey or complex machine learning algorithms).In this implementation we use Bert. Bert(Bidirectional Encoder Representations for Transformers), which is a natural language processing method based on deep learning and is unsupervised which helps machines better understand the representations of the text with respect to context in natural language processing tasks, such as question answering, language inference and text summarization .The proposed approach classifies the text into different emotional states, like neutral, joy, fear, sadness, anger, etc.</a:t>
            </a:r>
          </a:p>
          <a:p>
            <a:pPr marL="0" indent="0" algn="just">
              <a:buNone/>
            </a:pPr>
            <a:endParaRPr lang="en-US" sz="3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Introduction</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686800" cy="5562600"/>
          </a:xfrm>
        </p:spPr>
        <p:txBody>
          <a:bodyPr>
            <a:noAutofit/>
          </a:bodyPr>
          <a:lstStyle/>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Sentiment analysis (SA) is an important task in natural language processing and is broadly used in industry. People study subjective sentiment information in articles and reviews to examine product sales, service tactics, and literary trends. </a:t>
            </a: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Amazon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Tmall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example, provide automated fine-grained review analysis services. The BERT Algorithm, a bidirectional algorithm, is used to explain and predict public emotional responses.</a:t>
            </a: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Bidirectional Encoder Representations from Transformers (BERT), deep learning approach for pre-training in natural language processing, has been widely used in sentiment analysis. </a:t>
            </a: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BERT model may be fine-tuned with appropriate input and output layers to produce cutting-edge results</a:t>
            </a: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a result, they failed to capture the context of emotion. Using BERT we propose a system where the context of a statement is being taken into consideration and then it’s categorized as positive or negative.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86" y="304800"/>
            <a:ext cx="8229600" cy="1143000"/>
          </a:xfrm>
        </p:spPr>
        <p:txBody>
          <a:bodyPr>
            <a:noAutofit/>
          </a:bodyPr>
          <a:lstStyle/>
          <a:p>
            <a:r>
              <a:rPr lang="en-IN" sz="3600" b="1" dirty="0">
                <a:solidFill>
                  <a:srgbClr val="FF0000"/>
                </a:solidFill>
                <a:latin typeface="Times New Roman" panose="02020603050405020304" pitchFamily="18" charset="0"/>
                <a:cs typeface="Times New Roman" panose="02020603050405020304" pitchFamily="18" charset="0"/>
              </a:rPr>
              <a:t>Problem Statement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To classify the emotional states that is sentiment analysis from text has received less attention in recent times as compared to informal textual content like SMS, email, chat, and online user </a:t>
            </a:r>
            <a:r>
              <a:rPr lang="en-US" sz="2000" dirty="0" err="1">
                <a:latin typeface="Times New Roman" panose="02020603050405020304" pitchFamily="18" charset="0"/>
                <a:cs typeface="Times New Roman" panose="02020603050405020304" pitchFamily="18" charset="0"/>
              </a:rPr>
              <a:t>reviews.In</a:t>
            </a:r>
            <a:r>
              <a:rPr lang="en-US" sz="2000" dirty="0">
                <a:latin typeface="Times New Roman" panose="02020603050405020304" pitchFamily="18" charset="0"/>
                <a:cs typeface="Times New Roman" panose="02020603050405020304" pitchFamily="18" charset="0"/>
              </a:rPr>
              <a:t> order to overcome this problem a system that which classifies the emotions based on the text by using the deep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52400" y="1600200"/>
            <a:ext cx="8534400" cy="5165724"/>
          </a:xfrm>
        </p:spPr>
        <p:txBody>
          <a:bodyPr>
            <a:normAutofit/>
          </a:bodyPr>
          <a:lstStyle/>
          <a:p>
            <a:pPr algn="just"/>
            <a:r>
              <a:rPr lang="en-US" sz="2000" dirty="0">
                <a:latin typeface="Times New Roman" panose="02020603050405020304" pitchFamily="18" charset="0"/>
                <a:cs typeface="Times New Roman" panose="02020603050405020304" pitchFamily="18" charset="0"/>
              </a:rPr>
              <a:t>To accurately extract people’s opinions from a large number of unstructured review texts.</a:t>
            </a:r>
          </a:p>
          <a:p>
            <a:pPr algn="just"/>
            <a:r>
              <a:rPr lang="en-US" sz="2000" dirty="0">
                <a:latin typeface="Times New Roman" panose="02020603050405020304" pitchFamily="18" charset="0"/>
                <a:cs typeface="Times New Roman" panose="02020603050405020304" pitchFamily="18" charset="0"/>
              </a:rPr>
              <a:t>Predict the user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towards other users , community and entity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To analyze the customer feedback , survey responses and product reviews.</a:t>
            </a:r>
          </a:p>
          <a:p>
            <a:pPr algn="just"/>
            <a:r>
              <a:rPr lang="en-US" sz="2000" dirty="0">
                <a:latin typeface="Times New Roman" panose="02020603050405020304" pitchFamily="18" charset="0"/>
                <a:cs typeface="Times New Roman" panose="02020603050405020304" pitchFamily="18" charset="0"/>
              </a:rPr>
              <a:t>To use this information for making user decision to make improvements in organization.</a:t>
            </a:r>
          </a:p>
          <a:p>
            <a:pPr algn="just"/>
            <a:r>
              <a:rPr lang="en-US" sz="2000" dirty="0">
                <a:latin typeface="Times New Roman" panose="02020603050405020304" pitchFamily="18" charset="0"/>
                <a:cs typeface="Times New Roman" panose="02020603050405020304" pitchFamily="18" charset="0"/>
              </a:rPr>
              <a:t>To provide better model performance over legacy methods.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System Requirements </a:t>
            </a:r>
          </a:p>
        </p:txBody>
      </p:sp>
      <p:sp>
        <p:nvSpPr>
          <p:cNvPr id="3" name="Content Placeholder 2"/>
          <p:cNvSpPr>
            <a:spLocks noGrp="1"/>
          </p:cNvSpPr>
          <p:nvPr>
            <p:ph idx="1"/>
          </p:nvPr>
        </p:nvSpPr>
        <p:spPr>
          <a:xfrm>
            <a:off x="457200" y="1166018"/>
            <a:ext cx="8229600" cy="4525963"/>
          </a:xfrm>
        </p:spPr>
        <p:txBody>
          <a:bodyPr>
            <a:normAutofit/>
          </a:bodyPr>
          <a:lstStyle/>
          <a:p>
            <a:pPr>
              <a:lnSpc>
                <a:spcPct val="150000"/>
              </a:lnSpc>
            </a:pPr>
            <a:endParaRPr lang="en-US" dirty="0"/>
          </a:p>
          <a:p>
            <a:pPr>
              <a:lnSpc>
                <a:spcPct val="150000"/>
              </a:lnSpc>
            </a:pPr>
            <a:r>
              <a:rPr lang="en-US" sz="2400" b="1" u="sng" dirty="0">
                <a:solidFill>
                  <a:srgbClr val="FF0000"/>
                </a:solidFill>
                <a:latin typeface="Times New Roman" panose="02020603050405020304" pitchFamily="18" charset="0"/>
                <a:cs typeface="Times New Roman" panose="02020603050405020304" pitchFamily="18" charset="0"/>
              </a:rPr>
              <a:t>Hardware Requirements</a:t>
            </a:r>
            <a:r>
              <a:rPr lang="en-US" sz="2400" dirty="0">
                <a:latin typeface="Times New Roman" panose="02020603050405020304" pitchFamily="18" charset="0"/>
                <a:cs typeface="Times New Roman" panose="02020603050405020304" pitchFamily="18" charset="0"/>
              </a:rPr>
              <a:t>:</a:t>
            </a:r>
          </a:p>
          <a:p>
            <a:pPr marL="342900" lvl="0" indent="-342900" algn="just">
              <a:lnSpc>
                <a:spcPct val="150000"/>
              </a:lnSpc>
              <a:spcBef>
                <a:spcPts val="1200"/>
              </a:spcBef>
              <a:spcAft>
                <a:spcPts val="0"/>
              </a:spcAft>
              <a:buFont typeface="Arial" panose="020B0604020202020204" pitchFamily="34" charset="0"/>
              <a:buChar char="•"/>
              <a:tabLst>
                <a:tab pos="68580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Processor  </a:t>
            </a: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I3/Intel Processor</a:t>
            </a:r>
            <a:endParaRPr lang="en-IN" sz="2000"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6858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 Disk                   :   160GB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8GB</a:t>
            </a:r>
          </a:p>
          <a:p>
            <a:pPr marL="285750" indent="-285750">
              <a:lnSpc>
                <a:spcPct val="150000"/>
              </a:lnSpc>
              <a:buFont typeface="Arial" panose="020B0604020202020204" pitchFamily="34" charset="0"/>
              <a:buChar char="•"/>
            </a:pPr>
            <a:endParaRPr lang="en-US" baseline="30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4652A-FE4A-C9E8-4572-4957B87FCC42}"/>
              </a:ext>
            </a:extLst>
          </p:cNvPr>
          <p:cNvSpPr>
            <a:spLocks noGrp="1"/>
          </p:cNvSpPr>
          <p:nvPr>
            <p:ph idx="1"/>
          </p:nvPr>
        </p:nvSpPr>
        <p:spPr>
          <a:xfrm>
            <a:off x="304800" y="990600"/>
            <a:ext cx="8229600" cy="4525963"/>
          </a:xfrm>
        </p:spPr>
        <p:txBody>
          <a:bodyPr>
            <a:normAutofit/>
          </a:bodyPr>
          <a:lstStyle/>
          <a:p>
            <a:pPr marL="342900" lvl="0" indent="-342900" algn="just">
              <a:lnSpc>
                <a:spcPct val="150000"/>
              </a:lnSpc>
              <a:spcAft>
                <a:spcPts val="800"/>
              </a:spcAft>
              <a:buFont typeface="Arial" panose="020B0604020202020204" pitchFamily="34" charset="0"/>
              <a:buChar char="•"/>
              <a:tabLst>
                <a:tab pos="685800" algn="l"/>
              </a:tabLst>
            </a:pPr>
            <a:r>
              <a:rPr lang="en-US" sz="2400" b="1" u="sng" dirty="0">
                <a:solidFill>
                  <a:srgbClr val="FF0000"/>
                </a:solidFill>
                <a:latin typeface="Times New Roman" panose="02020603050405020304" pitchFamily="18" charset="0"/>
                <a:cs typeface="Times New Roman" panose="02020603050405020304" pitchFamily="18" charset="0"/>
              </a:rPr>
              <a:t>Software Requirements</a:t>
            </a:r>
            <a:r>
              <a:rPr lang="en-US" sz="2400" u="sng" dirty="0">
                <a:solidFill>
                  <a:srgbClr val="FF0000"/>
                </a:solidFill>
                <a:latin typeface="Times New Roman" panose="02020603050405020304" pitchFamily="18" charset="0"/>
                <a:cs typeface="Times New Roman" panose="02020603050405020304" pitchFamily="18" charset="0"/>
              </a:rPr>
              <a:t>:</a:t>
            </a:r>
          </a:p>
          <a:p>
            <a:pPr marL="342900" lvl="0" indent="-342900" algn="just">
              <a:lnSpc>
                <a:spcPct val="150000"/>
              </a:lnSpc>
              <a:spcAft>
                <a:spcPts val="600"/>
              </a:spcAft>
              <a:buFont typeface="Arial" panose="020B0604020202020204" pitchFamily="34" charset="0"/>
              <a:buChar char="•"/>
              <a:tabLst>
                <a:tab pos="6858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 7/8/10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600"/>
              </a:spcAft>
              <a:buFont typeface="Arial" panose="020B0604020202020204" pitchFamily="34" charset="0"/>
              <a:buChar char="•"/>
              <a:tabLst>
                <a:tab pos="6858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		             :   Google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Colab</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600"/>
              </a:spcAft>
              <a:buFont typeface="Arial" panose="020B0604020202020204" pitchFamily="34" charset="0"/>
              <a:buChar char="•"/>
              <a:tabLst>
                <a:tab pos="68580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Libraries Used            :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Numpy</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Pandas,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nltk</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IO, OS.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600"/>
              </a:spcAft>
              <a:buFont typeface="Arial" panose="020B0604020202020204" pitchFamily="34" charset="0"/>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Technology                 :    Python 3.6+.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endParaRPr lang="en-US" baseline="30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067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spcBef>
                <a:spcPct val="0"/>
              </a:spcBef>
              <a:buNone/>
            </a:pPr>
            <a:endParaRPr lang="en-US" sz="3600" b="1" dirty="0">
              <a:solidFill>
                <a:srgbClr val="FF0000"/>
              </a:solidFill>
              <a:latin typeface="Times New Roman" panose="02020603050405020304" pitchFamily="18" charset="0"/>
              <a:ea typeface="+mj-ea"/>
              <a:cs typeface="Times New Roman" panose="02020603050405020304" pitchFamily="18" charset="0"/>
            </a:endParaRPr>
          </a:p>
          <a:p>
            <a:pPr algn="ctr">
              <a:spcBef>
                <a:spcPct val="0"/>
              </a:spcBef>
              <a:buNone/>
            </a:pPr>
            <a:r>
              <a:rPr lang="en-US" sz="3600" b="1" dirty="0">
                <a:solidFill>
                  <a:srgbClr val="FF0000"/>
                </a:solidFill>
                <a:latin typeface="Times New Roman" panose="02020603050405020304" pitchFamily="18" charset="0"/>
                <a:ea typeface="+mj-ea"/>
                <a:cs typeface="Times New Roman" panose="02020603050405020304" pitchFamily="18" charset="0"/>
              </a:rPr>
              <a:t> Queries …??</a:t>
            </a:r>
          </a:p>
          <a:p>
            <a:pPr algn="ctr">
              <a:spcBef>
                <a:spcPct val="0"/>
              </a:spcBef>
              <a:buNone/>
            </a:pP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Organic</Template>
  <TotalTime>2143</TotalTime>
  <Words>578</Words>
  <Application>Microsoft Office PowerPoint</Application>
  <PresentationFormat>On-screen Show (4:3)</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A Project  presentation on “Sentiment Classification From Text Using Deep Learning Algorithm”</vt:lpstr>
      <vt:lpstr>CONTENTS</vt:lpstr>
      <vt:lpstr>Abstract </vt:lpstr>
      <vt:lpstr>Introduction</vt:lpstr>
      <vt:lpstr>Problem Statement</vt:lpstr>
      <vt:lpstr>Objectives</vt:lpstr>
      <vt:lpstr>System Requirements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dc:creator>
  <cp:lastModifiedBy>mudigeti sharath</cp:lastModifiedBy>
  <cp:revision>193</cp:revision>
  <dcterms:created xsi:type="dcterms:W3CDTF">2018-02-12T04:29:38Z</dcterms:created>
  <dcterms:modified xsi:type="dcterms:W3CDTF">2023-01-07T05:50:42Z</dcterms:modified>
</cp:coreProperties>
</file>