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ECAC-72DF-4CBF-A7C7-540E5780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65B8-11E8-464E-9FDA-F38190F73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21E9-010C-4AEE-8302-939D4538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4066-6C04-475A-AA70-466BE650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03D7-0EFB-4CB8-9AB7-25CA6E5C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0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79A5-008E-4D1D-B4D2-CB2F1EF9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CA119-178F-4CC1-900A-C33D9CAD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F67B-782E-4D78-A500-E4F31BCC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143F-BF5A-4D64-9C2A-8A53EAB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9417-41C1-4E17-AA7D-97B39CF9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192AD-2A98-4F44-BEB8-01034F3E9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51881-A175-486F-B9E1-E140D1F9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8E1F-7329-4B2F-8328-1234EA17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A3F3-6F4F-4F80-9F2E-0D776D10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2445-121A-4E91-9DDF-F4EC464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4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5909-28F0-43B5-892F-5074C99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F981-6FDF-4BEC-B265-89B50DB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33A3-FD4D-4862-9F10-EA2AC80F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BFD6-C9AE-4159-95C9-44EFE079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E419-5A64-4E45-AC79-159BE028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28A4-D5CC-47F3-AF74-EF72C30F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F7DD-BC05-4A60-8031-631F0475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28A9-CF17-4197-8C2C-E16CB8D1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127D-90A5-4882-9E27-4EEAC1E4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2E5E-3FC2-4EB4-86CF-AD98EF21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EE9E-6C02-472A-A1B8-D1A863EA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F4CA-4BC5-463A-B8A8-C9AD20D93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65D0-9FAB-4B06-A3F7-C7657A7F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828F-9CA9-4A1A-BFF5-515F5E33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41AB-4EEB-482F-BABF-08C287F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A6DF5-EFFB-429C-BEC2-55DA4ACB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F25-52B3-4772-8B2A-EA53C686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562E-7569-4543-BB23-8FDBB883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F348B-6575-4C22-9779-82597804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88ADA-7EAA-47A9-84DF-610B561F4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363AC-5C51-4ADA-9D56-52EF27CD5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A1361-C068-46E4-9F64-F124F1FF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8A069-B4F6-4CB0-A041-90574159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FFEAE-62F0-492B-B3B4-9749B06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7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C5A6-2A09-4235-A135-B946A9B8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B5552-E2AA-4A1E-9FC7-91C5A189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BF900-092C-464B-8FD6-A6AF9B28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6E1F8-5F83-48FD-B8D1-A3F5454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0012-0B8A-4BE1-9AC1-01E360B7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2F53E-6E54-4F61-9BDF-2E10F74C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2CF98-B878-4B0A-A0B2-ED3D7568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4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900A-C3E9-4AC5-8371-E98890E9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F4C7-DDB2-4AA9-8613-E269B551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B8CDC-8051-4005-A136-D23EFDC36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58ACF-8D68-4B12-9418-7AF00D9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D5EB-3836-4446-831E-C24A45FC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CD526-7161-4B76-9525-18955089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2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949E-A260-474A-AD31-1AC5FD86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212D9-8CD4-4F6B-9F8E-A61700A1B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A1B87-1AC5-4DDE-B4FD-72549D00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C8706-B7CD-4337-8317-1EB21564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8BEE0-05AB-47FC-839A-F4DC00AF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CABE5-9908-4549-9A98-295DF511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60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E8177-B930-494F-A056-273D26B6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1A051-0CD5-4518-8595-DC487EB2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1885-75DB-4FC1-8D53-60F323B5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C62B-75FC-4EAC-9057-CE242538F04A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7058-5943-4CA7-99F1-67CBD7C86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0E03-A2BF-433D-A3A9-EAF17B20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9417-4D54-4069-AE21-49B373390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FF9F-A861-46C5-8BC0-1BD9E5971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1ED2-AD88-484E-8BF7-B92EF8B60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erson lying on a bed&#10;&#10;Description automatically generated">
            <a:extLst>
              <a:ext uri="{FF2B5EF4-FFF2-40B4-BE49-F238E27FC236}">
                <a16:creationId xmlns:a16="http://schemas.microsoft.com/office/drawing/2014/main" id="{A6FF1BED-6E72-4D96-BD44-98F2D4FCB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4" y="396906"/>
            <a:ext cx="10780776" cy="6064187"/>
          </a:xfrm>
          <a:prstGeom prst="rect">
            <a:avLst/>
          </a:prstGeom>
        </p:spPr>
      </p:pic>
      <p:pic>
        <p:nvPicPr>
          <p:cNvPr id="13" name="Picture 12" descr="A group of people sitting at a table in front of a carousel&#10;&#10;Description automatically generated">
            <a:extLst>
              <a:ext uri="{FF2B5EF4-FFF2-40B4-BE49-F238E27FC236}">
                <a16:creationId xmlns:a16="http://schemas.microsoft.com/office/drawing/2014/main" id="{425D6DD3-80E4-497A-AD50-C609504EA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609600"/>
            <a:ext cx="107823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8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Vinu Ruban</dc:creator>
  <cp:lastModifiedBy>Vinu Ruban</cp:lastModifiedBy>
  <cp:revision>2</cp:revision>
  <dcterms:created xsi:type="dcterms:W3CDTF">2018-11-15T20:38:33Z</dcterms:created>
  <dcterms:modified xsi:type="dcterms:W3CDTF">2018-11-15T21:05:52Z</dcterms:modified>
</cp:coreProperties>
</file>