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5"/>
  </p:notesMasterIdLst>
  <p:handoutMasterIdLst>
    <p:handoutMasterId r:id="rId16"/>
  </p:handoutMasterIdLst>
  <p:sldIdLst>
    <p:sldId id="261" r:id="rId5"/>
    <p:sldId id="286" r:id="rId6"/>
    <p:sldId id="292" r:id="rId7"/>
    <p:sldId id="293" r:id="rId8"/>
    <p:sldId id="263" r:id="rId9"/>
    <p:sldId id="262" r:id="rId10"/>
    <p:sldId id="291" r:id="rId11"/>
    <p:sldId id="287" r:id="rId12"/>
    <p:sldId id="264" r:id="rId13"/>
    <p:sldId id="2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m Basha" userId="39c7484c061b7edf" providerId="LiveId" clId="{FB592E16-70A9-432A-988C-44E4F7B121FF}"/>
    <pc:docChg chg="undo custSel addSld modSld sldOrd">
      <pc:chgData name="Alam Basha" userId="39c7484c061b7edf" providerId="LiveId" clId="{FB592E16-70A9-432A-988C-44E4F7B121FF}" dt="2024-09-28T05:26:13.421" v="1747" actId="20577"/>
      <pc:docMkLst>
        <pc:docMk/>
      </pc:docMkLst>
      <pc:sldChg chg="modSp mod">
        <pc:chgData name="Alam Basha" userId="39c7484c061b7edf" providerId="LiveId" clId="{FB592E16-70A9-432A-988C-44E4F7B121FF}" dt="2024-09-28T04:33:39.421" v="453" actId="403"/>
        <pc:sldMkLst>
          <pc:docMk/>
          <pc:sldMk cId="1807676731" sldId="262"/>
        </pc:sldMkLst>
        <pc:spChg chg="mod">
          <ac:chgData name="Alam Basha" userId="39c7484c061b7edf" providerId="LiveId" clId="{FB592E16-70A9-432A-988C-44E4F7B121FF}" dt="2024-09-28T04:33:39.421" v="453" actId="403"/>
          <ac:spMkLst>
            <pc:docMk/>
            <pc:sldMk cId="1807676731" sldId="262"/>
            <ac:spMk id="5" creationId="{B1BAFD54-F75D-27EE-2790-F12AC0D0093F}"/>
          </ac:spMkLst>
        </pc:spChg>
      </pc:sldChg>
      <pc:sldChg chg="modSp mod ord">
        <pc:chgData name="Alam Basha" userId="39c7484c061b7edf" providerId="LiveId" clId="{FB592E16-70A9-432A-988C-44E4F7B121FF}" dt="2024-09-27T08:33:13.005" v="15" actId="12"/>
        <pc:sldMkLst>
          <pc:docMk/>
          <pc:sldMk cId="893224875" sldId="263"/>
        </pc:sldMkLst>
        <pc:spChg chg="mod">
          <ac:chgData name="Alam Basha" userId="39c7484c061b7edf" providerId="LiveId" clId="{FB592E16-70A9-432A-988C-44E4F7B121FF}" dt="2024-09-27T08:33:13.005" v="15" actId="12"/>
          <ac:spMkLst>
            <pc:docMk/>
            <pc:sldMk cId="893224875" sldId="263"/>
            <ac:spMk id="7" creationId="{F3D22D53-586E-4F80-B549-03B4A942D854}"/>
          </ac:spMkLst>
        </pc:spChg>
      </pc:sldChg>
      <pc:sldChg chg="addSp delSp modSp mod ord">
        <pc:chgData name="Alam Basha" userId="39c7484c061b7edf" providerId="LiveId" clId="{FB592E16-70A9-432A-988C-44E4F7B121FF}" dt="2024-09-28T05:08:03.721" v="1682"/>
        <pc:sldMkLst>
          <pc:docMk/>
          <pc:sldMk cId="2596897703" sldId="264"/>
        </pc:sldMkLst>
        <pc:spChg chg="add mod">
          <ac:chgData name="Alam Basha" userId="39c7484c061b7edf" providerId="LiveId" clId="{FB592E16-70A9-432A-988C-44E4F7B121FF}" dt="2024-09-27T08:50:32.478" v="16" actId="478"/>
          <ac:spMkLst>
            <pc:docMk/>
            <pc:sldMk cId="2596897703" sldId="264"/>
            <ac:spMk id="3" creationId="{0E11A6D8-EB64-DFAB-8401-E2425827FF6F}"/>
          </ac:spMkLst>
        </pc:spChg>
        <pc:picChg chg="add mod">
          <ac:chgData name="Alam Basha" userId="39c7484c061b7edf" providerId="LiveId" clId="{FB592E16-70A9-432A-988C-44E4F7B121FF}" dt="2024-09-27T08:50:40.681" v="19" actId="14100"/>
          <ac:picMkLst>
            <pc:docMk/>
            <pc:sldMk cId="2596897703" sldId="264"/>
            <ac:picMk id="5" creationId="{79138308-FFB8-2A0E-44C8-61D2F7047F29}"/>
          </ac:picMkLst>
        </pc:picChg>
        <pc:picChg chg="del">
          <ac:chgData name="Alam Basha" userId="39c7484c061b7edf" providerId="LiveId" clId="{FB592E16-70A9-432A-988C-44E4F7B121FF}" dt="2024-09-27T08:50:32.478" v="16" actId="478"/>
          <ac:picMkLst>
            <pc:docMk/>
            <pc:sldMk cId="2596897703" sldId="264"/>
            <ac:picMk id="9" creationId="{33D12846-3E21-EEEC-D629-15400BD6E070}"/>
          </ac:picMkLst>
        </pc:picChg>
      </pc:sldChg>
      <pc:sldChg chg="modSp mod">
        <pc:chgData name="Alam Basha" userId="39c7484c061b7edf" providerId="LiveId" clId="{FB592E16-70A9-432A-988C-44E4F7B121FF}" dt="2024-09-27T05:52:24.589" v="8" actId="27636"/>
        <pc:sldMkLst>
          <pc:docMk/>
          <pc:sldMk cId="380154571" sldId="287"/>
        </pc:sldMkLst>
        <pc:spChg chg="mod">
          <ac:chgData name="Alam Basha" userId="39c7484c061b7edf" providerId="LiveId" clId="{FB592E16-70A9-432A-988C-44E4F7B121FF}" dt="2024-09-27T05:52:24.589" v="8" actId="27636"/>
          <ac:spMkLst>
            <pc:docMk/>
            <pc:sldMk cId="380154571" sldId="287"/>
            <ac:spMk id="3" creationId="{A1A7153D-0308-A71F-57FC-CB6C217826B9}"/>
          </ac:spMkLst>
        </pc:spChg>
        <pc:spChg chg="mod">
          <ac:chgData name="Alam Basha" userId="39c7484c061b7edf" providerId="LiveId" clId="{FB592E16-70A9-432A-988C-44E4F7B121FF}" dt="2024-09-27T05:52:05.388" v="2" actId="14100"/>
          <ac:spMkLst>
            <pc:docMk/>
            <pc:sldMk cId="380154571" sldId="287"/>
            <ac:spMk id="6" creationId="{06B1F4CA-B37C-6FD7-061C-CD9EB54DECDB}"/>
          </ac:spMkLst>
        </pc:spChg>
      </pc:sldChg>
      <pc:sldChg chg="addSp delSp modSp new mod">
        <pc:chgData name="Alam Basha" userId="39c7484c061b7edf" providerId="LiveId" clId="{FB592E16-70A9-432A-988C-44E4F7B121FF}" dt="2024-09-28T05:26:13.421" v="1747" actId="20577"/>
        <pc:sldMkLst>
          <pc:docMk/>
          <pc:sldMk cId="1896865193" sldId="291"/>
        </pc:sldMkLst>
        <pc:spChg chg="del mod">
          <ac:chgData name="Alam Basha" userId="39c7484c061b7edf" providerId="LiveId" clId="{FB592E16-70A9-432A-988C-44E4F7B121FF}" dt="2024-09-28T04:32:31.497" v="426" actId="478"/>
          <ac:spMkLst>
            <pc:docMk/>
            <pc:sldMk cId="1896865193" sldId="291"/>
            <ac:spMk id="2" creationId="{9E7A371D-047B-B53D-8DE2-6791AD175795}"/>
          </ac:spMkLst>
        </pc:spChg>
        <pc:spChg chg="mod">
          <ac:chgData name="Alam Basha" userId="39c7484c061b7edf" providerId="LiveId" clId="{FB592E16-70A9-432A-988C-44E4F7B121FF}" dt="2024-09-28T05:26:13.421" v="1747" actId="20577"/>
          <ac:spMkLst>
            <pc:docMk/>
            <pc:sldMk cId="1896865193" sldId="291"/>
            <ac:spMk id="3" creationId="{C00DAE7F-3355-E677-7C62-7A722D041E66}"/>
          </ac:spMkLst>
        </pc:spChg>
        <pc:spChg chg="del">
          <ac:chgData name="Alam Basha" userId="39c7484c061b7edf" providerId="LiveId" clId="{FB592E16-70A9-432A-988C-44E4F7B121FF}" dt="2024-09-28T04:31:38.123" v="382" actId="478"/>
          <ac:spMkLst>
            <pc:docMk/>
            <pc:sldMk cId="1896865193" sldId="291"/>
            <ac:spMk id="4" creationId="{030F02ED-89AE-B318-7B4F-4F287C424D82}"/>
          </ac:spMkLst>
        </pc:spChg>
        <pc:spChg chg="add del mod">
          <ac:chgData name="Alam Basha" userId="39c7484c061b7edf" providerId="LiveId" clId="{FB592E16-70A9-432A-988C-44E4F7B121FF}" dt="2024-09-28T04:32:34.934" v="427" actId="478"/>
          <ac:spMkLst>
            <pc:docMk/>
            <pc:sldMk cId="1896865193" sldId="291"/>
            <ac:spMk id="6" creationId="{1E4AFDF2-E16C-AB60-EB66-5D632DF6F409}"/>
          </ac:spMkLst>
        </pc:spChg>
      </pc:sldChg>
      <pc:sldChg chg="delSp modSp new mod ord">
        <pc:chgData name="Alam Basha" userId="39c7484c061b7edf" providerId="LiveId" clId="{FB592E16-70A9-432A-988C-44E4F7B121FF}" dt="2024-09-28T05:08:11.897" v="1684"/>
        <pc:sldMkLst>
          <pc:docMk/>
          <pc:sldMk cId="2816948773" sldId="292"/>
        </pc:sldMkLst>
        <pc:spChg chg="del">
          <ac:chgData name="Alam Basha" userId="39c7484c061b7edf" providerId="LiveId" clId="{FB592E16-70A9-432A-988C-44E4F7B121FF}" dt="2024-09-28T04:54:55.026" v="458" actId="478"/>
          <ac:spMkLst>
            <pc:docMk/>
            <pc:sldMk cId="2816948773" sldId="292"/>
            <ac:spMk id="2" creationId="{C5FF9432-2DB3-5117-2C09-2D33CC78363E}"/>
          </ac:spMkLst>
        </pc:spChg>
        <pc:spChg chg="mod">
          <ac:chgData name="Alam Basha" userId="39c7484c061b7edf" providerId="LiveId" clId="{FB592E16-70A9-432A-988C-44E4F7B121FF}" dt="2024-09-28T05:06:56.471" v="1677" actId="115"/>
          <ac:spMkLst>
            <pc:docMk/>
            <pc:sldMk cId="2816948773" sldId="292"/>
            <ac:spMk id="3" creationId="{1A29810C-6F15-6E42-728E-9A327E9726E2}"/>
          </ac:spMkLst>
        </pc:spChg>
        <pc:spChg chg="del">
          <ac:chgData name="Alam Basha" userId="39c7484c061b7edf" providerId="LiveId" clId="{FB592E16-70A9-432A-988C-44E4F7B121FF}" dt="2024-09-28T04:54:42.494" v="455" actId="478"/>
          <ac:spMkLst>
            <pc:docMk/>
            <pc:sldMk cId="2816948773" sldId="292"/>
            <ac:spMk id="4" creationId="{EFF66499-2EF3-4AC8-AFC5-1EB8758368D7}"/>
          </ac:spMkLst>
        </pc:spChg>
      </pc:sldChg>
      <pc:sldChg chg="delSp modSp new mod ord">
        <pc:chgData name="Alam Basha" userId="39c7484c061b7edf" providerId="LiveId" clId="{FB592E16-70A9-432A-988C-44E4F7B121FF}" dt="2024-09-28T05:08:19.971" v="1686"/>
        <pc:sldMkLst>
          <pc:docMk/>
          <pc:sldMk cId="2277228796" sldId="293"/>
        </pc:sldMkLst>
        <pc:spChg chg="del">
          <ac:chgData name="Alam Basha" userId="39c7484c061b7edf" providerId="LiveId" clId="{FB592E16-70A9-432A-988C-44E4F7B121FF}" dt="2024-09-28T05:03:50.522" v="1488" actId="478"/>
          <ac:spMkLst>
            <pc:docMk/>
            <pc:sldMk cId="2277228796" sldId="293"/>
            <ac:spMk id="2" creationId="{D8BBECFA-50C1-5DB4-60C1-B927CC7C397C}"/>
          </ac:spMkLst>
        </pc:spChg>
        <pc:spChg chg="mod">
          <ac:chgData name="Alam Basha" userId="39c7484c061b7edf" providerId="LiveId" clId="{FB592E16-70A9-432A-988C-44E4F7B121FF}" dt="2024-09-28T05:07:56.563" v="1680" actId="115"/>
          <ac:spMkLst>
            <pc:docMk/>
            <pc:sldMk cId="2277228796" sldId="293"/>
            <ac:spMk id="3" creationId="{9650B56B-DCA6-FCA6-29E5-1043A068C198}"/>
          </ac:spMkLst>
        </pc:spChg>
        <pc:spChg chg="del">
          <ac:chgData name="Alam Basha" userId="39c7484c061b7edf" providerId="LiveId" clId="{FB592E16-70A9-432A-988C-44E4F7B121FF}" dt="2024-09-28T05:03:44.588" v="1487" actId="478"/>
          <ac:spMkLst>
            <pc:docMk/>
            <pc:sldMk cId="2277228796" sldId="293"/>
            <ac:spMk id="4" creationId="{2069719E-5F89-34DF-1150-A6B9FB6652A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643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2779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266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SPORTS BOARDCAST</a:t>
            </a:r>
          </a:p>
          <a:p>
            <a:pPr marL="0" indent="0">
              <a:buNone/>
            </a:pPr>
            <a:r>
              <a:rPr lang="en-US" sz="3600" dirty="0"/>
              <a:t>SCHEDULING TOOLS</a:t>
            </a:r>
          </a:p>
        </p:txBody>
      </p:sp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400" cap="all" spc="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About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4B78B-1BA4-639C-CDE7-90644C58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N" dirty="0"/>
              <a:t>SPORTS BOARDCAST SCHEDULING TOOLS CAN HELP WITH PLANNING AND EXECUTING</a:t>
            </a:r>
          </a:p>
          <a:p>
            <a:pPr marL="0" indent="0">
              <a:buNone/>
            </a:pPr>
            <a:r>
              <a:rPr lang="en-IN" dirty="0"/>
              <a:t>SPORTS PRODUCTIONS,INCLUDING SCHEDULING COMMUNICATION BOARDCASTING</a:t>
            </a:r>
          </a:p>
        </p:txBody>
      </p:sp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810C-6F15-6E42-728E-9A327E972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648929"/>
            <a:ext cx="10258532" cy="609600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</a:t>
            </a:r>
            <a:r>
              <a:rPr lang="en-IN" dirty="0"/>
              <a:t>                           KEY FEATURES</a:t>
            </a:r>
          </a:p>
          <a:p>
            <a:pPr marL="0" indent="0">
              <a:buNone/>
            </a:pPr>
            <a:r>
              <a:rPr lang="en-IN" sz="2000" dirty="0"/>
              <a:t>     1</a:t>
            </a:r>
            <a:r>
              <a:rPr lang="en-IN" sz="2000" u="sng" dirty="0"/>
              <a:t>. REAL TIME UPDATES</a:t>
            </a:r>
            <a:r>
              <a:rPr lang="en-IN" sz="2000" dirty="0"/>
              <a:t>:-    PROVIDES REAL TIME UPDATES ON ANY CHANGES IN A SCHEDULE</a:t>
            </a:r>
          </a:p>
          <a:p>
            <a:pPr marL="0" indent="0">
              <a:buNone/>
            </a:pPr>
            <a:r>
              <a:rPr lang="en-IN" sz="2000" dirty="0"/>
              <a:t>    OR UNEXPECTED EVENTS</a:t>
            </a:r>
          </a:p>
          <a:p>
            <a:pPr marL="0" indent="0">
              <a:buNone/>
            </a:pPr>
            <a:r>
              <a:rPr lang="en-IN" sz="2000" dirty="0"/>
              <a:t>     2</a:t>
            </a:r>
            <a:r>
              <a:rPr lang="en-IN" sz="2000" u="sng" dirty="0"/>
              <a:t>. INTERACTIVE AND PERSONLIZED ADS</a:t>
            </a:r>
            <a:r>
              <a:rPr lang="en-IN" sz="2000" dirty="0"/>
              <a:t>:- CAN CREATE AN EXPERIENCE THAT CAPTURES VIEWERS</a:t>
            </a:r>
          </a:p>
          <a:p>
            <a:pPr marL="0" indent="0">
              <a:buNone/>
            </a:pPr>
            <a:r>
              <a:rPr lang="en-IN" sz="2000" dirty="0"/>
              <a:t>   ATTENTION AND MAKE THEM ACTIVE PARTICIPANTS IN THE EVENT</a:t>
            </a:r>
          </a:p>
          <a:p>
            <a:pPr marL="0" indent="0">
              <a:buNone/>
            </a:pPr>
            <a:r>
              <a:rPr lang="en-IN" sz="2000" dirty="0"/>
              <a:t>    3.</a:t>
            </a:r>
            <a:r>
              <a:rPr lang="en-IN" sz="2000" u="sng" dirty="0"/>
              <a:t>MULTIPLE CHANNEL MANAGEMENT</a:t>
            </a:r>
            <a:r>
              <a:rPr lang="en-IN" sz="2000" dirty="0"/>
              <a:t>:- ENABLES SCHEDULING BOARDCAST ACROSS DIFFERENT CHANNELS AND PLATFORMS</a:t>
            </a:r>
          </a:p>
          <a:p>
            <a:pPr marL="0" indent="0">
              <a:buNone/>
            </a:pPr>
            <a:r>
              <a:rPr lang="en-IN" sz="2000" dirty="0"/>
              <a:t>   4. </a:t>
            </a:r>
            <a:r>
              <a:rPr lang="en-IN" sz="2000" u="sng" dirty="0"/>
              <a:t>SOCIAL MEDIA INTEGIRATION</a:t>
            </a:r>
            <a:r>
              <a:rPr lang="en-IN" sz="2000" dirty="0"/>
              <a:t>:- CAN BE USED TO SHARE LIVE EVENTS AND GAMES WITH AUDIENCE AND BUILD FANBASE</a:t>
            </a:r>
          </a:p>
        </p:txBody>
      </p:sp>
    </p:spTree>
    <p:extLst>
      <p:ext uri="{BB962C8B-B14F-4D97-AF65-F5344CB8AC3E}">
        <p14:creationId xmlns:p14="http://schemas.microsoft.com/office/powerpoint/2010/main" val="281694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0B56B-DCA6-FCA6-29E5-1043A068C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303" y="511277"/>
            <a:ext cx="10897629" cy="48551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IN" sz="2400" dirty="0"/>
              <a:t> </a:t>
            </a:r>
          </a:p>
          <a:p>
            <a:pPr marL="0" indent="0">
              <a:buNone/>
            </a:pPr>
            <a:r>
              <a:rPr lang="en-IN" sz="2400" dirty="0"/>
              <a:t>5.</a:t>
            </a:r>
            <a:r>
              <a:rPr lang="en-IN" sz="2400" u="sng" dirty="0"/>
              <a:t>LIVE STREAMING</a:t>
            </a:r>
            <a:r>
              <a:rPr lang="en-IN" sz="2400" dirty="0"/>
              <a:t>:- HAS MADE IT POSSIBLE FOR SPORTS ORGINAZATION AND MEDIA OUTLETS TO SHARE LIVE EVENTS  WITH AUDIENCE AND ON MOBILE SCREEN</a:t>
            </a:r>
          </a:p>
          <a:p>
            <a:pPr marL="0" indent="0">
              <a:buNone/>
            </a:pPr>
            <a:r>
              <a:rPr lang="en-IN" sz="2400" dirty="0"/>
              <a:t>  6. </a:t>
            </a:r>
            <a:r>
              <a:rPr lang="en-IN" sz="2400" u="sng" dirty="0"/>
              <a:t>AUTOMATED REMINDERS</a:t>
            </a:r>
            <a:r>
              <a:rPr lang="en-IN" sz="2400" dirty="0"/>
              <a:t>:- SENDS REMINDERS FOR UPCOMING MATCHES OR   EVENTS</a:t>
            </a:r>
          </a:p>
          <a:p>
            <a:pPr marL="0" indent="0">
              <a:buNone/>
            </a:pPr>
            <a:r>
              <a:rPr lang="en-IN" dirty="0"/>
              <a:t>  7.</a:t>
            </a:r>
            <a:r>
              <a:rPr lang="en-IN" u="sng" dirty="0"/>
              <a:t> ACCESSIBILTY AND CONVIENCE</a:t>
            </a:r>
            <a:r>
              <a:rPr lang="en-IN" dirty="0"/>
              <a:t>:- STREAMING SERVICES HAVE MADE IT EASIER FOR FANS TO WATCH SPORTS WITH OUT RELYING ON TRADITIONAL OR SATELLITE TV</a:t>
            </a:r>
          </a:p>
        </p:txBody>
      </p:sp>
    </p:spTree>
    <p:extLst>
      <p:ext uri="{BB962C8B-B14F-4D97-AF65-F5344CB8AC3E}">
        <p14:creationId xmlns:p14="http://schemas.microsoft.com/office/powerpoint/2010/main" val="227722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5"/>
            <a:ext cx="11036496" cy="21171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library included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11208016" cy="3311766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3200" b="1" dirty="0">
                <a:latin typeface="+mj-lt"/>
              </a:rPr>
              <a:t> </a:t>
            </a:r>
            <a:r>
              <a:rPr lang="en-US" sz="3200" b="1" dirty="0" err="1">
                <a:latin typeface="+mj-lt"/>
              </a:rPr>
              <a:t>tkinter</a:t>
            </a:r>
            <a:r>
              <a:rPr lang="en-US" sz="3200" b="1" dirty="0">
                <a:latin typeface="+mj-lt"/>
              </a:rPr>
              <a:t> :-</a:t>
            </a:r>
            <a:r>
              <a:rPr lang="en-US" sz="2000" b="1" dirty="0">
                <a:latin typeface="+mj-lt"/>
              </a:rPr>
              <a:t> That allows developers to create a graphical user interface(GUI’S)  for python applications</a:t>
            </a:r>
          </a:p>
          <a:p>
            <a:pPr marL="0" indent="0">
              <a:buNone/>
            </a:pPr>
            <a:endParaRPr lang="en-US" sz="2000" b="1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scrolledtext</a:t>
            </a:r>
            <a:r>
              <a:rPr lang="en-US" sz="2000" b="1" dirty="0">
                <a:latin typeface="+mj-lt"/>
              </a:rPr>
              <a:t>:- A text box which is used edit large amount of text in a scrollable area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322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40" y="286603"/>
            <a:ext cx="1029044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BAFD54-F75D-27EE-2790-F12AC0D00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019" y="1928246"/>
            <a:ext cx="10602661" cy="4493026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IN" sz="8000" u="sng" dirty="0"/>
              <a:t>BOARDCAST </a:t>
            </a:r>
            <a:r>
              <a:rPr lang="en-IN" sz="8000" dirty="0"/>
              <a:t>:-  which includes properties like event_id , event_name, and timings</a:t>
            </a:r>
          </a:p>
          <a:p>
            <a:r>
              <a:rPr lang="en-IN" sz="4800" dirty="0"/>
              <a:t># Define the Broadcast class</a:t>
            </a:r>
          </a:p>
          <a:p>
            <a:endParaRPr lang="en-IN" sz="2800" dirty="0"/>
          </a:p>
          <a:p>
            <a:r>
              <a:rPr lang="en-IN" sz="5600" dirty="0"/>
              <a:t>class Broadcast: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IN" sz="5600" dirty="0"/>
              <a:t>    def __</a:t>
            </a:r>
            <a:r>
              <a:rPr lang="en-IN" sz="5600" dirty="0" err="1"/>
              <a:t>init</a:t>
            </a:r>
            <a:r>
              <a:rPr lang="en-IN" sz="5600" dirty="0"/>
              <a:t>__(self, </a:t>
            </a:r>
            <a:r>
              <a:rPr lang="en-IN" sz="5600" dirty="0" err="1"/>
              <a:t>event_id</a:t>
            </a:r>
            <a:r>
              <a:rPr lang="en-IN" sz="5600" dirty="0"/>
              <a:t>, </a:t>
            </a:r>
            <a:r>
              <a:rPr lang="en-IN" sz="5600" dirty="0" err="1"/>
              <a:t>event_name</a:t>
            </a:r>
            <a:r>
              <a:rPr lang="en-IN" sz="5600" dirty="0"/>
              <a:t>, timing, channel, location, duration):</a:t>
            </a:r>
          </a:p>
          <a:p>
            <a:r>
              <a:rPr lang="en-IN" sz="5600" dirty="0"/>
              <a:t>        </a:t>
            </a:r>
            <a:r>
              <a:rPr lang="en-IN" sz="5600" dirty="0" err="1"/>
              <a:t>self.event_id</a:t>
            </a:r>
            <a:r>
              <a:rPr lang="en-IN" sz="5600" dirty="0"/>
              <a:t> = </a:t>
            </a:r>
            <a:r>
              <a:rPr lang="en-IN" sz="5600" dirty="0" err="1"/>
              <a:t>event_id</a:t>
            </a:r>
            <a:r>
              <a:rPr lang="en-IN" sz="5600" dirty="0"/>
              <a:t> # unique ID for the event</a:t>
            </a:r>
          </a:p>
          <a:p>
            <a:r>
              <a:rPr lang="en-IN" sz="5600" dirty="0"/>
              <a:t>        </a:t>
            </a:r>
            <a:r>
              <a:rPr lang="en-IN" sz="5600" dirty="0" err="1"/>
              <a:t>self.event_name</a:t>
            </a:r>
            <a:r>
              <a:rPr lang="en-IN" sz="5600" dirty="0"/>
              <a:t> = </a:t>
            </a:r>
            <a:r>
              <a:rPr lang="en-IN" sz="5600" dirty="0" err="1"/>
              <a:t>event_name</a:t>
            </a:r>
            <a:r>
              <a:rPr lang="en-IN" sz="5600" dirty="0"/>
              <a:t>  # name of the event (e.g., FIFA World Cup Final)</a:t>
            </a:r>
          </a:p>
          <a:p>
            <a:r>
              <a:rPr lang="en-IN" sz="5600" dirty="0"/>
              <a:t>        </a:t>
            </a:r>
            <a:r>
              <a:rPr lang="en-IN" sz="5600" dirty="0" err="1"/>
              <a:t>self.timing</a:t>
            </a:r>
            <a:r>
              <a:rPr lang="en-IN" sz="5600" dirty="0"/>
              <a:t> = timing # when the event will be broadcast (date/time)</a:t>
            </a:r>
          </a:p>
          <a:p>
            <a:r>
              <a:rPr lang="en-IN" sz="5600" dirty="0"/>
              <a:t>        </a:t>
            </a:r>
            <a:r>
              <a:rPr lang="en-IN" sz="5600" dirty="0" err="1"/>
              <a:t>self.channel</a:t>
            </a:r>
            <a:r>
              <a:rPr lang="en-IN" sz="5600" dirty="0"/>
              <a:t> = channel # TV channel broadcasting the event</a:t>
            </a:r>
          </a:p>
          <a:p>
            <a:r>
              <a:rPr lang="en-IN" sz="5600" dirty="0"/>
              <a:t>        </a:t>
            </a:r>
            <a:r>
              <a:rPr lang="en-IN" sz="5600" dirty="0" err="1"/>
              <a:t>self.location</a:t>
            </a:r>
            <a:r>
              <a:rPr lang="en-IN" sz="5600" dirty="0"/>
              <a:t> = location  # location of the event (e.g., stadium)</a:t>
            </a:r>
          </a:p>
          <a:p>
            <a:r>
              <a:rPr lang="en-IN" sz="5600" dirty="0"/>
              <a:t>        </a:t>
            </a:r>
            <a:r>
              <a:rPr lang="en-IN" sz="5600" dirty="0" err="1"/>
              <a:t>self.duration</a:t>
            </a:r>
            <a:r>
              <a:rPr lang="en-IN" sz="5600" dirty="0"/>
              <a:t> = duration  # duration of the event (e.g., 2 hours)</a:t>
            </a:r>
          </a:p>
          <a:p>
            <a:r>
              <a:rPr lang="en-IN" sz="5600" dirty="0"/>
              <a:t>        </a:t>
            </a:r>
            <a:r>
              <a:rPr lang="en-IN" sz="5600" dirty="0" err="1"/>
              <a:t>self.rights</a:t>
            </a:r>
            <a:r>
              <a:rPr lang="en-IN" sz="5600" dirty="0"/>
              <a:t> = None  # Rights information (if applicable)</a:t>
            </a:r>
          </a:p>
          <a:p>
            <a:r>
              <a:rPr lang="en-IN" sz="4400" dirty="0"/>
              <a:t>        </a:t>
            </a:r>
          </a:p>
          <a:p>
            <a:endParaRPr lang="en-IN" u="sng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67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DAE7F-3355-E677-7C62-7A722D041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575" y="422787"/>
            <a:ext cx="10327358" cy="49436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IN" u="sng" dirty="0"/>
              <a:t>BOARDCASTMANAGER</a:t>
            </a:r>
            <a:r>
              <a:rPr lang="en-IN" dirty="0"/>
              <a:t>:- which will CRUD operations , scheduling , and rights management</a:t>
            </a:r>
            <a:endParaRPr lang="en-IN" u="sng" dirty="0"/>
          </a:p>
          <a:p>
            <a:pPr marL="0" indent="0">
              <a:buNone/>
            </a:pPr>
            <a:r>
              <a:rPr lang="en-IN" dirty="0"/>
              <a:t>    C:create</a:t>
            </a:r>
          </a:p>
          <a:p>
            <a:pPr marL="0" indent="0">
              <a:buNone/>
            </a:pPr>
            <a:r>
              <a:rPr lang="en-IN" dirty="0"/>
              <a:t>    R: read</a:t>
            </a:r>
          </a:p>
          <a:p>
            <a:pPr marL="0" indent="0">
              <a:buNone/>
            </a:pPr>
            <a:r>
              <a:rPr lang="en-IN" dirty="0"/>
              <a:t>    U:update</a:t>
            </a:r>
          </a:p>
          <a:p>
            <a:pPr marL="0" indent="0">
              <a:buNone/>
            </a:pPr>
            <a:r>
              <a:rPr lang="en-IN" dirty="0"/>
              <a:t>   D:delete  </a:t>
            </a:r>
          </a:p>
        </p:txBody>
      </p:sp>
    </p:spTree>
    <p:extLst>
      <p:ext uri="{BB962C8B-B14F-4D97-AF65-F5344CB8AC3E}">
        <p14:creationId xmlns:p14="http://schemas.microsoft.com/office/powerpoint/2010/main" val="189686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7153D-0308-A71F-57FC-CB6C21782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1740310"/>
            <a:ext cx="10058400" cy="454250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IN" dirty="0"/>
              <a:t>ADD BOARDCAST:-  The user can fills details about the </a:t>
            </a:r>
            <a:r>
              <a:rPr lang="en-IN" dirty="0" err="1"/>
              <a:t>Boardcast</a:t>
            </a:r>
            <a:r>
              <a:rPr lang="en-IN" dirty="0"/>
              <a:t> event such as </a:t>
            </a:r>
          </a:p>
          <a:p>
            <a:pPr marL="0" indent="0">
              <a:buNone/>
            </a:pPr>
            <a:r>
              <a:rPr lang="en-IN" dirty="0"/>
              <a:t>Event_id ,name, timing , channel etc</a:t>
            </a:r>
          </a:p>
          <a:p>
            <a:endParaRPr lang="en-IN" dirty="0"/>
          </a:p>
          <a:p>
            <a:r>
              <a:rPr lang="en-IN" dirty="0"/>
              <a:t>UPDATE BOARDCAST:- update </a:t>
            </a:r>
            <a:r>
              <a:rPr lang="en-IN" dirty="0" err="1"/>
              <a:t>Boardcast</a:t>
            </a:r>
            <a:r>
              <a:rPr lang="en-IN" dirty="0"/>
              <a:t> button is used to modify the existing data</a:t>
            </a:r>
          </a:p>
          <a:p>
            <a:endParaRPr lang="en-IN" dirty="0"/>
          </a:p>
          <a:p>
            <a:r>
              <a:rPr lang="en-IN" dirty="0"/>
              <a:t>DELETE BOARDCAST:- to remove or  delete the existing data</a:t>
            </a:r>
          </a:p>
          <a:p>
            <a:endParaRPr lang="en-IN" dirty="0"/>
          </a:p>
          <a:p>
            <a:r>
              <a:rPr lang="en-IN" dirty="0"/>
              <a:t>VIEW-ALL BOARDCAST:- to display a list of all the </a:t>
            </a:r>
            <a:r>
              <a:rPr lang="en-IN" dirty="0" err="1"/>
              <a:t>boardcast</a:t>
            </a:r>
            <a:r>
              <a:rPr lang="en-IN" dirty="0"/>
              <a:t> currently stored in a system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6B1F4CA-B37C-6FD7-061C-CD9EB54D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11255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5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6DB04AA-2B2C-4162-AD6D-1FF80268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2" y="0"/>
            <a:ext cx="10968867" cy="7438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MENU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1A6D8-EB64-DFAB-8401-E2425827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38308-FFB8-2A0E-44C8-61D2F7047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05" y="639096"/>
            <a:ext cx="8011990" cy="576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977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1568</TotalTime>
  <Words>482</Words>
  <Application>Microsoft Office PowerPoint</Application>
  <PresentationFormat>Widescreen</PresentationFormat>
  <Paragraphs>66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Wingdings</vt:lpstr>
      <vt:lpstr>RetrospectVTI</vt:lpstr>
      <vt:lpstr>PowerPoint Presentation</vt:lpstr>
      <vt:lpstr>About Project</vt:lpstr>
      <vt:lpstr>PowerPoint Presentation</vt:lpstr>
      <vt:lpstr>PowerPoint Presentation</vt:lpstr>
      <vt:lpstr>library included</vt:lpstr>
      <vt:lpstr>PROBLEM STATEMENT</vt:lpstr>
      <vt:lpstr>PowerPoint Presentation</vt:lpstr>
      <vt:lpstr>PowerPoint Presentation</vt:lpstr>
      <vt:lpstr>OUTPUT MENU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Alam Basha</dc:creator>
  <cp:lastModifiedBy>Alam Basha</cp:lastModifiedBy>
  <cp:revision>2</cp:revision>
  <dcterms:created xsi:type="dcterms:W3CDTF">2024-09-27T01:10:07Z</dcterms:created>
  <dcterms:modified xsi:type="dcterms:W3CDTF">2024-09-28T05:26:31Z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