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1" r:id="rId6"/>
    <p:sldId id="260"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B6AFFE-CE5F-49ED-86BF-20416B8658D8}" type="datetimeFigureOut">
              <a:rPr lang="en-US" smtClean="0"/>
              <a:pPr/>
              <a:t>1/4/2024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4A434B-B596-43D8-B05C-1B68B60838BA}"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79CFA9-D37F-4A03-A4AE-3786C6454C8C}" type="datetimeFigureOut">
              <a:rPr lang="en-US" smtClean="0"/>
              <a:pPr/>
              <a:t>1/4/2024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228667-AA9A-4C66-9B29-305DFCC99E05}"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228667-AA9A-4C66-9B29-305DFCC99E0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20ECEC-1538-496B-98E7-9871E2BF2A9B}" type="datetime1">
              <a:rPr lang="en-US" smtClean="0"/>
              <a:pPr/>
              <a:t>1/4/2024</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
        <p:nvSpPr>
          <p:cNvPr id="6" name="Slide Number Placeholder 5"/>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921FE-5642-4BA3-BD80-8E3ABF74B105}" type="datetime1">
              <a:rPr lang="en-US" smtClean="0"/>
              <a:pPr/>
              <a:t>1/4/2024</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
        <p:nvSpPr>
          <p:cNvPr id="6" name="Slide Number Placeholder 5"/>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4583C-7906-40E4-BD1D-9A970ABCDC41}" type="datetime1">
              <a:rPr lang="en-US" smtClean="0"/>
              <a:pPr/>
              <a:t>1/4/2024</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
        <p:nvSpPr>
          <p:cNvPr id="6" name="Slide Number Placeholder 5"/>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D6E4F-34CE-42E5-902B-8CBBB6390B59}" type="datetime1">
              <a:rPr lang="en-US" smtClean="0"/>
              <a:pPr/>
              <a:t>1/4/2024</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
        <p:nvSpPr>
          <p:cNvPr id="6" name="Slide Number Placeholder 5"/>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C24A0-5215-4913-8DFF-971A8CD2C8A2}" type="datetime1">
              <a:rPr lang="en-US" smtClean="0"/>
              <a:pPr/>
              <a:t>1/4/2024</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
        <p:nvSpPr>
          <p:cNvPr id="6" name="Slide Number Placeholder 5"/>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96840F-58DC-4875-BC56-F13B814411F2}" type="datetime1">
              <a:rPr lang="en-US" smtClean="0"/>
              <a:pPr/>
              <a:t>1/4/2024</a:t>
            </a:fld>
            <a:endParaRPr lang="en-US" dirty="0"/>
          </a:p>
        </p:txBody>
      </p:sp>
      <p:sp>
        <p:nvSpPr>
          <p:cNvPr id="6" name="Footer Placeholder 5"/>
          <p:cNvSpPr>
            <a:spLocks noGrp="1"/>
          </p:cNvSpPr>
          <p:nvPr>
            <p:ph type="ftr" sz="quarter" idx="11"/>
          </p:nvPr>
        </p:nvSpPr>
        <p:spPr/>
        <p:txBody>
          <a:bodyPr/>
          <a:lstStyle/>
          <a:p>
            <a:r>
              <a:rPr lang="en-US" dirty="0" smtClean="0"/>
              <a:t>KKGEC K R PET</a:t>
            </a:r>
            <a:endParaRPr lang="en-US" dirty="0"/>
          </a:p>
        </p:txBody>
      </p:sp>
      <p:sp>
        <p:nvSpPr>
          <p:cNvPr id="7" name="Slide Number Placeholder 6"/>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5E9F23-0159-4A3C-A6C0-681A06E3D171}" type="datetime1">
              <a:rPr lang="en-US" smtClean="0"/>
              <a:pPr/>
              <a:t>1/4/2024</a:t>
            </a:fld>
            <a:endParaRPr lang="en-US" dirty="0"/>
          </a:p>
        </p:txBody>
      </p:sp>
      <p:sp>
        <p:nvSpPr>
          <p:cNvPr id="8" name="Footer Placeholder 7"/>
          <p:cNvSpPr>
            <a:spLocks noGrp="1"/>
          </p:cNvSpPr>
          <p:nvPr>
            <p:ph type="ftr" sz="quarter" idx="11"/>
          </p:nvPr>
        </p:nvSpPr>
        <p:spPr/>
        <p:txBody>
          <a:bodyPr/>
          <a:lstStyle/>
          <a:p>
            <a:r>
              <a:rPr lang="en-US" dirty="0" smtClean="0"/>
              <a:t>KKGEC K R PET</a:t>
            </a:r>
            <a:endParaRPr lang="en-US" dirty="0"/>
          </a:p>
        </p:txBody>
      </p:sp>
      <p:sp>
        <p:nvSpPr>
          <p:cNvPr id="9" name="Slide Number Placeholder 8"/>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B2448B-C422-48F1-8E92-E41D06E8E467}" type="datetime1">
              <a:rPr lang="en-US" smtClean="0"/>
              <a:pPr/>
              <a:t>1/4/2024</a:t>
            </a:fld>
            <a:endParaRPr lang="en-US" dirty="0"/>
          </a:p>
        </p:txBody>
      </p:sp>
      <p:sp>
        <p:nvSpPr>
          <p:cNvPr id="4" name="Footer Placeholder 3"/>
          <p:cNvSpPr>
            <a:spLocks noGrp="1"/>
          </p:cNvSpPr>
          <p:nvPr>
            <p:ph type="ftr" sz="quarter" idx="11"/>
          </p:nvPr>
        </p:nvSpPr>
        <p:spPr/>
        <p:txBody>
          <a:bodyPr/>
          <a:lstStyle/>
          <a:p>
            <a:r>
              <a:rPr lang="en-US" dirty="0" smtClean="0"/>
              <a:t>KKGEC K R PET</a:t>
            </a:r>
            <a:endParaRPr lang="en-US" dirty="0"/>
          </a:p>
        </p:txBody>
      </p:sp>
      <p:sp>
        <p:nvSpPr>
          <p:cNvPr id="5" name="Slide Number Placeholder 4"/>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49439-6605-49A0-9715-AAC2ABA541D3}" type="datetime1">
              <a:rPr lang="en-US" smtClean="0"/>
              <a:pPr/>
              <a:t>1/4/2024</a:t>
            </a:fld>
            <a:endParaRPr lang="en-US" dirty="0"/>
          </a:p>
        </p:txBody>
      </p:sp>
      <p:sp>
        <p:nvSpPr>
          <p:cNvPr id="3" name="Footer Placeholder 2"/>
          <p:cNvSpPr>
            <a:spLocks noGrp="1"/>
          </p:cNvSpPr>
          <p:nvPr>
            <p:ph type="ftr" sz="quarter" idx="11"/>
          </p:nvPr>
        </p:nvSpPr>
        <p:spPr/>
        <p:txBody>
          <a:bodyPr/>
          <a:lstStyle/>
          <a:p>
            <a:r>
              <a:rPr lang="en-US" dirty="0" smtClean="0"/>
              <a:t>KKGEC K R PET</a:t>
            </a:r>
            <a:endParaRPr lang="en-US" dirty="0"/>
          </a:p>
        </p:txBody>
      </p:sp>
      <p:sp>
        <p:nvSpPr>
          <p:cNvPr id="4" name="Slide Number Placeholder 3"/>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67EEA-2EC4-48E9-A997-28E34638589C}" type="datetime1">
              <a:rPr lang="en-US" smtClean="0"/>
              <a:pPr/>
              <a:t>1/4/2024</a:t>
            </a:fld>
            <a:endParaRPr lang="en-US" dirty="0"/>
          </a:p>
        </p:txBody>
      </p:sp>
      <p:sp>
        <p:nvSpPr>
          <p:cNvPr id="6" name="Footer Placeholder 5"/>
          <p:cNvSpPr>
            <a:spLocks noGrp="1"/>
          </p:cNvSpPr>
          <p:nvPr>
            <p:ph type="ftr" sz="quarter" idx="11"/>
          </p:nvPr>
        </p:nvSpPr>
        <p:spPr/>
        <p:txBody>
          <a:bodyPr/>
          <a:lstStyle/>
          <a:p>
            <a:r>
              <a:rPr lang="en-US" dirty="0" smtClean="0"/>
              <a:t>KKGEC K R PET</a:t>
            </a:r>
            <a:endParaRPr lang="en-US" dirty="0"/>
          </a:p>
        </p:txBody>
      </p:sp>
      <p:sp>
        <p:nvSpPr>
          <p:cNvPr id="7" name="Slide Number Placeholder 6"/>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D8F4F-5092-44D1-946E-C4C410E9FE93}" type="datetime1">
              <a:rPr lang="en-US" smtClean="0"/>
              <a:pPr/>
              <a:t>1/4/2024</a:t>
            </a:fld>
            <a:endParaRPr lang="en-US" dirty="0"/>
          </a:p>
        </p:txBody>
      </p:sp>
      <p:sp>
        <p:nvSpPr>
          <p:cNvPr id="6" name="Footer Placeholder 5"/>
          <p:cNvSpPr>
            <a:spLocks noGrp="1"/>
          </p:cNvSpPr>
          <p:nvPr>
            <p:ph type="ftr" sz="quarter" idx="11"/>
          </p:nvPr>
        </p:nvSpPr>
        <p:spPr/>
        <p:txBody>
          <a:bodyPr/>
          <a:lstStyle/>
          <a:p>
            <a:r>
              <a:rPr lang="en-US" dirty="0" smtClean="0"/>
              <a:t>KKGEC K R PET</a:t>
            </a:r>
            <a:endParaRPr lang="en-US" dirty="0"/>
          </a:p>
        </p:txBody>
      </p:sp>
      <p:sp>
        <p:nvSpPr>
          <p:cNvPr id="7" name="Slide Number Placeholder 6"/>
          <p:cNvSpPr>
            <a:spLocks noGrp="1"/>
          </p:cNvSpPr>
          <p:nvPr>
            <p:ph type="sldNum" sz="quarter" idx="12"/>
          </p:nvPr>
        </p:nvSpPr>
        <p:spPr/>
        <p:txBody>
          <a:bodyPr/>
          <a:lstStyle/>
          <a:p>
            <a:fld id="{E9B46424-A611-4919-9C16-846FED41F46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27F95-059F-48C3-94A3-823CC7ECB6CB}" type="datetime1">
              <a:rPr lang="en-US" smtClean="0"/>
              <a:pPr/>
              <a:t>1/4/2024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KKGEC K R PET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46424-A611-4919-9C16-846FED41F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lstStyle/>
          <a:p>
            <a:r>
              <a:rPr lang="en-US" dirty="0" smtClean="0">
                <a:solidFill>
                  <a:srgbClr val="FF0000"/>
                </a:solidFill>
              </a:rPr>
              <a:t>Address Distribution</a:t>
            </a:r>
            <a:endParaRPr lang="en-US" dirty="0">
              <a:solidFill>
                <a:srgbClr val="FF0000"/>
              </a:solidFill>
            </a:endParaRPr>
          </a:p>
        </p:txBody>
      </p:sp>
      <p:sp>
        <p:nvSpPr>
          <p:cNvPr id="3" name="Subtitle 2"/>
          <p:cNvSpPr>
            <a:spLocks noGrp="1"/>
          </p:cNvSpPr>
          <p:nvPr>
            <p:ph type="subTitle" idx="1"/>
          </p:nvPr>
        </p:nvSpPr>
        <p:spPr>
          <a:xfrm>
            <a:off x="914400" y="2514600"/>
            <a:ext cx="6400800" cy="1752600"/>
          </a:xfrm>
        </p:spPr>
        <p:txBody>
          <a:bodyPr>
            <a:normAutofit/>
          </a:bodyPr>
          <a:lstStyle/>
          <a:p>
            <a:pPr algn="just">
              <a:buFont typeface="Arial" pitchFamily="34" charset="0"/>
              <a:buChar char="•"/>
            </a:pPr>
            <a:r>
              <a:rPr lang="en-US" sz="3600" dirty="0" smtClean="0">
                <a:solidFill>
                  <a:schemeClr val="tx1"/>
                </a:solidFill>
              </a:rPr>
              <a:t>IPV4 Address,32bits.</a:t>
            </a:r>
          </a:p>
          <a:p>
            <a:pPr algn="just">
              <a:buFont typeface="Arial" pitchFamily="34" charset="0"/>
              <a:buChar char="•"/>
            </a:pPr>
            <a:r>
              <a:rPr lang="en-US" sz="3600" dirty="0" smtClean="0">
                <a:solidFill>
                  <a:schemeClr val="tx1"/>
                </a:solidFill>
              </a:rPr>
              <a:t>IPV6 Address,128bits.</a:t>
            </a:r>
            <a:endParaRPr lang="en-US" sz="3600" dirty="0">
              <a:solidFill>
                <a:schemeClr val="tx1"/>
              </a:solidFill>
            </a:endParaRPr>
          </a:p>
        </p:txBody>
      </p:sp>
      <p:sp>
        <p:nvSpPr>
          <p:cNvPr id="4" name="Slide Number Placeholder 3"/>
          <p:cNvSpPr>
            <a:spLocks noGrp="1"/>
          </p:cNvSpPr>
          <p:nvPr>
            <p:ph type="sldNum" sz="quarter" idx="12"/>
          </p:nvPr>
        </p:nvSpPr>
        <p:spPr/>
        <p:txBody>
          <a:bodyPr/>
          <a:lstStyle/>
          <a:p>
            <a:fld id="{E9B46424-A611-4919-9C16-846FED41F461}"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2 Types in Addressing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Classful Addressing</a:t>
            </a:r>
          </a:p>
          <a:p>
            <a:r>
              <a:rPr lang="en-US" dirty="0" smtClean="0"/>
              <a:t>Classless Addressing</a:t>
            </a:r>
          </a:p>
          <a:p>
            <a:pPr>
              <a:buNone/>
            </a:pPr>
            <a:endParaRPr lang="en-US" dirty="0"/>
          </a:p>
          <a:p>
            <a:pPr>
              <a:buNone/>
            </a:pPr>
            <a:r>
              <a:rPr lang="en-US" dirty="0" smtClean="0">
                <a:solidFill>
                  <a:srgbClr val="FF0000"/>
                </a:solidFill>
              </a:rPr>
              <a:t>  Classful Addressing</a:t>
            </a:r>
          </a:p>
          <a:p>
            <a:pPr>
              <a:buNone/>
            </a:pPr>
            <a:r>
              <a:rPr lang="en-US" u="sng" dirty="0" smtClean="0"/>
              <a:t>vinutha@gmail.com:Host</a:t>
            </a:r>
            <a:r>
              <a:rPr lang="en-US" u="sng" dirty="0" smtClean="0"/>
              <a:t> ID and network ID</a:t>
            </a:r>
          </a:p>
          <a:p>
            <a:pPr algn="just"/>
            <a:r>
              <a:rPr lang="en-US" sz="2800" dirty="0" smtClean="0"/>
              <a:t>The whole address space was divided into five classes (class A, B, C, D, and E</a:t>
            </a:r>
            <a:r>
              <a:rPr lang="en-US" sz="2800" dirty="0" smtClean="0"/>
              <a:t>), </a:t>
            </a:r>
            <a:r>
              <a:rPr lang="en-US" sz="2800" dirty="0" smtClean="0"/>
              <a:t>This scheme is referred to as classful addressing.</a:t>
            </a:r>
            <a:endParaRPr lang="en-US" sz="2800" dirty="0" smtClean="0">
              <a:solidFill>
                <a:srgbClr val="FF0000"/>
              </a:solidFill>
            </a:endParaRPr>
          </a:p>
        </p:txBody>
      </p:sp>
      <p:sp>
        <p:nvSpPr>
          <p:cNvPr id="4" name="Slide Number Placeholder 3"/>
          <p:cNvSpPr>
            <a:spLocks noGrp="1"/>
          </p:cNvSpPr>
          <p:nvPr>
            <p:ph type="sldNum" sz="quarter" idx="12"/>
          </p:nvPr>
        </p:nvSpPr>
        <p:spPr/>
        <p:txBody>
          <a:bodyPr/>
          <a:lstStyle/>
          <a:p>
            <a:fld id="{E9B46424-A611-4919-9C16-846FED41F461}"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Occupation of the address space in classful addressing</a:t>
            </a:r>
            <a:endParaRPr lang="en-US" dirty="0">
              <a:solidFill>
                <a:srgbClr val="FF0000"/>
              </a:solidFill>
            </a:endParaRPr>
          </a:p>
        </p:txBody>
      </p:sp>
      <p:pic>
        <p:nvPicPr>
          <p:cNvPr id="4" name="Content Placeholder 3" descr="address.png"/>
          <p:cNvPicPr>
            <a:picLocks noGrp="1" noChangeAspect="1"/>
          </p:cNvPicPr>
          <p:nvPr>
            <p:ph idx="1"/>
          </p:nvPr>
        </p:nvPicPr>
        <p:blipFill>
          <a:blip r:embed="rId2"/>
          <a:stretch>
            <a:fillRect/>
          </a:stretch>
        </p:blipFill>
        <p:spPr>
          <a:xfrm>
            <a:off x="685800" y="1752600"/>
            <a:ext cx="7791683" cy="3890315"/>
          </a:xfrm>
        </p:spPr>
      </p:pic>
      <p:sp>
        <p:nvSpPr>
          <p:cNvPr id="5" name="Slide Number Placeholder 4"/>
          <p:cNvSpPr>
            <a:spLocks noGrp="1"/>
          </p:cNvSpPr>
          <p:nvPr>
            <p:ph type="sldNum" sz="quarter" idx="12"/>
          </p:nvPr>
        </p:nvSpPr>
        <p:spPr/>
        <p:txBody>
          <a:bodyPr/>
          <a:lstStyle/>
          <a:p>
            <a:fld id="{E9B46424-A611-4919-9C16-846FED41F461}" type="slidenum">
              <a:rPr lang="en-US" smtClean="0"/>
              <a:pPr/>
              <a:t>3</a:t>
            </a:fld>
            <a:endParaRPr lang="en-US" dirty="0"/>
          </a:p>
        </p:txBody>
      </p:sp>
      <p:sp>
        <p:nvSpPr>
          <p:cNvPr id="6" name="Footer Placeholder 5"/>
          <p:cNvSpPr>
            <a:spLocks noGrp="1"/>
          </p:cNvSpPr>
          <p:nvPr>
            <p:ph type="ftr" sz="quarter" idx="11"/>
          </p:nvPr>
        </p:nvSpPr>
        <p:spPr/>
        <p:txBody>
          <a:bodyPr/>
          <a:lstStyle/>
          <a:p>
            <a:r>
              <a:rPr lang="en-US" dirty="0" smtClean="0"/>
              <a:t>KKGEC K R PET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839200" cy="5973763"/>
          </a:xfrm>
        </p:spPr>
        <p:txBody>
          <a:bodyPr/>
          <a:lstStyle/>
          <a:p>
            <a:r>
              <a:rPr lang="en-US" dirty="0" smtClean="0">
                <a:solidFill>
                  <a:srgbClr val="FF0000"/>
                </a:solidFill>
              </a:rPr>
              <a:t>Class A</a:t>
            </a:r>
            <a:r>
              <a:rPr lang="en-US" dirty="0">
                <a:solidFill>
                  <a:srgbClr val="FF0000"/>
                </a:solidFill>
              </a:rPr>
              <a:t>:</a:t>
            </a:r>
            <a:r>
              <a:rPr lang="en-US" dirty="0" smtClean="0"/>
              <a:t>Bigger Organization.</a:t>
            </a:r>
          </a:p>
          <a:p>
            <a:r>
              <a:rPr lang="en-US" dirty="0" smtClean="0">
                <a:solidFill>
                  <a:srgbClr val="FF0000"/>
                </a:solidFill>
              </a:rPr>
              <a:t>Class B:</a:t>
            </a:r>
            <a:r>
              <a:rPr lang="en-US" dirty="0" smtClean="0"/>
              <a:t>Medium Organization.</a:t>
            </a:r>
          </a:p>
          <a:p>
            <a:r>
              <a:rPr lang="en-US" dirty="0" smtClean="0">
                <a:solidFill>
                  <a:srgbClr val="FF0000"/>
                </a:solidFill>
              </a:rPr>
              <a:t>Class C:</a:t>
            </a:r>
            <a:r>
              <a:rPr lang="en-US" dirty="0" smtClean="0"/>
              <a:t>Smaller Organization.</a:t>
            </a:r>
          </a:p>
          <a:p>
            <a:r>
              <a:rPr lang="en-US" dirty="0" smtClean="0">
                <a:solidFill>
                  <a:srgbClr val="FF0000"/>
                </a:solidFill>
              </a:rPr>
              <a:t>Class D:</a:t>
            </a:r>
            <a:r>
              <a:rPr lang="en-US" dirty="0" smtClean="0"/>
              <a:t>Multicast.</a:t>
            </a:r>
          </a:p>
          <a:p>
            <a:r>
              <a:rPr lang="en-US" dirty="0" smtClean="0">
                <a:solidFill>
                  <a:srgbClr val="FF0000"/>
                </a:solidFill>
              </a:rPr>
              <a:t>Class E:</a:t>
            </a:r>
            <a:r>
              <a:rPr lang="en-US" dirty="0" smtClean="0"/>
              <a:t>Reserved for future use.</a:t>
            </a:r>
          </a:p>
          <a:p>
            <a:endParaRPr lang="en-US" dirty="0">
              <a:solidFill>
                <a:srgbClr val="FF0000"/>
              </a:solidFill>
            </a:endParaRPr>
          </a:p>
          <a:p>
            <a:pPr>
              <a:buNone/>
            </a:pPr>
            <a:r>
              <a:rPr lang="en-US" dirty="0" smtClean="0"/>
              <a:t>Class D, Class E is not divided into prefix and suffix and is used as reserve</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E9B46424-A611-4919-9C16-846FED41F461}"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Address Depletion:</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The addresses were not distributed properly, the Internet was faced with the problem of the addresses being rapidly used up, resulting in no more addresses available for organizations and individuals that needed to be connected to the Internet.</a:t>
            </a:r>
          </a:p>
          <a:p>
            <a:pPr algn="just"/>
            <a:r>
              <a:rPr lang="en-US" dirty="0" smtClean="0"/>
              <a:t>Class A has 128 blocks, in one block 16,777,216.</a:t>
            </a:r>
          </a:p>
        </p:txBody>
      </p:sp>
      <p:sp>
        <p:nvSpPr>
          <p:cNvPr id="4" name="Slide Number Placeholder 3"/>
          <p:cNvSpPr>
            <a:spLocks noGrp="1"/>
          </p:cNvSpPr>
          <p:nvPr>
            <p:ph type="sldNum" sz="quarter" idx="12"/>
          </p:nvPr>
        </p:nvSpPr>
        <p:spPr/>
        <p:txBody>
          <a:bodyPr/>
          <a:lstStyle/>
          <a:p>
            <a:fld id="{E9B46424-A611-4919-9C16-846FED41F461}"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To overcomes the address depletion</a:t>
            </a:r>
            <a:endParaRPr lang="en-US" dirty="0">
              <a:solidFill>
                <a:srgbClr val="FF0000"/>
              </a:solidFill>
            </a:endParaRPr>
          </a:p>
        </p:txBody>
      </p:sp>
      <p:sp>
        <p:nvSpPr>
          <p:cNvPr id="3" name="Text Placeholder 2"/>
          <p:cNvSpPr>
            <a:spLocks noGrp="1"/>
          </p:cNvSpPr>
          <p:nvPr>
            <p:ph type="body" idx="1"/>
          </p:nvPr>
        </p:nvSpPr>
        <p:spPr/>
        <p:txBody>
          <a:bodyPr>
            <a:normAutofit/>
          </a:bodyPr>
          <a:lstStyle/>
          <a:p>
            <a:r>
              <a:rPr lang="en-US" sz="3200" dirty="0" smtClean="0"/>
              <a:t>Supernetting: </a:t>
            </a:r>
            <a:endParaRPr lang="en-US" sz="3200" dirty="0"/>
          </a:p>
        </p:txBody>
      </p:sp>
      <p:sp>
        <p:nvSpPr>
          <p:cNvPr id="4" name="Content Placeholder 3"/>
          <p:cNvSpPr>
            <a:spLocks noGrp="1"/>
          </p:cNvSpPr>
          <p:nvPr>
            <p:ph sz="half" idx="2"/>
          </p:nvPr>
        </p:nvSpPr>
        <p:spPr/>
        <p:txBody>
          <a:bodyPr/>
          <a:lstStyle/>
          <a:p>
            <a:r>
              <a:rPr lang="en-US" dirty="0"/>
              <a:t>S</a:t>
            </a:r>
            <a:r>
              <a:rPr lang="en-US" dirty="0" smtClean="0"/>
              <a:t>upernetting was devised to combine several class C blocks into a larger block to be attractive to organizations that need more than the 256 addresses available in a class C block.</a:t>
            </a:r>
            <a:endParaRPr lang="en-US" dirty="0"/>
          </a:p>
        </p:txBody>
      </p:sp>
      <p:sp>
        <p:nvSpPr>
          <p:cNvPr id="5" name="Text Placeholder 4"/>
          <p:cNvSpPr>
            <a:spLocks noGrp="1"/>
          </p:cNvSpPr>
          <p:nvPr>
            <p:ph type="body" sz="quarter" idx="3"/>
          </p:nvPr>
        </p:nvSpPr>
        <p:spPr/>
        <p:txBody>
          <a:bodyPr/>
          <a:lstStyle/>
          <a:p>
            <a:r>
              <a:rPr lang="en-US" dirty="0" smtClean="0"/>
              <a:t> </a:t>
            </a:r>
            <a:r>
              <a:rPr lang="en-US" sz="3200" dirty="0" smtClean="0"/>
              <a:t>Subnetting:</a:t>
            </a:r>
            <a:endParaRPr lang="en-US" sz="3200" dirty="0"/>
          </a:p>
        </p:txBody>
      </p:sp>
      <p:sp>
        <p:nvSpPr>
          <p:cNvPr id="6" name="Content Placeholder 5"/>
          <p:cNvSpPr>
            <a:spLocks noGrp="1"/>
          </p:cNvSpPr>
          <p:nvPr>
            <p:ph sz="quarter" idx="4"/>
          </p:nvPr>
        </p:nvSpPr>
        <p:spPr/>
        <p:txBody>
          <a:bodyPr/>
          <a:lstStyle/>
          <a:p>
            <a:r>
              <a:rPr lang="en-US" dirty="0"/>
              <a:t>S</a:t>
            </a:r>
            <a:r>
              <a:rPr lang="en-US" dirty="0" smtClean="0"/>
              <a:t>ubnetting was devised to divide a large block into smaller ones.</a:t>
            </a:r>
          </a:p>
          <a:p>
            <a:r>
              <a:rPr lang="en-US" dirty="0" smtClean="0"/>
              <a:t>a class A or class B block is divided into several subnets. Each subnet has a larger prefix length than the original network. </a:t>
            </a:r>
            <a:endParaRPr lang="en-US" dirty="0"/>
          </a:p>
        </p:txBody>
      </p:sp>
      <p:sp>
        <p:nvSpPr>
          <p:cNvPr id="7" name="Slide Number Placeholder 6"/>
          <p:cNvSpPr>
            <a:spLocks noGrp="1"/>
          </p:cNvSpPr>
          <p:nvPr>
            <p:ph type="sldNum" sz="quarter" idx="12"/>
          </p:nvPr>
        </p:nvSpPr>
        <p:spPr/>
        <p:txBody>
          <a:bodyPr/>
          <a:lstStyle/>
          <a:p>
            <a:fld id="{E9B46424-A611-4919-9C16-846FED41F461}" type="slidenum">
              <a:rPr lang="en-US" smtClean="0"/>
              <a:pPr/>
              <a:t>6</a:t>
            </a:fld>
            <a:endParaRPr lang="en-US" dirty="0"/>
          </a:p>
        </p:txBody>
      </p:sp>
      <p:sp>
        <p:nvSpPr>
          <p:cNvPr id="8" name="Footer Placeholder 7"/>
          <p:cNvSpPr>
            <a:spLocks noGrp="1"/>
          </p:cNvSpPr>
          <p:nvPr>
            <p:ph type="ftr" sz="quarter" idx="11"/>
          </p:nvPr>
        </p:nvSpPr>
        <p:spPr/>
        <p:txBody>
          <a:bodyPr/>
          <a:lstStyle/>
          <a:p>
            <a:r>
              <a:rPr lang="en-US" dirty="0" smtClean="0"/>
              <a:t>KKGEC K R PET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Advantage of </a:t>
            </a:r>
            <a:r>
              <a:rPr lang="en-US" dirty="0" err="1" smtClean="0">
                <a:solidFill>
                  <a:srgbClr val="FF0000"/>
                </a:solidFill>
              </a:rPr>
              <a:t>Classful</a:t>
            </a:r>
            <a:r>
              <a:rPr lang="en-US" dirty="0" smtClean="0">
                <a:solidFill>
                  <a:srgbClr val="FF0000"/>
                </a:solidFill>
              </a:rPr>
              <a:t> Addressing</a:t>
            </a:r>
            <a:endParaRPr lang="en-US" dirty="0">
              <a:solidFill>
                <a:srgbClr val="FF0000"/>
              </a:solidFill>
            </a:endParaRPr>
          </a:p>
        </p:txBody>
      </p:sp>
      <p:sp>
        <p:nvSpPr>
          <p:cNvPr id="3" name="Content Placeholder 2"/>
          <p:cNvSpPr>
            <a:spLocks noGrp="1"/>
          </p:cNvSpPr>
          <p:nvPr>
            <p:ph idx="1"/>
          </p:nvPr>
        </p:nvSpPr>
        <p:spPr>
          <a:xfrm>
            <a:off x="457200" y="2133600"/>
            <a:ext cx="8229600" cy="4525963"/>
          </a:xfrm>
        </p:spPr>
        <p:txBody>
          <a:bodyPr/>
          <a:lstStyle/>
          <a:p>
            <a:r>
              <a:rPr lang="en-US" dirty="0" smtClean="0"/>
              <a:t>we can easily find the class of the address and, </a:t>
            </a:r>
            <a:r>
              <a:rPr lang="en-US" dirty="0" smtClean="0"/>
              <a:t> </a:t>
            </a:r>
            <a:r>
              <a:rPr lang="en-US" dirty="0" smtClean="0"/>
              <a:t>the prefix length for each class is fixed, we </a:t>
            </a:r>
            <a:r>
              <a:rPr lang="en-US" dirty="0" smtClean="0"/>
              <a:t>can </a:t>
            </a:r>
            <a:r>
              <a:rPr lang="en-US" dirty="0" smtClean="0"/>
              <a:t>find the prefix length immediately</a:t>
            </a:r>
            <a:r>
              <a:rPr lang="en-US" dirty="0" smtClean="0"/>
              <a:t>.</a:t>
            </a:r>
          </a:p>
          <a:p>
            <a:endParaRPr lang="en-US" dirty="0"/>
          </a:p>
        </p:txBody>
      </p:sp>
      <p:sp>
        <p:nvSpPr>
          <p:cNvPr id="4" name="Footer Placeholder 3"/>
          <p:cNvSpPr>
            <a:spLocks noGrp="1"/>
          </p:cNvSpPr>
          <p:nvPr>
            <p:ph type="ftr" sz="quarter" idx="11"/>
          </p:nvPr>
        </p:nvSpPr>
        <p:spPr/>
        <p:txBody>
          <a:bodyPr/>
          <a:lstStyle/>
          <a:p>
            <a:r>
              <a:rPr lang="en-US" dirty="0" smtClean="0"/>
              <a:t>KKGEC K R PET</a:t>
            </a:r>
            <a:endParaRPr lang="en-US" dirty="0"/>
          </a:p>
        </p:txBody>
      </p:sp>
      <p:sp>
        <p:nvSpPr>
          <p:cNvPr id="5" name="Slide Number Placeholder 4"/>
          <p:cNvSpPr>
            <a:spLocks noGrp="1"/>
          </p:cNvSpPr>
          <p:nvPr>
            <p:ph type="sldNum" sz="quarter" idx="12"/>
          </p:nvPr>
        </p:nvSpPr>
        <p:spPr/>
        <p:txBody>
          <a:bodyPr/>
          <a:lstStyle/>
          <a:p>
            <a:fld id="{E9B46424-A611-4919-9C16-846FED41F461}"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Classless Addressing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Subnetting and supernetting in classful addressing did not really solve the address depletion problem.</a:t>
            </a:r>
          </a:p>
          <a:p>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E9B46424-A611-4919-9C16-846FED41F461}"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KKGEC K R PET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325</Words>
  <Application>Microsoft Office PowerPoint</Application>
  <PresentationFormat>On-screen Show (4:3)</PresentationFormat>
  <Paragraphs>48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Address Distribution</vt:lpstr>
      <vt:lpstr>2 Types in Addressing</vt:lpstr>
      <vt:lpstr>Occupation of the address space in classful addressing</vt:lpstr>
      <vt:lpstr>Slide 4</vt:lpstr>
      <vt:lpstr>Address Depletion:</vt:lpstr>
      <vt:lpstr>To overcomes the address depletion</vt:lpstr>
      <vt:lpstr>Advantage of Classful Addressing</vt:lpstr>
      <vt:lpstr>Classless Addressing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A</cp:lastModifiedBy>
  <cp:revision>33</cp:revision>
  <dcterms:created xsi:type="dcterms:W3CDTF">2024-01-04T08:04:09Z</dcterms:created>
  <dcterms:modified xsi:type="dcterms:W3CDTF">2024-01-04T23:19:34Z</dcterms:modified>
</cp:coreProperties>
</file>