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4"/>
    <p:sldMasterId id="2147483693" r:id="rId5"/>
  </p:sldMasterIdLst>
  <p:notesMasterIdLst>
    <p:notesMasterId r:id="rId17"/>
  </p:notesMasterIdLst>
  <p:handoutMasterIdLst>
    <p:handoutMasterId r:id="rId18"/>
  </p:handoutMasterIdLst>
  <p:sldIdLst>
    <p:sldId id="265" r:id="rId6"/>
    <p:sldId id="259" r:id="rId7"/>
    <p:sldId id="298" r:id="rId8"/>
    <p:sldId id="308" r:id="rId9"/>
    <p:sldId id="281" r:id="rId10"/>
    <p:sldId id="309" r:id="rId11"/>
    <p:sldId id="310" r:id="rId12"/>
    <p:sldId id="311" r:id="rId13"/>
    <p:sldId id="312" r:id="rId14"/>
    <p:sldId id="294" r:id="rId15"/>
    <p:sldId id="295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4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Tanmaya K Acharya" initials="TKA" lastIdx="7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9900"/>
    <a:srgbClr val="99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78" autoAdjust="0"/>
    <p:restoredTop sz="71887" autoAdjust="0"/>
  </p:normalViewPr>
  <p:slideViewPr>
    <p:cSldViewPr snapToGrid="0" showGuides="1">
      <p:cViewPr varScale="1">
        <p:scale>
          <a:sx n="50" d="100"/>
          <a:sy n="50" d="100"/>
        </p:scale>
        <p:origin x="1712" y="40"/>
      </p:cViewPr>
      <p:guideLst>
        <p:guide orient="horz" pos="2160"/>
        <p:guide pos="24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60" d="100"/>
          <a:sy n="60" d="100"/>
        </p:scale>
        <p:origin x="3264" y="269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228672-4337-41E0-A109-2BF6C0A0EED5}" type="datetimeFigureOut">
              <a:rPr lang="en-US" smtClean="0"/>
              <a:pPr/>
              <a:t>7/27/2020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dirty="0" smtClean="0"/>
              <a:t>Page XX-#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81AB50-9623-476D-A480-EBA54022251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618692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021750" y="733098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039550" y="4393486"/>
            <a:ext cx="4586881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1747340" y="677924"/>
            <a:ext cx="0" cy="800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14" name="Text Box 9"/>
          <p:cNvSpPr txBox="1">
            <a:spLocks noChangeArrowheads="1"/>
          </p:cNvSpPr>
          <p:nvPr/>
        </p:nvSpPr>
        <p:spPr bwMode="auto">
          <a:xfrm>
            <a:off x="152400" y="717181"/>
            <a:ext cx="16002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 dirty="0">
                <a:latin typeface="Arial" pitchFamily="34" charset="0"/>
                <a:cs typeface="Arial" pitchFamily="34" charset="0"/>
              </a:rPr>
              <a:t>Instructor Notes:</a:t>
            </a:r>
          </a:p>
        </p:txBody>
      </p:sp>
      <p:sp>
        <p:nvSpPr>
          <p:cNvPr id="11" name="Rectangle 14"/>
          <p:cNvSpPr>
            <a:spLocks noChangeArrowheads="1"/>
          </p:cNvSpPr>
          <p:nvPr/>
        </p:nvSpPr>
        <p:spPr bwMode="auto">
          <a:xfrm>
            <a:off x="241300" y="152400"/>
            <a:ext cx="6500813" cy="309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446" tIns="46223" rIns="92446" bIns="46223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Arial" pitchFamily="34" charset="0"/>
                <a:cs typeface="Arial" pitchFamily="34" charset="0"/>
              </a:rPr>
              <a:t>JPA with Hibernate 3.0				                  JPA Queries		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14"/>
          <p:cNvSpPr>
            <a:spLocks noChangeArrowheads="1"/>
          </p:cNvSpPr>
          <p:nvPr/>
        </p:nvSpPr>
        <p:spPr bwMode="auto">
          <a:xfrm>
            <a:off x="3962793" y="8591057"/>
            <a:ext cx="2762530" cy="4482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446" tIns="46223" rIns="92446" bIns="46223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 smtClean="0">
                <a:latin typeface="Arial" pitchFamily="34" charset="0"/>
                <a:cs typeface="Arial" pitchFamily="34" charset="0"/>
              </a:rPr>
              <a:t>		 Page 04-</a:t>
            </a:r>
            <a:fld id="{BD9FB300-F9DC-4669-88F4-967ABA23CC04}" type="slidenum">
              <a:rPr lang="en-US" sz="1000" smtClean="0">
                <a:latin typeface="Arial" pitchFamily="34" charset="0"/>
                <a:cs typeface="Arial" pitchFamily="34" charset="0"/>
              </a:rPr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10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  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2094422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2517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7609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6466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2601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dirty="0">
                <a:latin typeface="Arial" pitchFamily="34" charset="0"/>
                <a:cs typeface="Arial" pitchFamily="34" charset="0"/>
              </a:rPr>
              <a:t>Discuss major issues of JDBC. For example, we need to do a manual conversion of rows from database to objects vice versa.  </a:t>
            </a:r>
          </a:p>
        </p:txBody>
      </p:sp>
    </p:spTree>
    <p:extLst>
      <p:ext uri="{BB962C8B-B14F-4D97-AF65-F5344CB8AC3E}">
        <p14:creationId xmlns:p14="http://schemas.microsoft.com/office/powerpoint/2010/main" val="2312397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dirty="0">
                <a:latin typeface="Arial" pitchFamily="34" charset="0"/>
                <a:cs typeface="Arial" pitchFamily="34" charset="0"/>
              </a:rPr>
              <a:t>Discuss major issues of JDBC. For example, we need to do a manual conversion of rows from database to objects vice versa.  </a:t>
            </a:r>
          </a:p>
        </p:txBody>
      </p:sp>
    </p:spTree>
    <p:extLst>
      <p:ext uri="{BB962C8B-B14F-4D97-AF65-F5344CB8AC3E}">
        <p14:creationId xmlns:p14="http://schemas.microsoft.com/office/powerpoint/2010/main" val="28559428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If you want to find all books written by author ‘Jim Kathy’, then you need to write JPQL select statement on above entity class as given below: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 smtClean="0"/>
              <a:t>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Where as the below query counts total books object available in data store. </a:t>
            </a:r>
          </a:p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498834" y="4877497"/>
            <a:ext cx="3352800" cy="1403823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@Entity</a:t>
            </a:r>
          </a:p>
          <a:p>
            <a:pPr>
              <a:defRPr/>
            </a:pPr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class Book implements Serializable {</a:t>
            </a:r>
          </a:p>
          <a:p>
            <a:pPr>
              <a:defRPr/>
            </a:pPr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@Id</a:t>
            </a:r>
          </a:p>
          <a:p>
            <a:pPr>
              <a:defRPr/>
            </a:pPr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private Long id;</a:t>
            </a:r>
          </a:p>
          <a:p>
            <a:pPr>
              <a:defRPr/>
            </a:pPr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</a:t>
            </a:r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bookTitle</a:t>
            </a:r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>
              <a:defRPr/>
            </a:pPr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private String author;</a:t>
            </a:r>
          </a:p>
          <a:p>
            <a:pPr>
              <a:defRPr/>
            </a:pPr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private </a:t>
            </a:r>
            <a:r>
              <a:rPr 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Double price</a:t>
            </a:r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>
              <a:defRPr/>
            </a:pPr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// </a:t>
            </a:r>
            <a:r>
              <a:rPr 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getter and setter methods</a:t>
            </a:r>
            <a:endParaRPr lang="en-US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514600" y="6791216"/>
            <a:ext cx="3352800" cy="65405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</a:t>
            </a:r>
            <a:r>
              <a:rPr lang="en-U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b.id,b.</a:t>
            </a:r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bookTitle</a:t>
            </a:r>
            <a:r>
              <a:rPr lang="en-U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,b.price     --property reference</a:t>
            </a:r>
            <a:endParaRPr 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 Book </a:t>
            </a:r>
            <a:r>
              <a:rPr lang="en-U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                                    --object reference</a:t>
            </a:r>
            <a:endParaRPr 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WHERE b.author = </a:t>
            </a:r>
            <a:r>
              <a:rPr lang="en-U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‘Jim Kathy’;</a:t>
            </a:r>
            <a:endParaRPr 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514600" y="7828896"/>
            <a:ext cx="3352799" cy="4572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COUNT(b.id)</a:t>
            </a:r>
          </a:p>
          <a:p>
            <a:pPr>
              <a:defRPr/>
            </a:pPr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 Book b;</a:t>
            </a:r>
          </a:p>
        </p:txBody>
      </p:sp>
    </p:spTree>
    <p:extLst>
      <p:ext uri="{BB962C8B-B14F-4D97-AF65-F5344CB8AC3E}">
        <p14:creationId xmlns:p14="http://schemas.microsoft.com/office/powerpoint/2010/main" val="5001104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If you want to find all books written by author ‘Jim Kathy’, then you need to write JPQL select statement on above entity class as given below: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 smtClean="0"/>
              <a:t>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Where as the below query counts total books object available in data store. </a:t>
            </a:r>
          </a:p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498834" y="4877497"/>
            <a:ext cx="3352800" cy="1403823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@Entity</a:t>
            </a:r>
          </a:p>
          <a:p>
            <a:pPr>
              <a:defRPr/>
            </a:pPr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class Book implements Serializable {</a:t>
            </a:r>
          </a:p>
          <a:p>
            <a:pPr>
              <a:defRPr/>
            </a:pPr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@Id</a:t>
            </a:r>
          </a:p>
          <a:p>
            <a:pPr>
              <a:defRPr/>
            </a:pPr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private Long id;</a:t>
            </a:r>
          </a:p>
          <a:p>
            <a:pPr>
              <a:defRPr/>
            </a:pPr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</a:t>
            </a:r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bookTitle</a:t>
            </a:r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>
              <a:defRPr/>
            </a:pPr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private String author;</a:t>
            </a:r>
          </a:p>
          <a:p>
            <a:pPr>
              <a:defRPr/>
            </a:pPr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private </a:t>
            </a:r>
            <a:r>
              <a:rPr 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Double price</a:t>
            </a:r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>
              <a:defRPr/>
            </a:pPr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// </a:t>
            </a:r>
            <a:r>
              <a:rPr 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getter and setter methods</a:t>
            </a:r>
            <a:endParaRPr lang="en-US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514600" y="6791216"/>
            <a:ext cx="3352800" cy="65405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</a:t>
            </a:r>
            <a:r>
              <a:rPr lang="en-U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b.id,b.</a:t>
            </a:r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bookTitle</a:t>
            </a:r>
            <a:r>
              <a:rPr lang="en-U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,b.price     --property reference</a:t>
            </a:r>
            <a:endParaRPr 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 Book </a:t>
            </a:r>
            <a:r>
              <a:rPr lang="en-U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                                    --object reference</a:t>
            </a:r>
            <a:endParaRPr 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WHERE b.author = </a:t>
            </a:r>
            <a:r>
              <a:rPr lang="en-U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‘Jim Kathy’;</a:t>
            </a:r>
            <a:endParaRPr 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514600" y="7828896"/>
            <a:ext cx="3352799" cy="4572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COUNT(b.id)</a:t>
            </a:r>
          </a:p>
          <a:p>
            <a:pPr>
              <a:defRPr/>
            </a:pPr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 Book b;</a:t>
            </a:r>
          </a:p>
        </p:txBody>
      </p:sp>
    </p:spTree>
    <p:extLst>
      <p:ext uri="{BB962C8B-B14F-4D97-AF65-F5344CB8AC3E}">
        <p14:creationId xmlns:p14="http://schemas.microsoft.com/office/powerpoint/2010/main" val="16331608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If you want to find all books written by author ‘Jim Kathy’, then you need to write JPQL select statement on above entity class as given below: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 smtClean="0"/>
              <a:t>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Where as the below query counts total books object available in data store. </a:t>
            </a:r>
          </a:p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498834" y="4877497"/>
            <a:ext cx="3352800" cy="1403823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@Entity</a:t>
            </a:r>
          </a:p>
          <a:p>
            <a:pPr>
              <a:defRPr/>
            </a:pPr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class Book implements Serializable {</a:t>
            </a:r>
          </a:p>
          <a:p>
            <a:pPr>
              <a:defRPr/>
            </a:pPr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@Id</a:t>
            </a:r>
          </a:p>
          <a:p>
            <a:pPr>
              <a:defRPr/>
            </a:pPr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private Long id;</a:t>
            </a:r>
          </a:p>
          <a:p>
            <a:pPr>
              <a:defRPr/>
            </a:pPr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</a:t>
            </a:r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bookTitle</a:t>
            </a:r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>
              <a:defRPr/>
            </a:pPr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private String author;</a:t>
            </a:r>
          </a:p>
          <a:p>
            <a:pPr>
              <a:defRPr/>
            </a:pPr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private </a:t>
            </a:r>
            <a:r>
              <a:rPr 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Double price</a:t>
            </a:r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>
              <a:defRPr/>
            </a:pPr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// </a:t>
            </a:r>
            <a:r>
              <a:rPr 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getter and setter methods</a:t>
            </a:r>
            <a:endParaRPr lang="en-US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514600" y="6791216"/>
            <a:ext cx="3352800" cy="65405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</a:t>
            </a:r>
            <a:r>
              <a:rPr lang="en-U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b.id,b.</a:t>
            </a:r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bookTitle</a:t>
            </a:r>
            <a:r>
              <a:rPr lang="en-U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,b.price     --property reference</a:t>
            </a:r>
            <a:endParaRPr 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 Book </a:t>
            </a:r>
            <a:r>
              <a:rPr lang="en-U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                                    --object reference</a:t>
            </a:r>
            <a:endParaRPr 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WHERE b.author = </a:t>
            </a:r>
            <a:r>
              <a:rPr lang="en-U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‘Jim Kathy’;</a:t>
            </a:r>
            <a:endParaRPr 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514600" y="7828896"/>
            <a:ext cx="3352799" cy="4572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COUNT(b.id)</a:t>
            </a:r>
          </a:p>
          <a:p>
            <a:pPr>
              <a:defRPr/>
            </a:pPr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 Book b;</a:t>
            </a:r>
          </a:p>
        </p:txBody>
      </p:sp>
    </p:spTree>
    <p:extLst>
      <p:ext uri="{BB962C8B-B14F-4D97-AF65-F5344CB8AC3E}">
        <p14:creationId xmlns:p14="http://schemas.microsoft.com/office/powerpoint/2010/main" val="17326423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If you want to find all books written by author ‘Jim Kathy’, then you need to write JPQL select statement on above entity class as given below: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 smtClean="0"/>
              <a:t>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Where as the below query counts total books object available in data store. </a:t>
            </a:r>
          </a:p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498834" y="4877497"/>
            <a:ext cx="3352800" cy="1403823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@Entity</a:t>
            </a:r>
          </a:p>
          <a:p>
            <a:pPr>
              <a:defRPr/>
            </a:pPr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class Book implements Serializable {</a:t>
            </a:r>
          </a:p>
          <a:p>
            <a:pPr>
              <a:defRPr/>
            </a:pPr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@Id</a:t>
            </a:r>
          </a:p>
          <a:p>
            <a:pPr>
              <a:defRPr/>
            </a:pPr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private Long id;</a:t>
            </a:r>
          </a:p>
          <a:p>
            <a:pPr>
              <a:defRPr/>
            </a:pPr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</a:t>
            </a:r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bookTitle</a:t>
            </a:r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>
              <a:defRPr/>
            </a:pPr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private String author;</a:t>
            </a:r>
          </a:p>
          <a:p>
            <a:pPr>
              <a:defRPr/>
            </a:pPr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private </a:t>
            </a:r>
            <a:r>
              <a:rPr 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Double price</a:t>
            </a:r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>
              <a:defRPr/>
            </a:pPr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// </a:t>
            </a:r>
            <a:r>
              <a:rPr 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getter and setter methods</a:t>
            </a:r>
            <a:endParaRPr lang="en-US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514600" y="6791216"/>
            <a:ext cx="3352800" cy="65405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</a:t>
            </a:r>
            <a:r>
              <a:rPr lang="en-U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b.id,b.</a:t>
            </a:r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bookTitle</a:t>
            </a:r>
            <a:r>
              <a:rPr lang="en-U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,b.price     --property reference</a:t>
            </a:r>
            <a:endParaRPr 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 Book </a:t>
            </a:r>
            <a:r>
              <a:rPr lang="en-U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                                    --object reference</a:t>
            </a:r>
            <a:endParaRPr 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WHERE b.author = </a:t>
            </a:r>
            <a:r>
              <a:rPr lang="en-U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‘Jim Kathy’;</a:t>
            </a:r>
            <a:endParaRPr 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514600" y="7828896"/>
            <a:ext cx="3352799" cy="4572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COUNT(b.id)</a:t>
            </a:r>
          </a:p>
          <a:p>
            <a:pPr>
              <a:defRPr/>
            </a:pPr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 Book b;</a:t>
            </a:r>
          </a:p>
        </p:txBody>
      </p:sp>
    </p:spTree>
    <p:extLst>
      <p:ext uri="{BB962C8B-B14F-4D97-AF65-F5344CB8AC3E}">
        <p14:creationId xmlns:p14="http://schemas.microsoft.com/office/powerpoint/2010/main" val="41620592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If you want to find all books written by author ‘Jim Kathy’, then you need to write JPQL select statement on above entity class as given below: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 smtClean="0"/>
              <a:t>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Where as the below query counts total books object available in data store. </a:t>
            </a:r>
          </a:p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498834" y="4877497"/>
            <a:ext cx="3352800" cy="1403823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@Entity</a:t>
            </a:r>
          </a:p>
          <a:p>
            <a:pPr>
              <a:defRPr/>
            </a:pPr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class Book implements Serializable {</a:t>
            </a:r>
          </a:p>
          <a:p>
            <a:pPr>
              <a:defRPr/>
            </a:pPr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@Id</a:t>
            </a:r>
          </a:p>
          <a:p>
            <a:pPr>
              <a:defRPr/>
            </a:pPr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private Long id;</a:t>
            </a:r>
          </a:p>
          <a:p>
            <a:pPr>
              <a:defRPr/>
            </a:pPr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</a:t>
            </a:r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bookTitle</a:t>
            </a:r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>
              <a:defRPr/>
            </a:pPr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private String author;</a:t>
            </a:r>
          </a:p>
          <a:p>
            <a:pPr>
              <a:defRPr/>
            </a:pPr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private </a:t>
            </a:r>
            <a:r>
              <a:rPr 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Double price</a:t>
            </a:r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>
              <a:defRPr/>
            </a:pPr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// </a:t>
            </a:r>
            <a:r>
              <a:rPr 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getter and setter methods</a:t>
            </a:r>
            <a:endParaRPr lang="en-US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514600" y="6791216"/>
            <a:ext cx="3352800" cy="65405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</a:t>
            </a:r>
            <a:r>
              <a:rPr lang="en-U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b.id,b.</a:t>
            </a:r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bookTitle</a:t>
            </a:r>
            <a:r>
              <a:rPr lang="en-U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,b.price     --property reference</a:t>
            </a:r>
            <a:endParaRPr 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 Book </a:t>
            </a:r>
            <a:r>
              <a:rPr lang="en-U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                                    --object reference</a:t>
            </a:r>
            <a:endParaRPr 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WHERE b.author = </a:t>
            </a:r>
            <a:r>
              <a:rPr lang="en-U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‘Jim Kathy’;</a:t>
            </a:r>
            <a:endParaRPr 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514600" y="7828896"/>
            <a:ext cx="3352799" cy="4572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COUNT(b.id)</a:t>
            </a:r>
          </a:p>
          <a:p>
            <a:pPr>
              <a:defRPr/>
            </a:pPr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 Book b;</a:t>
            </a:r>
          </a:p>
        </p:txBody>
      </p:sp>
    </p:spTree>
    <p:extLst>
      <p:ext uri="{BB962C8B-B14F-4D97-AF65-F5344CB8AC3E}">
        <p14:creationId xmlns:p14="http://schemas.microsoft.com/office/powerpoint/2010/main" val="26930382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7" Type="http://schemas.openxmlformats.org/officeDocument/2006/relationships/image" Target="../media/image1.emf"/><Relationship Id="rId2" Type="http://schemas.openxmlformats.org/officeDocument/2006/relationships/tags" Target="../tags/tag8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0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2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ags" Target="../tags/tag24.xml"/><Relationship Id="rId7" Type="http://schemas.openxmlformats.org/officeDocument/2006/relationships/oleObject" Target="../embeddings/oleObject5.bin"/><Relationship Id="rId2" Type="http://schemas.openxmlformats.org/officeDocument/2006/relationships/tags" Target="../tags/tag23.xml"/><Relationship Id="rId1" Type="http://schemas.openxmlformats.org/officeDocument/2006/relationships/vmlDrawing" Target="../drawings/vmlDrawing5.v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6.xml"/><Relationship Id="rId4" Type="http://schemas.openxmlformats.org/officeDocument/2006/relationships/tags" Target="../tags/tag25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ags" Target="../tags/tag28.xml"/><Relationship Id="rId7" Type="http://schemas.openxmlformats.org/officeDocument/2006/relationships/oleObject" Target="../embeddings/oleObject6.bin"/><Relationship Id="rId2" Type="http://schemas.openxmlformats.org/officeDocument/2006/relationships/tags" Target="../tags/tag27.xml"/><Relationship Id="rId1" Type="http://schemas.openxmlformats.org/officeDocument/2006/relationships/vmlDrawing" Target="../drawings/vmlDrawing6.v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30.xml"/><Relationship Id="rId4" Type="http://schemas.openxmlformats.org/officeDocument/2006/relationships/tags" Target="../tags/tag29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32.xml"/><Relationship Id="rId7" Type="http://schemas.openxmlformats.org/officeDocument/2006/relationships/tags" Target="../tags/tag36.xml"/><Relationship Id="rId2" Type="http://schemas.openxmlformats.org/officeDocument/2006/relationships/tags" Target="../tags/tag31.xml"/><Relationship Id="rId1" Type="http://schemas.openxmlformats.org/officeDocument/2006/relationships/vmlDrawing" Target="../drawings/vmlDrawing7.v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10" Type="http://schemas.openxmlformats.org/officeDocument/2006/relationships/image" Target="../media/image1.emf"/><Relationship Id="rId4" Type="http://schemas.openxmlformats.org/officeDocument/2006/relationships/tags" Target="../tags/tag33.xml"/><Relationship Id="rId9" Type="http://schemas.openxmlformats.org/officeDocument/2006/relationships/oleObject" Target="../embeddings/oleObject7.bin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8.bin"/><Relationship Id="rId4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9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9.bin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2.svg"/><Relationship Id="rId4" Type="http://schemas.openxmlformats.org/officeDocument/2006/relationships/image" Target="../media/image9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3.bin"/><Relationship Id="rId4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2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tags" Target="../tags/tag41.xml"/><Relationship Id="rId7" Type="http://schemas.openxmlformats.org/officeDocument/2006/relationships/image" Target="../media/image1.emf"/><Relationship Id="rId2" Type="http://schemas.openxmlformats.org/officeDocument/2006/relationships/tags" Target="../tags/tag40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10.bin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4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1.bin"/><Relationship Id="rId4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45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46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2.svg"/><Relationship Id="rId5" Type="http://schemas.openxmlformats.org/officeDocument/2006/relationships/image" Target="../media/image9.png"/><Relationship Id="rId4" Type="http://schemas.openxmlformats.org/officeDocument/2006/relationships/hyperlink" Target="https://www.capgemini.com/optimize-your-business-and-it-operations" TargetMode="Externa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48.xml"/><Relationship Id="rId1" Type="http://schemas.openxmlformats.org/officeDocument/2006/relationships/tags" Target="../tags/tag47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49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7" Type="http://schemas.openxmlformats.org/officeDocument/2006/relationships/image" Target="../media/image1.emf"/><Relationship Id="rId2" Type="http://schemas.openxmlformats.org/officeDocument/2006/relationships/tags" Target="../tags/tag13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4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5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6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7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8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9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0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62" name="think-cell Slide" r:id="rId6" imgW="360" imgH="360" progId="">
                  <p:embed/>
                </p:oleObj>
              </mc:Choice>
              <mc:Fallback>
                <p:oleObj name="think-cell Slide" r:id="rId6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 hasCustomPrompt="1"/>
            <p:custDataLst>
              <p:tags r:id="rId3"/>
            </p:custDataLst>
          </p:nvPr>
        </p:nvSpPr>
        <p:spPr>
          <a:xfrm>
            <a:off x="0" y="2959926"/>
            <a:ext cx="5035137" cy="1098157"/>
          </a:xfrm>
        </p:spPr>
        <p:txBody>
          <a:bodyPr lIns="720000" tIns="33059" rIns="33059" bIns="33059" anchor="t"/>
          <a:lstStyle>
            <a:lvl1pPr marL="0" indent="0" algn="l">
              <a:defRPr sz="3700" b="1">
                <a:solidFill>
                  <a:schemeClr val="tx1"/>
                </a:solidFill>
              </a:defRPr>
            </a:lvl1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title</a:t>
            </a:r>
            <a:r>
              <a:rPr lang="fr-FR" dirty="0" smtClean="0"/>
              <a:t>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  <p:custDataLst>
              <p:tags r:id="rId4"/>
            </p:custDataLst>
          </p:nvPr>
        </p:nvSpPr>
        <p:spPr>
          <a:xfrm>
            <a:off x="4491614" y="4949633"/>
            <a:ext cx="4652387" cy="874227"/>
          </a:xfrm>
        </p:spPr>
        <p:txBody>
          <a:bodyPr lIns="720000" tIns="33059" rIns="33059" bIns="33059"/>
          <a:lstStyle>
            <a:lvl1pPr marL="0" indent="0" algn="l">
              <a:buNone/>
              <a:defRPr sz="2200" b="0">
                <a:solidFill>
                  <a:schemeClr val="tx1"/>
                </a:solidFill>
              </a:defRPr>
            </a:lvl1pPr>
            <a:lvl2pPr marL="4571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</p:spTree>
    <p:extLst>
      <p:ext uri="{BB962C8B-B14F-4D97-AF65-F5344CB8AC3E}">
        <p14:creationId xmlns:p14="http://schemas.microsoft.com/office/powerpoint/2010/main" val="3020100661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sessment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375" y="1828800"/>
            <a:ext cx="1828800" cy="1819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0518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Objec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6887389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</p:spTree>
    <p:extLst>
      <p:ext uri="{BB962C8B-B14F-4D97-AF65-F5344CB8AC3E}">
        <p14:creationId xmlns:p14="http://schemas.microsoft.com/office/powerpoint/2010/main" val="27274025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&amp;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1"/>
          <a:ext cx="135749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33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"/>
                        <a:ext cx="135749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  <p:custDataLst>
              <p:tags r:id="rId4"/>
            </p:custDataLst>
          </p:nvPr>
        </p:nvSpPr>
        <p:spPr>
          <a:xfrm>
            <a:off x="298516" y="2111956"/>
            <a:ext cx="8845484" cy="4026560"/>
          </a:xfrm>
        </p:spPr>
        <p:txBody>
          <a:bodyPr/>
          <a:lstStyle>
            <a:lvl1pPr>
              <a:defRPr b="0"/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1" hasCustomPrompt="1"/>
            <p:custDataLst>
              <p:tags r:id="rId5"/>
            </p:custDataLst>
          </p:nvPr>
        </p:nvSpPr>
        <p:spPr>
          <a:xfrm>
            <a:off x="298604" y="1495447"/>
            <a:ext cx="8860286" cy="643612"/>
          </a:xfrm>
        </p:spPr>
        <p:txBody>
          <a:bodyPr/>
          <a:lstStyle>
            <a:lvl1pPr marL="0" indent="0">
              <a:buNone/>
              <a:defRPr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</p:spTree>
    <p:extLst>
      <p:ext uri="{BB962C8B-B14F-4D97-AF65-F5344CB8AC3E}">
        <p14:creationId xmlns:p14="http://schemas.microsoft.com/office/powerpoint/2010/main" val="18655281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57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0" hasCustomPrompt="1"/>
            <p:custDataLst>
              <p:tags r:id="rId4"/>
            </p:custDataLst>
          </p:nvPr>
        </p:nvSpPr>
        <p:spPr>
          <a:xfrm>
            <a:off x="290500" y="1533439"/>
            <a:ext cx="4155820" cy="4715504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1" hasCustomPrompt="1"/>
            <p:custDataLst>
              <p:tags r:id="rId5"/>
            </p:custDataLst>
          </p:nvPr>
        </p:nvSpPr>
        <p:spPr>
          <a:xfrm>
            <a:off x="4636466" y="1533440"/>
            <a:ext cx="4155820" cy="4725584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</p:spTree>
    <p:extLst>
      <p:ext uri="{BB962C8B-B14F-4D97-AF65-F5344CB8AC3E}">
        <p14:creationId xmlns:p14="http://schemas.microsoft.com/office/powerpoint/2010/main" val="16425575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s &amp;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81" name="think-cell Slide" r:id="rId9" imgW="360" imgH="360" progId="">
                  <p:embed/>
                </p:oleObj>
              </mc:Choice>
              <mc:Fallback>
                <p:oleObj name="think-cell Slide" r:id="rId9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0" hasCustomPrompt="1"/>
            <p:custDataLst>
              <p:tags r:id="rId4"/>
            </p:custDataLst>
          </p:nvPr>
        </p:nvSpPr>
        <p:spPr>
          <a:xfrm>
            <a:off x="290500" y="2206953"/>
            <a:ext cx="4155820" cy="404199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1" hasCustomPrompt="1"/>
            <p:custDataLst>
              <p:tags r:id="rId5"/>
            </p:custDataLst>
          </p:nvPr>
        </p:nvSpPr>
        <p:spPr>
          <a:xfrm>
            <a:off x="4636466" y="2208394"/>
            <a:ext cx="4155820" cy="405063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2" hasCustomPrompt="1"/>
            <p:custDataLst>
              <p:tags r:id="rId6"/>
            </p:custDataLst>
          </p:nvPr>
        </p:nvSpPr>
        <p:spPr>
          <a:xfrm>
            <a:off x="290501" y="1542648"/>
            <a:ext cx="4155820" cy="653034"/>
          </a:xfrm>
        </p:spPr>
        <p:txBody>
          <a:bodyPr anchor="ctr"/>
          <a:lstStyle>
            <a:lvl1pPr algn="ctr">
              <a:buNone/>
              <a:defRPr sz="2200" b="1">
                <a:solidFill>
                  <a:schemeClr val="tx2">
                    <a:lumMod val="50000"/>
                  </a:schemeClr>
                </a:solidFill>
              </a:defRPr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  <p:custDataLst>
              <p:tags r:id="rId7"/>
            </p:custDataLst>
          </p:nvPr>
        </p:nvSpPr>
        <p:spPr>
          <a:xfrm>
            <a:off x="4636749" y="1533439"/>
            <a:ext cx="4155820" cy="653034"/>
          </a:xfrm>
        </p:spPr>
        <p:txBody>
          <a:bodyPr anchor="ctr"/>
          <a:lstStyle>
            <a:lvl1pPr algn="ctr">
              <a:buNone/>
              <a:defRPr lang="fr-FR" sz="2200" b="1" kern="1200" noProof="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7871596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08791" y="1459814"/>
            <a:ext cx="3990466" cy="468996"/>
          </a:xfrm>
          <a:solidFill>
            <a:schemeClr val="accent2"/>
          </a:solidFill>
          <a:ln w="254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wrap="square" anchor="ctr">
            <a:noAutofit/>
          </a:bodyPr>
          <a:lstStyle>
            <a:lvl1pPr marL="0" indent="0" algn="ctr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08791" y="1984895"/>
            <a:ext cx="3990466" cy="1685312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2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766260" y="1459814"/>
            <a:ext cx="3990466" cy="468996"/>
          </a:xfrm>
          <a:solidFill>
            <a:schemeClr val="accent2"/>
          </a:solidFill>
          <a:ln w="254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US" sz="1600" b="1" kern="1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766260" y="1984895"/>
            <a:ext cx="3990466" cy="1685312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1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408791" y="3843789"/>
            <a:ext cx="3990466" cy="468996"/>
          </a:xfrm>
          <a:solidFill>
            <a:schemeClr val="accent2"/>
          </a:solidFill>
          <a:ln w="254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wrap="square" anchor="ctr">
            <a:noAutofit/>
          </a:bodyPr>
          <a:lstStyle>
            <a:lvl1pPr marL="0" indent="0" algn="ctr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3" hasCustomPrompt="1"/>
          </p:nvPr>
        </p:nvSpPr>
        <p:spPr>
          <a:xfrm>
            <a:off x="408791" y="4375488"/>
            <a:ext cx="3990466" cy="1820917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1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766260" y="3843789"/>
            <a:ext cx="3990466" cy="468996"/>
          </a:xfrm>
          <a:solidFill>
            <a:schemeClr val="accent2"/>
          </a:solidFill>
          <a:ln w="254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US" sz="1600" b="1" kern="1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10" name="Content Placeholder 5"/>
          <p:cNvSpPr>
            <a:spLocks noGrp="1"/>
          </p:cNvSpPr>
          <p:nvPr>
            <p:ph sz="quarter" idx="15" hasCustomPrompt="1"/>
          </p:nvPr>
        </p:nvSpPr>
        <p:spPr>
          <a:xfrm>
            <a:off x="4766260" y="4375488"/>
            <a:ext cx="3990466" cy="1820917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1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</p:spTree>
    <p:extLst>
      <p:ext uri="{BB962C8B-B14F-4D97-AF65-F5344CB8AC3E}">
        <p14:creationId xmlns:p14="http://schemas.microsoft.com/office/powerpoint/2010/main" val="39587297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05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354854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1"/>
          <a:ext cx="135749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29" name="think-cell Slide" r:id="rId4" imgW="360" imgH="360" progId="">
                  <p:embed/>
                </p:oleObj>
              </mc:Choice>
              <mc:Fallback>
                <p:oleObj name="think-cell Slide" r:id="rId4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"/>
                        <a:ext cx="135749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002201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itchFamily="2" charset="2"/>
              <a:buChar char="Ø"/>
              <a:defRPr/>
            </a:lvl1pPr>
            <a:lvl4pPr>
              <a:defRPr lang="en-US" sz="1600" kern="1200" dirty="0" smtClean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ea typeface="+mn-ea"/>
                <a:cs typeface="+mn-cs"/>
              </a:defRPr>
            </a:lvl4pPr>
            <a:lvl5pPr>
              <a:defRPr lang="en-US" sz="1600" kern="1200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D3BC1-A2FE-477B-BC4B-91440EEA7D51}" type="datetimeFigureOut">
              <a:rPr lang="en-US" smtClean="0"/>
              <a:pPr/>
              <a:t>7/27/2020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1576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ver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5" name="Graphic 97">
            <a:extLst>
              <a:ext uri="{FF2B5EF4-FFF2-40B4-BE49-F238E27FC236}">
                <a16:creationId xmlns="" xmlns:a16="http://schemas.microsoft.com/office/drawing/2014/main" id="{46279687-00F0-4823-8159-585447C125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3845575" y="0"/>
            <a:ext cx="5298425" cy="6858000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305991" y="3068961"/>
            <a:ext cx="3725949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>
            <a:noAutofit/>
          </a:bodyPr>
          <a:lstStyle>
            <a:lvl1pPr>
              <a:lnSpc>
                <a:spcPts val="2250"/>
              </a:lnSpc>
              <a:defRPr lang="en-US" sz="1950" b="0" dirty="0">
                <a:solidFill>
                  <a:srgbClr val="0070AD"/>
                </a:solidFill>
              </a:defRPr>
            </a:lvl1pPr>
          </a:lstStyle>
          <a:p>
            <a:pPr marL="0" lvl="0"/>
            <a:r>
              <a:rPr lang="en-US" dirty="0"/>
              <a:t>Click to insert title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5991" y="3932560"/>
            <a:ext cx="3725949" cy="1223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marR="0" indent="0" algn="l" defTabSz="685800" rtl="0" eaLnBrk="1" fontAlgn="auto" latinLnBrk="0" hangingPunct="1">
              <a:lnSpc>
                <a:spcPts val="13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200" dirty="0">
                <a:solidFill>
                  <a:srgbClr val="0070AD"/>
                </a:solidFill>
              </a:defRPr>
            </a:lvl1pPr>
          </a:lstStyle>
          <a:p>
            <a:pPr marL="0" lvl="0"/>
            <a:r>
              <a:rPr lang="en-US" dirty="0"/>
              <a:t>Click to insert presenter, location, and date</a:t>
            </a:r>
          </a:p>
        </p:txBody>
      </p:sp>
      <p:pic>
        <p:nvPicPr>
          <p:cNvPr id="7" name="Graphic 9">
            <a:extLst>
              <a:ext uri="{FF2B5EF4-FFF2-40B4-BE49-F238E27FC236}">
                <a16:creationId xmlns="" xmlns:a16="http://schemas.microsoft.com/office/drawing/2014/main" id="{C3D2EC56-D17C-4A75-8178-C69397BC73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5991" y="6101473"/>
            <a:ext cx="1714500" cy="510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672478"/>
      </p:ext>
    </p:extLst>
  </p:cSld>
  <p:clrMapOvr>
    <a:masterClrMapping/>
  </p:clrMapOvr>
  <p:hf sldNum="0" hdr="0" dt="0"/>
  <p:extLst mod="1">
    <p:ext uri="{DCECCB84-F9BA-43D5-87BE-67443E8EF086}">
      <p15:sldGuideLst xmlns:p15="http://schemas.microsoft.com/office/powerpoint/2012/main">
        <p15:guide id="1" pos="7219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85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Freeform 7"/>
          <p:cNvSpPr>
            <a:spLocks/>
          </p:cNvSpPr>
          <p:nvPr userDrawn="1"/>
        </p:nvSpPr>
        <p:spPr bwMode="auto">
          <a:xfrm flipH="1">
            <a:off x="0" y="0"/>
            <a:ext cx="3675138" cy="6858000"/>
          </a:xfrm>
          <a:custGeom>
            <a:avLst/>
            <a:gdLst>
              <a:gd name="connsiteX0" fmla="*/ 2443 w 38019"/>
              <a:gd name="connsiteY0" fmla="*/ 0 h 10000"/>
              <a:gd name="connsiteX1" fmla="*/ 2443 w 38019"/>
              <a:gd name="connsiteY1" fmla="*/ 1594 h 10000"/>
              <a:gd name="connsiteX2" fmla="*/ 1145 w 38019"/>
              <a:gd name="connsiteY2" fmla="*/ 2750 h 10000"/>
              <a:gd name="connsiteX3" fmla="*/ 0 w 38019"/>
              <a:gd name="connsiteY3" fmla="*/ 3031 h 10000"/>
              <a:gd name="connsiteX4" fmla="*/ 420 w 38019"/>
              <a:gd name="connsiteY4" fmla="*/ 3124 h 10000"/>
              <a:gd name="connsiteX5" fmla="*/ 2443 w 38019"/>
              <a:gd name="connsiteY5" fmla="*/ 4538 h 10000"/>
              <a:gd name="connsiteX6" fmla="*/ 2443 w 38019"/>
              <a:gd name="connsiteY6" fmla="*/ 10000 h 10000"/>
              <a:gd name="connsiteX7" fmla="*/ 10000 w 38019"/>
              <a:gd name="connsiteY7" fmla="*/ 10000 h 10000"/>
              <a:gd name="connsiteX8" fmla="*/ 38019 w 38019"/>
              <a:gd name="connsiteY8" fmla="*/ 0 h 10000"/>
              <a:gd name="connsiteX9" fmla="*/ 2443 w 38019"/>
              <a:gd name="connsiteY9" fmla="*/ 0 h 10000"/>
              <a:gd name="connsiteX0" fmla="*/ 2443 w 38019"/>
              <a:gd name="connsiteY0" fmla="*/ 0 h 10000"/>
              <a:gd name="connsiteX1" fmla="*/ 2443 w 38019"/>
              <a:gd name="connsiteY1" fmla="*/ 1594 h 10000"/>
              <a:gd name="connsiteX2" fmla="*/ 1145 w 38019"/>
              <a:gd name="connsiteY2" fmla="*/ 2750 h 10000"/>
              <a:gd name="connsiteX3" fmla="*/ 0 w 38019"/>
              <a:gd name="connsiteY3" fmla="*/ 3031 h 10000"/>
              <a:gd name="connsiteX4" fmla="*/ 420 w 38019"/>
              <a:gd name="connsiteY4" fmla="*/ 3124 h 10000"/>
              <a:gd name="connsiteX5" fmla="*/ 2443 w 38019"/>
              <a:gd name="connsiteY5" fmla="*/ 4538 h 10000"/>
              <a:gd name="connsiteX6" fmla="*/ 2443 w 38019"/>
              <a:gd name="connsiteY6" fmla="*/ 10000 h 10000"/>
              <a:gd name="connsiteX7" fmla="*/ 38019 w 38019"/>
              <a:gd name="connsiteY7" fmla="*/ 9997 h 10000"/>
              <a:gd name="connsiteX8" fmla="*/ 38019 w 38019"/>
              <a:gd name="connsiteY8" fmla="*/ 0 h 10000"/>
              <a:gd name="connsiteX9" fmla="*/ 2443 w 38019"/>
              <a:gd name="connsiteY9" fmla="*/ 0 h 10000"/>
              <a:gd name="connsiteX0" fmla="*/ 2443 w 38019"/>
              <a:gd name="connsiteY0" fmla="*/ 14 h 10014"/>
              <a:gd name="connsiteX1" fmla="*/ 2443 w 38019"/>
              <a:gd name="connsiteY1" fmla="*/ 1608 h 10014"/>
              <a:gd name="connsiteX2" fmla="*/ 1145 w 38019"/>
              <a:gd name="connsiteY2" fmla="*/ 2764 h 10014"/>
              <a:gd name="connsiteX3" fmla="*/ 0 w 38019"/>
              <a:gd name="connsiteY3" fmla="*/ 3045 h 10014"/>
              <a:gd name="connsiteX4" fmla="*/ 420 w 38019"/>
              <a:gd name="connsiteY4" fmla="*/ 3138 h 10014"/>
              <a:gd name="connsiteX5" fmla="*/ 2443 w 38019"/>
              <a:gd name="connsiteY5" fmla="*/ 4552 h 10014"/>
              <a:gd name="connsiteX6" fmla="*/ 2443 w 38019"/>
              <a:gd name="connsiteY6" fmla="*/ 10014 h 10014"/>
              <a:gd name="connsiteX7" fmla="*/ 38019 w 38019"/>
              <a:gd name="connsiteY7" fmla="*/ 10011 h 10014"/>
              <a:gd name="connsiteX8" fmla="*/ 33103 w 38019"/>
              <a:gd name="connsiteY8" fmla="*/ 0 h 10014"/>
              <a:gd name="connsiteX9" fmla="*/ 2443 w 38019"/>
              <a:gd name="connsiteY9" fmla="*/ 14 h 10014"/>
              <a:gd name="connsiteX0" fmla="*/ 2443 w 33832"/>
              <a:gd name="connsiteY0" fmla="*/ 14 h 10025"/>
              <a:gd name="connsiteX1" fmla="*/ 2443 w 33832"/>
              <a:gd name="connsiteY1" fmla="*/ 1608 h 10025"/>
              <a:gd name="connsiteX2" fmla="*/ 1145 w 33832"/>
              <a:gd name="connsiteY2" fmla="*/ 2764 h 10025"/>
              <a:gd name="connsiteX3" fmla="*/ 0 w 33832"/>
              <a:gd name="connsiteY3" fmla="*/ 3045 h 10025"/>
              <a:gd name="connsiteX4" fmla="*/ 420 w 33832"/>
              <a:gd name="connsiteY4" fmla="*/ 3138 h 10025"/>
              <a:gd name="connsiteX5" fmla="*/ 2443 w 33832"/>
              <a:gd name="connsiteY5" fmla="*/ 4552 h 10025"/>
              <a:gd name="connsiteX6" fmla="*/ 2443 w 33832"/>
              <a:gd name="connsiteY6" fmla="*/ 10014 h 10025"/>
              <a:gd name="connsiteX7" fmla="*/ 33832 w 33832"/>
              <a:gd name="connsiteY7" fmla="*/ 10025 h 10025"/>
              <a:gd name="connsiteX8" fmla="*/ 33103 w 33832"/>
              <a:gd name="connsiteY8" fmla="*/ 0 h 10025"/>
              <a:gd name="connsiteX9" fmla="*/ 2443 w 33832"/>
              <a:gd name="connsiteY9" fmla="*/ 14 h 10025"/>
              <a:gd name="connsiteX0" fmla="*/ 2443 w 33832"/>
              <a:gd name="connsiteY0" fmla="*/ 14 h 10025"/>
              <a:gd name="connsiteX1" fmla="*/ 2443 w 33832"/>
              <a:gd name="connsiteY1" fmla="*/ 1608 h 10025"/>
              <a:gd name="connsiteX2" fmla="*/ 1145 w 33832"/>
              <a:gd name="connsiteY2" fmla="*/ 2764 h 10025"/>
              <a:gd name="connsiteX3" fmla="*/ 0 w 33832"/>
              <a:gd name="connsiteY3" fmla="*/ 3045 h 10025"/>
              <a:gd name="connsiteX4" fmla="*/ 420 w 33832"/>
              <a:gd name="connsiteY4" fmla="*/ 3138 h 10025"/>
              <a:gd name="connsiteX5" fmla="*/ 2443 w 33832"/>
              <a:gd name="connsiteY5" fmla="*/ 4552 h 10025"/>
              <a:gd name="connsiteX6" fmla="*/ 2443 w 33832"/>
              <a:gd name="connsiteY6" fmla="*/ 10014 h 10025"/>
              <a:gd name="connsiteX7" fmla="*/ 33832 w 33832"/>
              <a:gd name="connsiteY7" fmla="*/ 10025 h 10025"/>
              <a:gd name="connsiteX8" fmla="*/ 31946 w 33832"/>
              <a:gd name="connsiteY8" fmla="*/ 0 h 10025"/>
              <a:gd name="connsiteX9" fmla="*/ 2443 w 33832"/>
              <a:gd name="connsiteY9" fmla="*/ 14 h 10025"/>
              <a:gd name="connsiteX0" fmla="*/ 2443 w 33832"/>
              <a:gd name="connsiteY0" fmla="*/ 14 h 10025"/>
              <a:gd name="connsiteX1" fmla="*/ 2443 w 33832"/>
              <a:gd name="connsiteY1" fmla="*/ 1608 h 10025"/>
              <a:gd name="connsiteX2" fmla="*/ 1145 w 33832"/>
              <a:gd name="connsiteY2" fmla="*/ 2764 h 10025"/>
              <a:gd name="connsiteX3" fmla="*/ 0 w 33832"/>
              <a:gd name="connsiteY3" fmla="*/ 3045 h 10025"/>
              <a:gd name="connsiteX4" fmla="*/ 420 w 33832"/>
              <a:gd name="connsiteY4" fmla="*/ 3138 h 10025"/>
              <a:gd name="connsiteX5" fmla="*/ 2443 w 33832"/>
              <a:gd name="connsiteY5" fmla="*/ 4552 h 10025"/>
              <a:gd name="connsiteX6" fmla="*/ 2443 w 33832"/>
              <a:gd name="connsiteY6" fmla="*/ 10014 h 10025"/>
              <a:gd name="connsiteX7" fmla="*/ 33832 w 33832"/>
              <a:gd name="connsiteY7" fmla="*/ 10025 h 10025"/>
              <a:gd name="connsiteX8" fmla="*/ 32061 w 33832"/>
              <a:gd name="connsiteY8" fmla="*/ 0 h 10025"/>
              <a:gd name="connsiteX9" fmla="*/ 2443 w 33832"/>
              <a:gd name="connsiteY9" fmla="*/ 14 h 10025"/>
              <a:gd name="connsiteX0" fmla="*/ 2443 w 33832"/>
              <a:gd name="connsiteY0" fmla="*/ 28 h 10039"/>
              <a:gd name="connsiteX1" fmla="*/ 2443 w 33832"/>
              <a:gd name="connsiteY1" fmla="*/ 1622 h 10039"/>
              <a:gd name="connsiteX2" fmla="*/ 1145 w 33832"/>
              <a:gd name="connsiteY2" fmla="*/ 2778 h 10039"/>
              <a:gd name="connsiteX3" fmla="*/ 0 w 33832"/>
              <a:gd name="connsiteY3" fmla="*/ 3059 h 10039"/>
              <a:gd name="connsiteX4" fmla="*/ 420 w 33832"/>
              <a:gd name="connsiteY4" fmla="*/ 3152 h 10039"/>
              <a:gd name="connsiteX5" fmla="*/ 2443 w 33832"/>
              <a:gd name="connsiteY5" fmla="*/ 4566 h 10039"/>
              <a:gd name="connsiteX6" fmla="*/ 2443 w 33832"/>
              <a:gd name="connsiteY6" fmla="*/ 10028 h 10039"/>
              <a:gd name="connsiteX7" fmla="*/ 33832 w 33832"/>
              <a:gd name="connsiteY7" fmla="*/ 10039 h 10039"/>
              <a:gd name="connsiteX8" fmla="*/ 31946 w 33832"/>
              <a:gd name="connsiteY8" fmla="*/ 0 h 10039"/>
              <a:gd name="connsiteX9" fmla="*/ 2443 w 33832"/>
              <a:gd name="connsiteY9" fmla="*/ 28 h 10039"/>
              <a:gd name="connsiteX0" fmla="*/ 2443 w 33832"/>
              <a:gd name="connsiteY0" fmla="*/ 0 h 10011"/>
              <a:gd name="connsiteX1" fmla="*/ 2443 w 33832"/>
              <a:gd name="connsiteY1" fmla="*/ 1594 h 10011"/>
              <a:gd name="connsiteX2" fmla="*/ 1145 w 33832"/>
              <a:gd name="connsiteY2" fmla="*/ 2750 h 10011"/>
              <a:gd name="connsiteX3" fmla="*/ 0 w 33832"/>
              <a:gd name="connsiteY3" fmla="*/ 3031 h 10011"/>
              <a:gd name="connsiteX4" fmla="*/ 420 w 33832"/>
              <a:gd name="connsiteY4" fmla="*/ 3124 h 10011"/>
              <a:gd name="connsiteX5" fmla="*/ 2443 w 33832"/>
              <a:gd name="connsiteY5" fmla="*/ 4538 h 10011"/>
              <a:gd name="connsiteX6" fmla="*/ 2443 w 33832"/>
              <a:gd name="connsiteY6" fmla="*/ 10000 h 10011"/>
              <a:gd name="connsiteX7" fmla="*/ 33832 w 33832"/>
              <a:gd name="connsiteY7" fmla="*/ 10011 h 10011"/>
              <a:gd name="connsiteX8" fmla="*/ 32061 w 33832"/>
              <a:gd name="connsiteY8" fmla="*/ 69 h 10011"/>
              <a:gd name="connsiteX9" fmla="*/ 2443 w 33832"/>
              <a:gd name="connsiteY9" fmla="*/ 0 h 10011"/>
              <a:gd name="connsiteX0" fmla="*/ 2443 w 33832"/>
              <a:gd name="connsiteY0" fmla="*/ 0 h 10011"/>
              <a:gd name="connsiteX1" fmla="*/ 2443 w 33832"/>
              <a:gd name="connsiteY1" fmla="*/ 1594 h 10011"/>
              <a:gd name="connsiteX2" fmla="*/ 1145 w 33832"/>
              <a:gd name="connsiteY2" fmla="*/ 2750 h 10011"/>
              <a:gd name="connsiteX3" fmla="*/ 0 w 33832"/>
              <a:gd name="connsiteY3" fmla="*/ 3031 h 10011"/>
              <a:gd name="connsiteX4" fmla="*/ 420 w 33832"/>
              <a:gd name="connsiteY4" fmla="*/ 3124 h 10011"/>
              <a:gd name="connsiteX5" fmla="*/ 2443 w 33832"/>
              <a:gd name="connsiteY5" fmla="*/ 4538 h 10011"/>
              <a:gd name="connsiteX6" fmla="*/ 2443 w 33832"/>
              <a:gd name="connsiteY6" fmla="*/ 10000 h 10011"/>
              <a:gd name="connsiteX7" fmla="*/ 33832 w 33832"/>
              <a:gd name="connsiteY7" fmla="*/ 10011 h 10011"/>
              <a:gd name="connsiteX8" fmla="*/ 31946 w 33832"/>
              <a:gd name="connsiteY8" fmla="*/ 27 h 10011"/>
              <a:gd name="connsiteX9" fmla="*/ 2443 w 33832"/>
              <a:gd name="connsiteY9" fmla="*/ 0 h 10011"/>
              <a:gd name="connsiteX0" fmla="*/ 2443 w 33832"/>
              <a:gd name="connsiteY0" fmla="*/ 0 h 10011"/>
              <a:gd name="connsiteX1" fmla="*/ 2443 w 33832"/>
              <a:gd name="connsiteY1" fmla="*/ 1594 h 10011"/>
              <a:gd name="connsiteX2" fmla="*/ 1145 w 33832"/>
              <a:gd name="connsiteY2" fmla="*/ 2750 h 10011"/>
              <a:gd name="connsiteX3" fmla="*/ 0 w 33832"/>
              <a:gd name="connsiteY3" fmla="*/ 3031 h 10011"/>
              <a:gd name="connsiteX4" fmla="*/ 420 w 33832"/>
              <a:gd name="connsiteY4" fmla="*/ 3124 h 10011"/>
              <a:gd name="connsiteX5" fmla="*/ 2443 w 33832"/>
              <a:gd name="connsiteY5" fmla="*/ 4538 h 10011"/>
              <a:gd name="connsiteX6" fmla="*/ 2443 w 33832"/>
              <a:gd name="connsiteY6" fmla="*/ 10000 h 10011"/>
              <a:gd name="connsiteX7" fmla="*/ 33832 w 33832"/>
              <a:gd name="connsiteY7" fmla="*/ 10011 h 10011"/>
              <a:gd name="connsiteX8" fmla="*/ 31946 w 33832"/>
              <a:gd name="connsiteY8" fmla="*/ 13 h 10011"/>
              <a:gd name="connsiteX9" fmla="*/ 2443 w 33832"/>
              <a:gd name="connsiteY9" fmla="*/ 0 h 10011"/>
              <a:gd name="connsiteX0" fmla="*/ 2443 w 33832"/>
              <a:gd name="connsiteY0" fmla="*/ 29 h 10040"/>
              <a:gd name="connsiteX1" fmla="*/ 2443 w 33832"/>
              <a:gd name="connsiteY1" fmla="*/ 1623 h 10040"/>
              <a:gd name="connsiteX2" fmla="*/ 1145 w 33832"/>
              <a:gd name="connsiteY2" fmla="*/ 2779 h 10040"/>
              <a:gd name="connsiteX3" fmla="*/ 0 w 33832"/>
              <a:gd name="connsiteY3" fmla="*/ 3060 h 10040"/>
              <a:gd name="connsiteX4" fmla="*/ 420 w 33832"/>
              <a:gd name="connsiteY4" fmla="*/ 3153 h 10040"/>
              <a:gd name="connsiteX5" fmla="*/ 2443 w 33832"/>
              <a:gd name="connsiteY5" fmla="*/ 4567 h 10040"/>
              <a:gd name="connsiteX6" fmla="*/ 2443 w 33832"/>
              <a:gd name="connsiteY6" fmla="*/ 10029 h 10040"/>
              <a:gd name="connsiteX7" fmla="*/ 33832 w 33832"/>
              <a:gd name="connsiteY7" fmla="*/ 10040 h 10040"/>
              <a:gd name="connsiteX8" fmla="*/ 31946 w 33832"/>
              <a:gd name="connsiteY8" fmla="*/ 0 h 10040"/>
              <a:gd name="connsiteX9" fmla="*/ 2443 w 33832"/>
              <a:gd name="connsiteY9" fmla="*/ 29 h 10040"/>
              <a:gd name="connsiteX0" fmla="*/ 2443 w 31997"/>
              <a:gd name="connsiteY0" fmla="*/ 29 h 10029"/>
              <a:gd name="connsiteX1" fmla="*/ 2443 w 31997"/>
              <a:gd name="connsiteY1" fmla="*/ 1623 h 10029"/>
              <a:gd name="connsiteX2" fmla="*/ 1145 w 31997"/>
              <a:gd name="connsiteY2" fmla="*/ 2779 h 10029"/>
              <a:gd name="connsiteX3" fmla="*/ 0 w 31997"/>
              <a:gd name="connsiteY3" fmla="*/ 3060 h 10029"/>
              <a:gd name="connsiteX4" fmla="*/ 420 w 31997"/>
              <a:gd name="connsiteY4" fmla="*/ 3153 h 10029"/>
              <a:gd name="connsiteX5" fmla="*/ 2443 w 31997"/>
              <a:gd name="connsiteY5" fmla="*/ 4567 h 10029"/>
              <a:gd name="connsiteX6" fmla="*/ 2443 w 31997"/>
              <a:gd name="connsiteY6" fmla="*/ 10029 h 10029"/>
              <a:gd name="connsiteX7" fmla="*/ 31997 w 31997"/>
              <a:gd name="connsiteY7" fmla="*/ 10026 h 10029"/>
              <a:gd name="connsiteX8" fmla="*/ 31946 w 31997"/>
              <a:gd name="connsiteY8" fmla="*/ 0 h 10029"/>
              <a:gd name="connsiteX9" fmla="*/ 2443 w 31997"/>
              <a:gd name="connsiteY9" fmla="*/ 29 h 10029"/>
              <a:gd name="connsiteX0" fmla="*/ 2443 w 31997"/>
              <a:gd name="connsiteY0" fmla="*/ 0 h 10042"/>
              <a:gd name="connsiteX1" fmla="*/ 2443 w 31997"/>
              <a:gd name="connsiteY1" fmla="*/ 1636 h 10042"/>
              <a:gd name="connsiteX2" fmla="*/ 1145 w 31997"/>
              <a:gd name="connsiteY2" fmla="*/ 2792 h 10042"/>
              <a:gd name="connsiteX3" fmla="*/ 0 w 31997"/>
              <a:gd name="connsiteY3" fmla="*/ 3073 h 10042"/>
              <a:gd name="connsiteX4" fmla="*/ 420 w 31997"/>
              <a:gd name="connsiteY4" fmla="*/ 3166 h 10042"/>
              <a:gd name="connsiteX5" fmla="*/ 2443 w 31997"/>
              <a:gd name="connsiteY5" fmla="*/ 4580 h 10042"/>
              <a:gd name="connsiteX6" fmla="*/ 2443 w 31997"/>
              <a:gd name="connsiteY6" fmla="*/ 10042 h 10042"/>
              <a:gd name="connsiteX7" fmla="*/ 31997 w 31997"/>
              <a:gd name="connsiteY7" fmla="*/ 10039 h 10042"/>
              <a:gd name="connsiteX8" fmla="*/ 31946 w 31997"/>
              <a:gd name="connsiteY8" fmla="*/ 13 h 10042"/>
              <a:gd name="connsiteX9" fmla="*/ 2443 w 31997"/>
              <a:gd name="connsiteY9" fmla="*/ 0 h 10042"/>
              <a:gd name="connsiteX0" fmla="*/ 2443 w 31997"/>
              <a:gd name="connsiteY0" fmla="*/ 0 h 10042"/>
              <a:gd name="connsiteX1" fmla="*/ 2443 w 31997"/>
              <a:gd name="connsiteY1" fmla="*/ 1636 h 10042"/>
              <a:gd name="connsiteX2" fmla="*/ 1145 w 31997"/>
              <a:gd name="connsiteY2" fmla="*/ 2792 h 10042"/>
              <a:gd name="connsiteX3" fmla="*/ 0 w 31997"/>
              <a:gd name="connsiteY3" fmla="*/ 3073 h 10042"/>
              <a:gd name="connsiteX4" fmla="*/ 420 w 31997"/>
              <a:gd name="connsiteY4" fmla="*/ 3166 h 10042"/>
              <a:gd name="connsiteX5" fmla="*/ 2443 w 31997"/>
              <a:gd name="connsiteY5" fmla="*/ 4580 h 10042"/>
              <a:gd name="connsiteX6" fmla="*/ 2443 w 31997"/>
              <a:gd name="connsiteY6" fmla="*/ 10042 h 10042"/>
              <a:gd name="connsiteX7" fmla="*/ 31997 w 31997"/>
              <a:gd name="connsiteY7" fmla="*/ 10039 h 10042"/>
              <a:gd name="connsiteX8" fmla="*/ 31997 w 31997"/>
              <a:gd name="connsiteY8" fmla="*/ 0 h 10042"/>
              <a:gd name="connsiteX9" fmla="*/ 2443 w 31997"/>
              <a:gd name="connsiteY9" fmla="*/ 0 h 10042"/>
              <a:gd name="connsiteX0" fmla="*/ 2443 w 40083"/>
              <a:gd name="connsiteY0" fmla="*/ 0 h 10042"/>
              <a:gd name="connsiteX1" fmla="*/ 2443 w 40083"/>
              <a:gd name="connsiteY1" fmla="*/ 1636 h 10042"/>
              <a:gd name="connsiteX2" fmla="*/ 1145 w 40083"/>
              <a:gd name="connsiteY2" fmla="*/ 2792 h 10042"/>
              <a:gd name="connsiteX3" fmla="*/ 0 w 40083"/>
              <a:gd name="connsiteY3" fmla="*/ 3073 h 10042"/>
              <a:gd name="connsiteX4" fmla="*/ 420 w 40083"/>
              <a:gd name="connsiteY4" fmla="*/ 3166 h 10042"/>
              <a:gd name="connsiteX5" fmla="*/ 2443 w 40083"/>
              <a:gd name="connsiteY5" fmla="*/ 4580 h 10042"/>
              <a:gd name="connsiteX6" fmla="*/ 2443 w 40083"/>
              <a:gd name="connsiteY6" fmla="*/ 10042 h 10042"/>
              <a:gd name="connsiteX7" fmla="*/ 31997 w 40083"/>
              <a:gd name="connsiteY7" fmla="*/ 10039 h 10042"/>
              <a:gd name="connsiteX8" fmla="*/ 40083 w 40083"/>
              <a:gd name="connsiteY8" fmla="*/ 0 h 10042"/>
              <a:gd name="connsiteX9" fmla="*/ 2443 w 40083"/>
              <a:gd name="connsiteY9" fmla="*/ 0 h 10042"/>
              <a:gd name="connsiteX0" fmla="*/ 2443 w 40083"/>
              <a:gd name="connsiteY0" fmla="*/ 0 h 10042"/>
              <a:gd name="connsiteX1" fmla="*/ 2443 w 40083"/>
              <a:gd name="connsiteY1" fmla="*/ 1636 h 10042"/>
              <a:gd name="connsiteX2" fmla="*/ 1145 w 40083"/>
              <a:gd name="connsiteY2" fmla="*/ 2792 h 10042"/>
              <a:gd name="connsiteX3" fmla="*/ 0 w 40083"/>
              <a:gd name="connsiteY3" fmla="*/ 3073 h 10042"/>
              <a:gd name="connsiteX4" fmla="*/ 420 w 40083"/>
              <a:gd name="connsiteY4" fmla="*/ 3166 h 10042"/>
              <a:gd name="connsiteX5" fmla="*/ 2443 w 40083"/>
              <a:gd name="connsiteY5" fmla="*/ 4580 h 10042"/>
              <a:gd name="connsiteX6" fmla="*/ 2443 w 40083"/>
              <a:gd name="connsiteY6" fmla="*/ 10042 h 10042"/>
              <a:gd name="connsiteX7" fmla="*/ 40083 w 40083"/>
              <a:gd name="connsiteY7" fmla="*/ 10042 h 10042"/>
              <a:gd name="connsiteX8" fmla="*/ 40083 w 40083"/>
              <a:gd name="connsiteY8" fmla="*/ 0 h 10042"/>
              <a:gd name="connsiteX9" fmla="*/ 2443 w 40083"/>
              <a:gd name="connsiteY9" fmla="*/ 0 h 10042"/>
              <a:gd name="connsiteX0" fmla="*/ 2443 w 40083"/>
              <a:gd name="connsiteY0" fmla="*/ 0 h 10042"/>
              <a:gd name="connsiteX1" fmla="*/ 2443 w 40083"/>
              <a:gd name="connsiteY1" fmla="*/ 1636 h 10042"/>
              <a:gd name="connsiteX2" fmla="*/ 1145 w 40083"/>
              <a:gd name="connsiteY2" fmla="*/ 2792 h 10042"/>
              <a:gd name="connsiteX3" fmla="*/ 0 w 40083"/>
              <a:gd name="connsiteY3" fmla="*/ 3073 h 10042"/>
              <a:gd name="connsiteX4" fmla="*/ 420 w 40083"/>
              <a:gd name="connsiteY4" fmla="*/ 3166 h 10042"/>
              <a:gd name="connsiteX5" fmla="*/ 2443 w 40083"/>
              <a:gd name="connsiteY5" fmla="*/ 4580 h 10042"/>
              <a:gd name="connsiteX6" fmla="*/ 2443 w 40083"/>
              <a:gd name="connsiteY6" fmla="*/ 10042 h 10042"/>
              <a:gd name="connsiteX7" fmla="*/ 40083 w 40083"/>
              <a:gd name="connsiteY7" fmla="*/ 10042 h 10042"/>
              <a:gd name="connsiteX8" fmla="*/ 24076 w 40083"/>
              <a:gd name="connsiteY8" fmla="*/ 14 h 10042"/>
              <a:gd name="connsiteX9" fmla="*/ 2443 w 40083"/>
              <a:gd name="connsiteY9" fmla="*/ 0 h 10042"/>
              <a:gd name="connsiteX0" fmla="*/ 2443 w 24076"/>
              <a:gd name="connsiteY0" fmla="*/ 0 h 10042"/>
              <a:gd name="connsiteX1" fmla="*/ 2443 w 24076"/>
              <a:gd name="connsiteY1" fmla="*/ 1636 h 10042"/>
              <a:gd name="connsiteX2" fmla="*/ 1145 w 24076"/>
              <a:gd name="connsiteY2" fmla="*/ 2792 h 10042"/>
              <a:gd name="connsiteX3" fmla="*/ 0 w 24076"/>
              <a:gd name="connsiteY3" fmla="*/ 3073 h 10042"/>
              <a:gd name="connsiteX4" fmla="*/ 420 w 24076"/>
              <a:gd name="connsiteY4" fmla="*/ 3166 h 10042"/>
              <a:gd name="connsiteX5" fmla="*/ 2443 w 24076"/>
              <a:gd name="connsiteY5" fmla="*/ 4580 h 10042"/>
              <a:gd name="connsiteX6" fmla="*/ 2443 w 24076"/>
              <a:gd name="connsiteY6" fmla="*/ 10042 h 10042"/>
              <a:gd name="connsiteX7" fmla="*/ 24076 w 24076"/>
              <a:gd name="connsiteY7" fmla="*/ 10042 h 10042"/>
              <a:gd name="connsiteX8" fmla="*/ 24076 w 24076"/>
              <a:gd name="connsiteY8" fmla="*/ 14 h 10042"/>
              <a:gd name="connsiteX9" fmla="*/ 2443 w 24076"/>
              <a:gd name="connsiteY9" fmla="*/ 0 h 10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076" h="10042">
                <a:moveTo>
                  <a:pt x="2443" y="0"/>
                </a:moveTo>
                <a:lnTo>
                  <a:pt x="2443" y="1636"/>
                </a:lnTo>
                <a:cubicBezTo>
                  <a:pt x="2443" y="2080"/>
                  <a:pt x="2023" y="2477"/>
                  <a:pt x="1145" y="2792"/>
                </a:cubicBezTo>
                <a:cubicBezTo>
                  <a:pt x="821" y="2898"/>
                  <a:pt x="439" y="2967"/>
                  <a:pt x="0" y="3073"/>
                </a:cubicBezTo>
                <a:cubicBezTo>
                  <a:pt x="153" y="3110"/>
                  <a:pt x="286" y="3143"/>
                  <a:pt x="420" y="3166"/>
                </a:cubicBezTo>
                <a:cubicBezTo>
                  <a:pt x="1813" y="3494"/>
                  <a:pt x="2443" y="3975"/>
                  <a:pt x="2443" y="4580"/>
                </a:cubicBezTo>
                <a:lnTo>
                  <a:pt x="2443" y="10042"/>
                </a:lnTo>
                <a:lnTo>
                  <a:pt x="24076" y="10042"/>
                </a:lnTo>
                <a:lnTo>
                  <a:pt x="24076" y="14"/>
                </a:lnTo>
                <a:lnTo>
                  <a:pt x="2443" y="0"/>
                </a:ln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endParaRPr lang="en-US" sz="2000" b="1" kern="1200" noProof="0" dirty="0">
              <a:solidFill>
                <a:schemeClr val="bg2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290147" y="962025"/>
            <a:ext cx="2883877" cy="2248140"/>
          </a:xfrm>
          <a:prstGeom prst="rect">
            <a:avLst/>
          </a:prstGeom>
        </p:spPr>
        <p:txBody>
          <a:bodyPr lIns="180000" tIns="33059" rIns="36000" bIns="33059" anchor="ctr" anchorCtr="0"/>
          <a:lstStyle>
            <a:lvl1pPr algn="l">
              <a:defRPr lang="en-US" sz="4000" b="1" kern="1200" baseline="0" noProof="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 algn="l" defTabSz="839694" rtl="0" eaLnBrk="1" latinLnBrk="0" hangingPunct="1">
              <a:spcBef>
                <a:spcPct val="0"/>
              </a:spcBef>
              <a:buNone/>
            </a:pPr>
            <a:r>
              <a:rPr lang="en-US" noProof="0" dirty="0" smtClean="0"/>
              <a:t>Click here to edit master text</a:t>
            </a:r>
          </a:p>
        </p:txBody>
      </p:sp>
      <p:sp>
        <p:nvSpPr>
          <p:cNvPr id="10" name="Espace réservé du contenu 9"/>
          <p:cNvSpPr>
            <a:spLocks noGrp="1"/>
          </p:cNvSpPr>
          <p:nvPr>
            <p:ph sz="quarter" idx="10"/>
          </p:nvPr>
        </p:nvSpPr>
        <p:spPr>
          <a:xfrm>
            <a:off x="3821539" y="1512000"/>
            <a:ext cx="4851889" cy="4788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2577845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Opener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="" xmlns:a16="http://schemas.microsoft.com/office/drawing/2014/main" id="{BED4D731-14A5-4158-B245-8DDD87FF6DE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l="10880" b="21349"/>
          <a:stretch/>
        </p:blipFill>
        <p:spPr>
          <a:xfrm flipH="1">
            <a:off x="3676014" y="838200"/>
            <a:ext cx="5467986" cy="6019801"/>
          </a:xfrm>
          <a:prstGeom prst="rect">
            <a:avLst/>
          </a:prstGeom>
        </p:spPr>
      </p:pic>
      <p:sp>
        <p:nvSpPr>
          <p:cNvPr id="7" name="Text Placeholder 13">
            <a:extLst>
              <a:ext uri="{FF2B5EF4-FFF2-40B4-BE49-F238E27FC236}">
                <a16:creationId xmlns="" xmlns:a16="http://schemas.microsoft.com/office/drawing/2014/main" id="{5C674D03-4995-4743-8CE4-61CF32CFBDD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274078" y="2946391"/>
            <a:ext cx="3563932" cy="1418714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lnSpc>
                <a:spcPts val="2250"/>
              </a:lnSpc>
              <a:buNone/>
              <a:defRPr sz="1950">
                <a:solidFill>
                  <a:schemeClr val="bg1"/>
                </a:solidFill>
              </a:defRPr>
            </a:lvl1pPr>
            <a:lvl2pPr marL="342900" indent="0">
              <a:buNone/>
              <a:defRPr sz="45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add section title</a:t>
            </a:r>
          </a:p>
        </p:txBody>
      </p:sp>
      <p:pic>
        <p:nvPicPr>
          <p:cNvPr id="6" name="Picture Placeholder 4">
            <a:extLst>
              <a:ext uri="{FF2B5EF4-FFF2-40B4-BE49-F238E27FC236}">
                <a16:creationId xmlns="" xmlns:a16="http://schemas.microsoft.com/office/drawing/2014/main" id="{F75B031B-5C69-4C3C-AB8F-4121747DCE2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08" r="22708"/>
          <a:stretch/>
        </p:blipFill>
        <p:spPr>
          <a:xfrm flipH="1">
            <a:off x="0" y="-1588"/>
            <a:ext cx="4991100" cy="6859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069241"/>
      </p:ext>
    </p:extLst>
  </p:cSld>
  <p:clrMapOvr>
    <a:masterClrMapping/>
  </p:clrMapOvr>
  <p:hf sldNum="0" hd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ver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305991" y="3068961"/>
            <a:ext cx="3725949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>
            <a:noAutofit/>
          </a:bodyPr>
          <a:lstStyle>
            <a:lvl1pPr>
              <a:lnSpc>
                <a:spcPts val="2250"/>
              </a:lnSpc>
              <a:defRPr lang="en-US" sz="1950" b="0" dirty="0">
                <a:solidFill>
                  <a:srgbClr val="0070AD"/>
                </a:solidFill>
              </a:defRPr>
            </a:lvl1pPr>
          </a:lstStyle>
          <a:p>
            <a:pPr marL="0" lvl="0"/>
            <a:r>
              <a:rPr lang="en-US" dirty="0"/>
              <a:t>Click to insert title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5991" y="3932560"/>
            <a:ext cx="3725949" cy="1223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marR="0" indent="0" algn="l" defTabSz="685800" rtl="0" eaLnBrk="1" fontAlgn="auto" latinLnBrk="0" hangingPunct="1">
              <a:lnSpc>
                <a:spcPts val="13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200" dirty="0">
                <a:solidFill>
                  <a:srgbClr val="0070AD"/>
                </a:solidFill>
              </a:defRPr>
            </a:lvl1pPr>
          </a:lstStyle>
          <a:p>
            <a:pPr marL="0" lvl="0"/>
            <a:r>
              <a:rPr lang="en-US" dirty="0"/>
              <a:t>Click to insert presenter, location, and date</a:t>
            </a:r>
          </a:p>
        </p:txBody>
      </p:sp>
    </p:spTree>
    <p:extLst>
      <p:ext uri="{BB962C8B-B14F-4D97-AF65-F5344CB8AC3E}">
        <p14:creationId xmlns:p14="http://schemas.microsoft.com/office/powerpoint/2010/main" val="2125525254"/>
      </p:ext>
    </p:extLst>
  </p:cSld>
  <p:clrMapOvr>
    <a:masterClrMapping/>
  </p:clrMapOvr>
  <p:hf sldNum="0" hdr="0" dt="0"/>
  <p:extLst mod="1"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1"/>
          <a:ext cx="135749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37" name="think-cell Slide" r:id="rId6" imgW="360" imgH="360" progId="">
                  <p:embed/>
                </p:oleObj>
              </mc:Choice>
              <mc:Fallback>
                <p:oleObj name="think-cell Slide" r:id="rId6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"/>
                        <a:ext cx="135749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  <p:custDataLst>
              <p:tags r:id="rId4"/>
            </p:custDataLst>
          </p:nvPr>
        </p:nvSpPr>
        <p:spPr>
          <a:xfrm>
            <a:off x="298516" y="1494766"/>
            <a:ext cx="8845484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</p:spTree>
    <p:extLst>
      <p:ext uri="{BB962C8B-B14F-4D97-AF65-F5344CB8AC3E}">
        <p14:creationId xmlns:p14="http://schemas.microsoft.com/office/powerpoint/2010/main" val="22204535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61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5619707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6887389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  <p:pic>
        <p:nvPicPr>
          <p:cNvPr id="19458" name="Picture 2" descr="http://www.strategic-resume.com/wp-content/uploads/2015/08/Summary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2885" y="1494990"/>
            <a:ext cx="16383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://www.strategic-resume.com/wp-content/uploads/2015/08/SummaryIcon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2885" y="1494990"/>
            <a:ext cx="16383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153622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ssess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6887389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375" y="1828800"/>
            <a:ext cx="1828800" cy="1819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375" y="1828800"/>
            <a:ext cx="1828800" cy="1819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730303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ssessment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375" y="1828800"/>
            <a:ext cx="1828800" cy="1819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375" y="1828800"/>
            <a:ext cx="1828800" cy="1819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605077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s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="" xmlns:a16="http://schemas.microsoft.com/office/drawing/2014/main" id="{8567D75B-5423-48DB-8633-03391840D1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00601" y="1"/>
            <a:ext cx="4343399" cy="5902959"/>
          </a:xfrm>
          <a:prstGeom prst="rect">
            <a:avLst/>
          </a:prstGeom>
        </p:spPr>
      </p:pic>
      <p:sp>
        <p:nvSpPr>
          <p:cNvPr id="9" name="Picture Placeholder 17">
            <a:extLst>
              <a:ext uri="{FF2B5EF4-FFF2-40B4-BE49-F238E27FC236}">
                <a16:creationId xmlns="" xmlns:a16="http://schemas.microsoft.com/office/drawing/2014/main" id="{367AB1B6-26E9-4FAE-989E-AB1A5DFB196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713515" y="-1"/>
            <a:ext cx="4430485" cy="6857998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/>
            </a:lvl1pPr>
          </a:lstStyle>
          <a:p>
            <a:r>
              <a:rPr lang="en-US" smtClean="0"/>
              <a:t>Click icon to add picture</a:t>
            </a:r>
            <a:endParaRPr lang="pt-PT" dirty="0"/>
          </a:p>
        </p:txBody>
      </p:sp>
      <p:sp>
        <p:nvSpPr>
          <p:cNvPr id="8" name="Title Placeholder 1">
            <a:extLst>
              <a:ext uri="{FF2B5EF4-FFF2-40B4-BE49-F238E27FC236}">
                <a16:creationId xmlns="" xmlns:a16="http://schemas.microsoft.com/office/drawing/2014/main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5991" y="404813"/>
            <a:ext cx="8262453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/>
            </a:lvl1pPr>
          </a:lstStyle>
          <a:p>
            <a:pPr lvl="0">
              <a:lnSpc>
                <a:spcPts val="225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14" name="Text Placeholder 7">
            <a:extLst>
              <a:ext uri="{FF2B5EF4-FFF2-40B4-BE49-F238E27FC236}">
                <a16:creationId xmlns="" xmlns:a16="http://schemas.microsoft.com/office/drawing/2014/main" id="{9228FC83-C11D-47F2-8BDE-B10D125E5E8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13194" y="1430234"/>
            <a:ext cx="4258807" cy="136815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50"/>
              </a:lnSpc>
              <a:defRPr sz="1350">
                <a:solidFill>
                  <a:schemeClr val="tx1"/>
                </a:solidFill>
              </a:defRPr>
            </a:lvl1pPr>
            <a:lvl2pPr marL="173831" indent="-170260">
              <a:lnSpc>
                <a:spcPts val="1350"/>
              </a:lnSpc>
              <a:defRPr sz="1200">
                <a:solidFill>
                  <a:schemeClr val="tx1"/>
                </a:solidFill>
              </a:defRPr>
            </a:lvl2pPr>
            <a:lvl3pPr marL="347663" indent="-173831">
              <a:lnSpc>
                <a:spcPts val="1200"/>
              </a:lnSpc>
              <a:defRPr sz="1050">
                <a:solidFill>
                  <a:schemeClr val="tx1"/>
                </a:solidFill>
              </a:defRPr>
            </a:lvl3pPr>
            <a:lvl4pPr marL="511969" indent="-164306">
              <a:lnSpc>
                <a:spcPts val="1050"/>
              </a:lnSpc>
              <a:defRPr sz="9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9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="" xmlns:a16="http://schemas.microsoft.com/office/drawing/2014/main" id="{9228FC83-C11D-47F2-8BDE-B10D125E5E87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13194" y="3253616"/>
            <a:ext cx="4258807" cy="136815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50"/>
              </a:lnSpc>
              <a:defRPr sz="1350">
                <a:solidFill>
                  <a:schemeClr val="tx1"/>
                </a:solidFill>
              </a:defRPr>
            </a:lvl1pPr>
            <a:lvl2pPr marL="173831" indent="-170260">
              <a:lnSpc>
                <a:spcPts val="1350"/>
              </a:lnSpc>
              <a:defRPr sz="1200">
                <a:solidFill>
                  <a:schemeClr val="tx1"/>
                </a:solidFill>
              </a:defRPr>
            </a:lvl2pPr>
            <a:lvl3pPr marL="347663" indent="-173831">
              <a:lnSpc>
                <a:spcPts val="1200"/>
              </a:lnSpc>
              <a:defRPr sz="1050">
                <a:solidFill>
                  <a:schemeClr val="tx1"/>
                </a:solidFill>
              </a:defRPr>
            </a:lvl3pPr>
            <a:lvl4pPr marL="511969" indent="-164306">
              <a:lnSpc>
                <a:spcPts val="1050"/>
              </a:lnSpc>
              <a:defRPr sz="9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9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="" xmlns:a16="http://schemas.microsoft.com/office/drawing/2014/main" id="{9228FC83-C11D-47F2-8BDE-B10D125E5E8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313194" y="5076998"/>
            <a:ext cx="4258807" cy="136815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50"/>
              </a:lnSpc>
              <a:defRPr sz="1350">
                <a:solidFill>
                  <a:schemeClr val="tx1"/>
                </a:solidFill>
              </a:defRPr>
            </a:lvl1pPr>
            <a:lvl2pPr marL="173831" indent="-170260">
              <a:lnSpc>
                <a:spcPts val="1350"/>
              </a:lnSpc>
              <a:defRPr sz="1200">
                <a:solidFill>
                  <a:schemeClr val="tx1"/>
                </a:solidFill>
              </a:defRPr>
            </a:lvl2pPr>
            <a:lvl3pPr marL="347663" indent="-173831">
              <a:lnSpc>
                <a:spcPts val="1200"/>
              </a:lnSpc>
              <a:defRPr sz="1050">
                <a:solidFill>
                  <a:schemeClr val="tx1"/>
                </a:solidFill>
              </a:defRPr>
            </a:lvl3pPr>
            <a:lvl4pPr marL="511969" indent="-164306">
              <a:lnSpc>
                <a:spcPts val="1050"/>
              </a:lnSpc>
              <a:defRPr sz="9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9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9" name="Retângulo 43">
            <a:extLst>
              <a:ext uri="{FF2B5EF4-FFF2-40B4-BE49-F238E27FC236}">
                <a16:creationId xmlns="" xmlns:a16="http://schemas.microsoft.com/office/drawing/2014/main" id="{25FC8637-25BD-4C09-AF25-56B4243DAB3D}"/>
              </a:ext>
            </a:extLst>
          </p:cNvPr>
          <p:cNvSpPr/>
          <p:nvPr/>
        </p:nvSpPr>
        <p:spPr>
          <a:xfrm>
            <a:off x="8702075" y="6555758"/>
            <a:ext cx="31771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6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t>‹#›</a:t>
            </a:fld>
            <a:endParaRPr lang="en-US" sz="6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20" name="Conector reto 49">
            <a:extLst>
              <a:ext uri="{FF2B5EF4-FFF2-40B4-BE49-F238E27FC236}">
                <a16:creationId xmlns="" xmlns:a16="http://schemas.microsoft.com/office/drawing/2014/main" id="{6B6D7F6B-C184-4C2B-8EB7-067E0C1E8DF2}"/>
              </a:ext>
            </a:extLst>
          </p:cNvPr>
          <p:cNvCxnSpPr>
            <a:cxnSpLocks/>
          </p:cNvCxnSpPr>
          <p:nvPr/>
        </p:nvCxnSpPr>
        <p:spPr>
          <a:xfrm flipV="1">
            <a:off x="2462756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7">
            <a:hlinkClick r:id="rId4"/>
            <a:extLst>
              <a:ext uri="{FF2B5EF4-FFF2-40B4-BE49-F238E27FC236}">
                <a16:creationId xmlns="" xmlns:a16="http://schemas.microsoft.com/office/drawing/2014/main" id="{F376ABD1-4930-42EB-9A73-9A9C7C6BF2D3}"/>
              </a:ext>
            </a:extLst>
          </p:cNvPr>
          <p:cNvSpPr/>
          <p:nvPr/>
        </p:nvSpPr>
        <p:spPr>
          <a:xfrm>
            <a:off x="305992" y="6555971"/>
            <a:ext cx="2121755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685800">
              <a:lnSpc>
                <a:spcPct val="85000"/>
              </a:lnSpc>
              <a:defRPr/>
            </a:pPr>
            <a:r>
              <a:rPr lang="en-US" sz="6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22" name="Retângulo 43">
            <a:extLst>
              <a:ext uri="{FF2B5EF4-FFF2-40B4-BE49-F238E27FC236}">
                <a16:creationId xmlns="" xmlns:a16="http://schemas.microsoft.com/office/drawing/2014/main" id="{834ADCB4-BFB1-450D-8F6D-64217F4CD92C}"/>
              </a:ext>
            </a:extLst>
          </p:cNvPr>
          <p:cNvSpPr/>
          <p:nvPr/>
        </p:nvSpPr>
        <p:spPr>
          <a:xfrm>
            <a:off x="2558534" y="6555758"/>
            <a:ext cx="1667765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6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  <p:pic>
        <p:nvPicPr>
          <p:cNvPr id="23" name="Graphic 4">
            <a:extLst>
              <a:ext uri="{FF2B5EF4-FFF2-40B4-BE49-F238E27FC236}">
                <a16:creationId xmlns="" xmlns:a16="http://schemas.microsoft.com/office/drawing/2014/main" id="{25EEA1D4-3AF7-42D7-AE97-AE404AECFAE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96DAC541-7B7A-43D3-8B79-37D633B846F1}">
                <asvg:svgBlip xmlns="" xmlns:asvg="http://schemas.microsoft.com/office/drawing/2016/SVG/main" r:embed="rId6"/>
              </a:ext>
            </a:extLst>
          </a:blip>
          <a:srcRect l="81836" t="-4713" b="16530"/>
          <a:stretch/>
        </p:blipFill>
        <p:spPr>
          <a:xfrm>
            <a:off x="8660845" y="188640"/>
            <a:ext cx="318267" cy="45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661334"/>
      </p:ext>
    </p:extLst>
  </p:cSld>
  <p:clrMapOvr>
    <a:masterClrMapping/>
  </p:clrMapOvr>
  <p:hf sldNum="0" hd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0" y="2959926"/>
            <a:ext cx="5035137" cy="1098157"/>
          </a:xfrm>
        </p:spPr>
        <p:txBody>
          <a:bodyPr lIns="720000" tIns="33059" rIns="33059" bIns="33059" anchor="t"/>
          <a:lstStyle>
            <a:lvl1pPr marL="0" indent="0" algn="l">
              <a:defRPr sz="3700" b="1">
                <a:solidFill>
                  <a:schemeClr val="tx1"/>
                </a:solidFill>
              </a:defRPr>
            </a:lvl1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title</a:t>
            </a:r>
            <a:r>
              <a:rPr lang="fr-FR" dirty="0" smtClean="0"/>
              <a:t>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4491614" y="4949633"/>
            <a:ext cx="4652387" cy="874227"/>
          </a:xfrm>
        </p:spPr>
        <p:txBody>
          <a:bodyPr lIns="720000" tIns="33059" rIns="33059" bIns="33059"/>
          <a:lstStyle>
            <a:lvl1pPr marL="0" indent="0" algn="l">
              <a:buNone/>
              <a:defRPr sz="2200" b="0">
                <a:solidFill>
                  <a:schemeClr val="tx1"/>
                </a:solidFill>
              </a:defRPr>
            </a:lvl1pPr>
            <a:lvl2pPr marL="4571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</p:spTree>
    <p:extLst>
      <p:ext uri="{BB962C8B-B14F-4D97-AF65-F5344CB8AC3E}">
        <p14:creationId xmlns:p14="http://schemas.microsoft.com/office/powerpoint/2010/main" val="1868241566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urseGoa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6793764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1828800"/>
            <a:ext cx="2003192" cy="201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9885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1"/>
          <a:ext cx="135749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09" name="think-cell Slide" r:id="rId6" imgW="360" imgH="360" progId="">
                  <p:embed/>
                </p:oleObj>
              </mc:Choice>
              <mc:Fallback>
                <p:oleObj name="think-cell Slide" r:id="rId6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"/>
                        <a:ext cx="135749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  <p:custDataLst>
              <p:tags r:id="rId4"/>
            </p:custDataLst>
          </p:nvPr>
        </p:nvSpPr>
        <p:spPr>
          <a:xfrm>
            <a:off x="298516" y="1494766"/>
            <a:ext cx="8845484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</p:spTree>
    <p:extLst>
      <p:ext uri="{BB962C8B-B14F-4D97-AF65-F5344CB8AC3E}">
        <p14:creationId xmlns:p14="http://schemas.microsoft.com/office/powerpoint/2010/main" val="15025003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c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3" name="Picture 12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7315200" y="1828799"/>
            <a:ext cx="1693941" cy="1554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7009788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</p:spTree>
    <p:extLst>
      <p:ext uri="{BB962C8B-B14F-4D97-AF65-F5344CB8AC3E}">
        <p14:creationId xmlns:p14="http://schemas.microsoft.com/office/powerpoint/2010/main" val="1738554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rseGoa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6793764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1828800"/>
            <a:ext cx="2003192" cy="201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3336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6887389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9818" y="1493535"/>
            <a:ext cx="2671240" cy="19756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80798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6887389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pic>
        <p:nvPicPr>
          <p:cNvPr id="18434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6818" y="1489229"/>
            <a:ext cx="2911836" cy="204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2552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6887389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pic>
        <p:nvPicPr>
          <p:cNvPr id="19458" name="Picture 2" descr="http://www.strategic-resume.com/wp-content/uploads/2015/08/SummaryIcon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2885" y="1494990"/>
            <a:ext cx="16383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9337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sess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6887389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375" y="1828800"/>
            <a:ext cx="1828800" cy="1819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6168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ags" Target="../tags/tag6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vmlDrawing" Target="../drawings/vmlDrawing1.vml"/><Relationship Id="rId29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3.xml"/><Relationship Id="rId28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2.xml"/><Relationship Id="rId27" Type="http://schemas.openxmlformats.org/officeDocument/2006/relationships/tags" Target="../tags/tag7.xml"/><Relationship Id="rId30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image" Target="../media/image9.png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0.xml"/><Relationship Id="rId16" Type="http://schemas.openxmlformats.org/officeDocument/2006/relationships/image" Target="../media/image2.svg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>
            <p:custDataLst>
              <p:tags r:id="rId21"/>
            </p:custDataLst>
          </p:nvPr>
        </p:nvGraphicFramePr>
        <p:xfrm>
          <a:off x="1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8" name="think-cell Slide" r:id="rId28" imgW="360" imgH="360" progId="">
                  <p:embed/>
                </p:oleObj>
              </mc:Choice>
              <mc:Fallback>
                <p:oleObj name="think-cell Slide" r:id="rId28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22"/>
            </p:custDataLst>
          </p:nvPr>
        </p:nvSpPr>
        <p:spPr>
          <a:xfrm>
            <a:off x="1" y="0"/>
            <a:ext cx="9143999" cy="1002135"/>
          </a:xfrm>
          <a:prstGeom prst="rect">
            <a:avLst/>
          </a:prstGeom>
        </p:spPr>
        <p:txBody>
          <a:bodyPr vert="horz" lIns="297529" tIns="33059" rIns="165294" bIns="33059" rtlCol="0" anchor="ctr">
            <a:noAutofit/>
          </a:bodyPr>
          <a:lstStyle/>
          <a:p>
            <a:r>
              <a:rPr lang="fr-FR" noProof="0" dirty="0" smtClean="0"/>
              <a:t>Cliquez pour modifier le style du titre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23"/>
            </p:custDataLst>
          </p:nvPr>
        </p:nvSpPr>
        <p:spPr>
          <a:xfrm>
            <a:off x="298516" y="1501977"/>
            <a:ext cx="8712115" cy="4636540"/>
          </a:xfrm>
          <a:prstGeom prst="rect">
            <a:avLst/>
          </a:prstGeom>
        </p:spPr>
        <p:txBody>
          <a:bodyPr vert="horz" lIns="108000" tIns="72000" rIns="72000" bIns="72000" rtlCol="0">
            <a:noAutofit/>
          </a:bodyPr>
          <a:lstStyle/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11" name="TextBox 10"/>
          <p:cNvSpPr txBox="1"/>
          <p:nvPr>
            <p:custDataLst>
              <p:tags r:id="rId24"/>
            </p:custDataLst>
          </p:nvPr>
        </p:nvSpPr>
        <p:spPr>
          <a:xfrm>
            <a:off x="8827276" y="6661691"/>
            <a:ext cx="110608" cy="10772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fld id="{6A895693-0027-4F28-9367-92E39A51F51C}" type="slidenum">
              <a:rPr lang="en-US" sz="700" smtClean="0">
                <a:solidFill>
                  <a:schemeClr val="tx2"/>
                </a:solidFill>
              </a:rPr>
              <a:pPr algn="ctr"/>
              <a:t>‹#›</a:t>
            </a:fld>
            <a:endParaRPr lang="en-US" sz="700" dirty="0">
              <a:solidFill>
                <a:schemeClr val="tx2"/>
              </a:solidFill>
            </a:endParaRPr>
          </a:p>
        </p:txBody>
      </p:sp>
      <p:sp>
        <p:nvSpPr>
          <p:cNvPr id="9" name="Freeform 4"/>
          <p:cNvSpPr>
            <a:spLocks/>
          </p:cNvSpPr>
          <p:nvPr>
            <p:custDataLst>
              <p:tags r:id="rId25"/>
            </p:custDataLst>
          </p:nvPr>
        </p:nvSpPr>
        <p:spPr bwMode="auto">
          <a:xfrm>
            <a:off x="2" y="676402"/>
            <a:ext cx="9143999" cy="728122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vert="horz" wrap="square" lIns="99563" tIns="49782" rIns="99563" bIns="49782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sp>
        <p:nvSpPr>
          <p:cNvPr id="12" name="Rectangle 11"/>
          <p:cNvSpPr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6223228" y="6623404"/>
            <a:ext cx="2455979" cy="18350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square" lIns="35997" tIns="35997" rIns="35997" bIns="35997" anchor="b" anchorCtr="0">
            <a:noAutofit/>
          </a:bodyPr>
          <a:lstStyle/>
          <a:p>
            <a:pPr marL="0" marR="0" lvl="0" indent="0" algn="r" defTabSz="995445" rtl="0" eaLnBrk="0" fontAlgn="auto" latinLnBrk="0" hangingPunct="0">
              <a:lnSpc>
                <a:spcPct val="90000"/>
              </a:lnSpc>
              <a:spcBef>
                <a:spcPct val="1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600" b="0" i="0" noProof="0" dirty="0" smtClean="0">
                <a:solidFill>
                  <a:schemeClr val="tx2"/>
                </a:solidFill>
                <a:latin typeface="+mj-lt"/>
                <a:cs typeface="Helvetica Light"/>
              </a:rPr>
              <a:t>Copyright © Capgemini 2015. All Rights Reserved</a:t>
            </a:r>
          </a:p>
        </p:txBody>
      </p:sp>
      <p:cxnSp>
        <p:nvCxnSpPr>
          <p:cNvPr id="15" name="Straight Connector 5"/>
          <p:cNvCxnSpPr/>
          <p:nvPr>
            <p:custDataLst>
              <p:tags r:id="rId27"/>
            </p:custDataLst>
          </p:nvPr>
        </p:nvCxnSpPr>
        <p:spPr>
          <a:xfrm flipH="1">
            <a:off x="2" y="6362700"/>
            <a:ext cx="9143999" cy="0"/>
          </a:xfrm>
          <a:prstGeom prst="line">
            <a:avLst/>
          </a:prstGeom>
          <a:ln w="9525" cmpd="sng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Image 13" descr="Capgemini_logo.jpg"/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70463" y="6439028"/>
            <a:ext cx="1438102" cy="3449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58271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81" r:id="rId4"/>
    <p:sldLayoutId id="2147483692" r:id="rId5"/>
    <p:sldLayoutId id="2147483682" r:id="rId6"/>
    <p:sldLayoutId id="2147483684" r:id="rId7"/>
    <p:sldLayoutId id="2147483685" r:id="rId8"/>
    <p:sldLayoutId id="2147483686" r:id="rId9"/>
    <p:sldLayoutId id="2147483687" r:id="rId10"/>
    <p:sldLayoutId id="2147483683" r:id="rId11"/>
    <p:sldLayoutId id="2147483674" r:id="rId12"/>
    <p:sldLayoutId id="2147483675" r:id="rId13"/>
    <p:sldLayoutId id="2147483676" r:id="rId14"/>
    <p:sldLayoutId id="2147483677" r:id="rId15"/>
    <p:sldLayoutId id="2147483678" r:id="rId16"/>
    <p:sldLayoutId id="2147483679" r:id="rId17"/>
    <p:sldLayoutId id="2147483680" r:id="rId18"/>
  </p:sldLayoutIdLst>
  <p:timing>
    <p:tnLst>
      <p:par>
        <p:cTn id="1" dur="indefinite" restart="never" nodeType="tmRoot"/>
      </p:par>
    </p:tnLst>
  </p:timing>
  <p:hf sldNum="0" hdr="0" dt="0"/>
  <p:txStyles>
    <p:titleStyle>
      <a:lvl1pPr marL="0" indent="0" algn="l" defTabSz="914342" rtl="0" eaLnBrk="1" latinLnBrk="0" hangingPunct="1">
        <a:lnSpc>
          <a:spcPct val="85000"/>
        </a:lnSpc>
        <a:spcBef>
          <a:spcPct val="0"/>
        </a:spcBef>
        <a:buNone/>
        <a:defRPr sz="32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6189" indent="-166189" algn="l" defTabSz="914342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5"/>
        </a:buClr>
        <a:buFont typeface="Wingdings" pitchFamily="2" charset="2"/>
        <a:buChar char="§"/>
        <a:defRPr sz="2200" b="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1pPr>
      <a:lvl2pPr marL="355600" indent="-180975" algn="l" defTabSz="914342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3"/>
        </a:buClr>
        <a:buFont typeface="Wingdings" pitchFamily="2" charset="2"/>
        <a:buChar char="§"/>
        <a:defRPr sz="18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2pPr>
      <a:lvl3pPr marL="536575" indent="-165100" algn="l" defTabSz="914342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2"/>
        </a:buClr>
        <a:buFont typeface="Arial" pitchFamily="34" charset="0"/>
        <a:buChar char="•"/>
        <a:tabLst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3pPr>
      <a:lvl4pPr marL="711200" indent="-165100" algn="l" defTabSz="914342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bg2"/>
        </a:buClr>
        <a:buFont typeface="Arial" pitchFamily="34" charset="0"/>
        <a:buChar char="–"/>
        <a:tabLst/>
        <a:defRPr sz="14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4pPr>
      <a:lvl5pPr marL="1609624" indent="-193663" algn="l" defTabSz="914342" rtl="0" eaLnBrk="1" latinLnBrk="0" hangingPunct="1">
        <a:spcBef>
          <a:spcPts val="0"/>
        </a:spcBef>
        <a:buClr>
          <a:srgbClr val="B1B1B1"/>
        </a:buClr>
        <a:buFont typeface="Arial" pitchFamily="34" charset="0"/>
        <a:buChar char="–"/>
        <a:defRPr sz="1700" kern="1200">
          <a:solidFill>
            <a:srgbClr val="494949"/>
          </a:solidFill>
          <a:latin typeface="+mn-lt"/>
          <a:ea typeface="+mn-ea"/>
          <a:cs typeface="+mn-cs"/>
        </a:defRPr>
      </a:lvl5pPr>
      <a:lvl6pPr marL="2514441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12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83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54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1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42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13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84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55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26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98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69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Title Placeholder 1">
            <a:extLst>
              <a:ext uri="{FF2B5EF4-FFF2-40B4-BE49-F238E27FC236}">
                <a16:creationId xmlns="" xmlns:a16="http://schemas.microsoft.com/office/drawing/2014/main" id="{366C6B93-5A4F-43B7-84C4-C42EC870A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801" y="418452"/>
            <a:ext cx="8312649" cy="859536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>
              <a:lnSpc>
                <a:spcPts val="2250"/>
              </a:lnSpc>
            </a:pPr>
            <a:r>
              <a:rPr lang="en-US" smtClean="0"/>
              <a:t>Click to edit Master title style</a:t>
            </a:r>
            <a:endParaRPr lang="pt-PT" dirty="0"/>
          </a:p>
        </p:txBody>
      </p:sp>
      <p:sp>
        <p:nvSpPr>
          <p:cNvPr id="9" name="Text Placeholder 2">
            <a:extLst>
              <a:ext uri="{FF2B5EF4-FFF2-40B4-BE49-F238E27FC236}">
                <a16:creationId xmlns="" xmlns:a16="http://schemas.microsoft.com/office/drawing/2014/main" id="{AF310831-D03E-404B-934F-73B268225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9801" y="1412876"/>
            <a:ext cx="8528209" cy="435133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="" xmlns:a16="http://schemas.microsoft.com/office/drawing/2014/main" id="{25EEA1D4-3AF7-42D7-AE97-AE404AECFAEB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96DAC541-7B7A-43D3-8B79-37D633B846F1}">
                <asvg:svgBlip xmlns="" xmlns:asvg="http://schemas.microsoft.com/office/drawing/2016/SVG/main" r:embed="rId16"/>
              </a:ext>
            </a:extLst>
          </a:blip>
          <a:srcRect l="81836" t="-4713" b="16530"/>
          <a:stretch/>
        </p:blipFill>
        <p:spPr>
          <a:xfrm>
            <a:off x="8660845" y="188640"/>
            <a:ext cx="318267" cy="45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29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3" r:id="rId9"/>
    <p:sldLayoutId id="2147483704" r:id="rId10"/>
    <p:sldLayoutId id="2147483705" r:id="rId11"/>
  </p:sldLayoutIdLst>
  <p:hf sldNum="0"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lang="pt-PT" sz="2000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0" indent="0" algn="l" defTabSz="685800" rtl="0" eaLnBrk="1" latinLnBrk="0" hangingPunct="1">
        <a:lnSpc>
          <a:spcPts val="1650"/>
        </a:lnSpc>
        <a:spcBef>
          <a:spcPts val="0"/>
        </a:spcBef>
        <a:spcAft>
          <a:spcPts val="45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175022" indent="-171450" algn="l" defTabSz="685800" rtl="0" eaLnBrk="1" latinLnBrk="0" hangingPunct="1">
        <a:lnSpc>
          <a:spcPts val="1350"/>
        </a:lnSpc>
        <a:spcBef>
          <a:spcPts val="0"/>
        </a:spcBef>
        <a:spcAft>
          <a:spcPts val="450"/>
        </a:spcAft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" indent="-171450" algn="l" defTabSz="685800" rtl="0" eaLnBrk="1" latinLnBrk="0" hangingPunct="1">
        <a:lnSpc>
          <a:spcPts val="1200"/>
        </a:lnSpc>
        <a:spcBef>
          <a:spcPts val="0"/>
        </a:spcBef>
        <a:spcAft>
          <a:spcPts val="45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17922" indent="-175022" algn="l" defTabSz="685800" rtl="0" eaLnBrk="1" latinLnBrk="0" hangingPunct="1">
        <a:lnSpc>
          <a:spcPts val="1050"/>
        </a:lnSpc>
        <a:spcBef>
          <a:spcPts val="0"/>
        </a:spcBef>
        <a:spcAft>
          <a:spcPts val="450"/>
        </a:spcAft>
        <a:buClr>
          <a:schemeClr val="accent1"/>
        </a:buClr>
        <a:buFont typeface="Arial" panose="020B0604020202020204" pitchFamily="34" charset="0"/>
        <a:buChar char="‒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825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55">
          <p15:clr>
            <a:srgbClr val="F26B43"/>
          </p15:clr>
        </p15:guide>
        <p15:guide id="2" pos="7423">
          <p15:clr>
            <a:srgbClr val="F26B43"/>
          </p15:clr>
        </p15:guide>
        <p15:guide id="3" pos="257">
          <p15:clr>
            <a:srgbClr val="F26B43"/>
          </p15:clr>
        </p15:guide>
        <p15:guide id="4" orient="horz" pos="4065">
          <p15:clr>
            <a:srgbClr val="F26B43"/>
          </p15:clr>
        </p15:guide>
        <p15:guide id="5" orient="horz" pos="799">
          <p15:clr>
            <a:srgbClr val="F26B43"/>
          </p15:clr>
        </p15:guide>
        <p15:guide id="6" orient="horz" pos="89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ata_Manipulation_Language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0" dirty="0"/>
              <a:t>JPA with Hibernate 3.0</a:t>
            </a: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Transactions</a:t>
            </a:r>
          </a:p>
          <a:p>
            <a:endParaRPr lang="en-US" sz="2400" b="0" dirty="0"/>
          </a:p>
          <a:p>
            <a:endParaRPr lang="en-US" sz="2400" dirty="0" smtClean="0"/>
          </a:p>
          <a:p>
            <a:r>
              <a:rPr lang="en-US" sz="2400" b="0" dirty="0" smtClean="0"/>
              <a:t>Lesson04</a:t>
            </a:r>
            <a:endParaRPr lang="en-US" sz="2400" b="0" dirty="0"/>
          </a:p>
          <a:p>
            <a:endParaRPr lang="en-US" sz="240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Summary</a:t>
            </a:r>
            <a:endParaRPr lang="en-US" sz="24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In this lesson, you have learned about</a:t>
            </a:r>
            <a:r>
              <a:rPr lang="en-US" dirty="0" smtClean="0"/>
              <a:t>: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What is Transaction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Types of Transactions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Working with transactions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Review Question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Question 1: </a:t>
            </a:r>
            <a:r>
              <a:rPr lang="en-US" dirty="0" smtClean="0"/>
              <a:t>what is the default transaction type for J2EE environment? 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 smtClean="0"/>
              <a:t>JTA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 smtClean="0"/>
              <a:t>RESOURCE_LOCAL</a:t>
            </a:r>
            <a:endParaRPr lang="en-US" dirty="0"/>
          </a:p>
          <a:p>
            <a:pPr marL="3572" lvl="1" indent="0">
              <a:lnSpc>
                <a:spcPct val="150000"/>
              </a:lnSpc>
              <a:buNone/>
            </a:pP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Question </a:t>
            </a:r>
            <a:r>
              <a:rPr lang="en-US" dirty="0"/>
              <a:t>2: </a:t>
            </a:r>
            <a:r>
              <a:rPr lang="en-US" dirty="0" smtClean="0"/>
              <a:t>who is responsible to create EntityManager when the transaction type is RESOURCE_LOCAL?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 smtClean="0"/>
              <a:t>User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Container</a:t>
            </a: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After completing this lesson, participants will be able to understand: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What is Transaction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Types of Transactions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Working with transactions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400" dirty="0" err="1" smtClean="0">
                <a:solidFill>
                  <a:srgbClr val="00264A"/>
                </a:solidFill>
              </a:rPr>
              <a:t>ransaction</a:t>
            </a:r>
            <a:r>
              <a:rPr lang="en-US" sz="1200" dirty="0" smtClean="0">
                <a:solidFill>
                  <a:srgbClr val="00264A"/>
                </a:solidFill>
              </a:rPr>
              <a:t/>
            </a:r>
            <a:br>
              <a:rPr lang="en-US" sz="1200" dirty="0" smtClean="0">
                <a:solidFill>
                  <a:srgbClr val="00264A"/>
                </a:solidFill>
              </a:rPr>
            </a:br>
            <a:r>
              <a:rPr lang="en-US" sz="1200" dirty="0" smtClean="0">
                <a:solidFill>
                  <a:srgbClr val="00264A"/>
                </a:solidFill>
              </a:rPr>
              <a:t/>
            </a:r>
            <a:br>
              <a:rPr lang="en-US" sz="1200" dirty="0" smtClean="0">
                <a:solidFill>
                  <a:srgbClr val="00264A"/>
                </a:solidFill>
              </a:rPr>
            </a:br>
            <a:r>
              <a:rPr lang="en-US" dirty="0" smtClean="0"/>
              <a:t>What is Transaction?</a:t>
            </a:r>
            <a:endParaRPr lang="en-US" sz="24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98516" y="1494766"/>
            <a:ext cx="8578784" cy="4643751"/>
          </a:xfrm>
        </p:spPr>
        <p:txBody>
          <a:bodyPr/>
          <a:lstStyle/>
          <a:p>
            <a:pPr lvl="1"/>
            <a:endParaRPr lang="en-US" dirty="0" smtClean="0"/>
          </a:p>
          <a:p>
            <a:pPr lvl="1">
              <a:lnSpc>
                <a:spcPct val="150000"/>
              </a:lnSpc>
            </a:pPr>
            <a:r>
              <a:rPr lang="en-US" sz="1800" dirty="0"/>
              <a:t>A </a:t>
            </a:r>
            <a:r>
              <a:rPr lang="en-US" sz="1800" b="1" dirty="0" smtClean="0"/>
              <a:t>transaction</a:t>
            </a:r>
            <a:r>
              <a:rPr lang="en-US" sz="1800" dirty="0"/>
              <a:t> is a set of operations that either fail or succeed as a unit. </a:t>
            </a:r>
            <a:endParaRPr lang="en-US" sz="1800" dirty="0" smtClean="0"/>
          </a:p>
          <a:p>
            <a:pPr lvl="1">
              <a:lnSpc>
                <a:spcPct val="150000"/>
              </a:lnSpc>
            </a:pPr>
            <a:endParaRPr lang="en-US" sz="1800" dirty="0" smtClean="0"/>
          </a:p>
          <a:p>
            <a:pPr lvl="1">
              <a:lnSpc>
                <a:spcPct val="150000"/>
              </a:lnSpc>
            </a:pPr>
            <a:r>
              <a:rPr lang="en-US" sz="1800" dirty="0" smtClean="0"/>
              <a:t>Transactions </a:t>
            </a:r>
            <a:r>
              <a:rPr lang="en-US" sz="1800" dirty="0"/>
              <a:t>are a fundamental part of persistence. </a:t>
            </a:r>
            <a:endParaRPr lang="en-US" sz="1800" dirty="0" smtClean="0"/>
          </a:p>
          <a:p>
            <a:pPr lvl="1">
              <a:lnSpc>
                <a:spcPct val="150000"/>
              </a:lnSpc>
            </a:pPr>
            <a:endParaRPr lang="en-US" sz="1800" dirty="0" smtClean="0"/>
          </a:p>
          <a:p>
            <a:pPr lvl="1">
              <a:lnSpc>
                <a:spcPct val="150000"/>
              </a:lnSpc>
            </a:pPr>
            <a:r>
              <a:rPr lang="en-US" sz="1800" dirty="0" smtClean="0"/>
              <a:t>A </a:t>
            </a:r>
            <a:r>
              <a:rPr lang="en-US" sz="1800" dirty="0"/>
              <a:t>database transaction consists of a set of </a:t>
            </a:r>
            <a:r>
              <a:rPr lang="en-US" sz="1800" dirty="0" smtClean="0">
                <a:hlinkClick r:id="rId3" tooltip="w:Data Manipulation Language"/>
              </a:rPr>
              <a:t>DML</a:t>
            </a:r>
            <a:r>
              <a:rPr lang="en-US" sz="1800" dirty="0"/>
              <a:t> (Data Manipulation Language) operations that are committed or rolled back as a single unit. </a:t>
            </a:r>
            <a:endParaRPr lang="en-US" sz="1800" dirty="0" smtClean="0"/>
          </a:p>
          <a:p>
            <a:pPr lvl="1">
              <a:lnSpc>
                <a:spcPct val="150000"/>
              </a:lnSpc>
            </a:pPr>
            <a:endParaRPr lang="en-US" sz="1800" dirty="0" smtClean="0"/>
          </a:p>
          <a:p>
            <a:pPr lvl="1">
              <a:lnSpc>
                <a:spcPct val="150000"/>
              </a:lnSpc>
            </a:pPr>
            <a:r>
              <a:rPr lang="en-US" sz="1800" dirty="0" smtClean="0"/>
              <a:t>An </a:t>
            </a:r>
            <a:r>
              <a:rPr lang="en-US" sz="1800" dirty="0"/>
              <a:t>object level transaction is one in which a set of changes made to a set of objects are committed to the database as a single unit.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2454957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400" dirty="0" smtClean="0">
                <a:solidFill>
                  <a:srgbClr val="00264A"/>
                </a:solidFill>
              </a:rPr>
              <a:t>Transaction</a:t>
            </a:r>
            <a:r>
              <a:rPr lang="en-US" sz="1200" dirty="0" smtClean="0">
                <a:solidFill>
                  <a:srgbClr val="00264A"/>
                </a:solidFill>
              </a:rPr>
              <a:t/>
            </a:r>
            <a:br>
              <a:rPr lang="en-US" sz="1200" dirty="0" smtClean="0">
                <a:solidFill>
                  <a:srgbClr val="00264A"/>
                </a:solidFill>
              </a:rPr>
            </a:br>
            <a:r>
              <a:rPr lang="en-US" sz="1200" dirty="0" smtClean="0">
                <a:solidFill>
                  <a:srgbClr val="00264A"/>
                </a:solidFill>
              </a:rPr>
              <a:t/>
            </a:r>
            <a:br>
              <a:rPr lang="en-US" sz="1200" dirty="0" smtClean="0">
                <a:solidFill>
                  <a:srgbClr val="00264A"/>
                </a:solidFill>
              </a:rPr>
            </a:br>
            <a:r>
              <a:rPr lang="en-US" dirty="0" smtClean="0"/>
              <a:t>What is Transaction?</a:t>
            </a:r>
            <a:endParaRPr lang="en-US" sz="24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98516" y="1494766"/>
            <a:ext cx="8578784" cy="484253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SzTx/>
              <a:buFontTx/>
              <a:buChar char="•"/>
            </a:pPr>
            <a:endParaRPr lang="en-US" altLang="en-US" dirty="0" smtClean="0"/>
          </a:p>
          <a:p>
            <a:pPr>
              <a:lnSpc>
                <a:spcPct val="150000"/>
              </a:lnSpc>
              <a:buSzTx/>
              <a:buFontTx/>
              <a:buChar char="•"/>
            </a:pPr>
            <a:r>
              <a:rPr lang="en-US" altLang="en-US" dirty="0" smtClean="0"/>
              <a:t>JPA </a:t>
            </a:r>
            <a:r>
              <a:rPr lang="en-US" altLang="en-US" dirty="0"/>
              <a:t>transactions can be managed by: </a:t>
            </a:r>
          </a:p>
          <a:p>
            <a:pPr lvl="1">
              <a:lnSpc>
                <a:spcPct val="150000"/>
              </a:lnSpc>
              <a:buSzTx/>
              <a:buFontTx/>
              <a:buChar char="•"/>
            </a:pPr>
            <a:r>
              <a:rPr lang="en-US" altLang="en-US" dirty="0"/>
              <a:t>the users application</a:t>
            </a:r>
          </a:p>
          <a:p>
            <a:pPr lvl="1">
              <a:lnSpc>
                <a:spcPct val="150000"/>
              </a:lnSpc>
              <a:buSzTx/>
              <a:buFontTx/>
              <a:buChar char="•"/>
            </a:pPr>
            <a:r>
              <a:rPr lang="en-US" altLang="en-US" dirty="0"/>
              <a:t>a framework (such as Spring)</a:t>
            </a:r>
          </a:p>
          <a:p>
            <a:pPr lvl="1">
              <a:lnSpc>
                <a:spcPct val="150000"/>
              </a:lnSpc>
              <a:buSzTx/>
              <a:buFontTx/>
              <a:buChar char="•"/>
            </a:pPr>
            <a:r>
              <a:rPr lang="en-US" altLang="en-US" dirty="0"/>
              <a:t>a J2EE </a:t>
            </a:r>
            <a:r>
              <a:rPr lang="en-US" altLang="en-US" dirty="0" smtClean="0"/>
              <a:t>container</a:t>
            </a:r>
          </a:p>
          <a:p>
            <a:pPr marL="3572" lvl="1" indent="0">
              <a:lnSpc>
                <a:spcPct val="150000"/>
              </a:lnSpc>
              <a:buSzTx/>
              <a:buNone/>
            </a:pPr>
            <a:endParaRPr lang="en-US" altLang="en-US" dirty="0"/>
          </a:p>
          <a:p>
            <a:pPr marL="3572" lvl="1" indent="0">
              <a:lnSpc>
                <a:spcPct val="150000"/>
              </a:lnSpc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57068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09801" y="418452"/>
            <a:ext cx="8312649" cy="846015"/>
          </a:xfrm>
        </p:spPr>
        <p:txBody>
          <a:bodyPr/>
          <a:lstStyle/>
          <a:p>
            <a:r>
              <a:rPr lang="en-US" sz="1400" dirty="0" smtClean="0"/>
              <a:t>Types </a:t>
            </a:r>
            <a:r>
              <a:rPr lang="en-US" sz="1400" dirty="0" smtClean="0"/>
              <a:t>of transactions 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Types of Transactions</a:t>
            </a:r>
            <a:endParaRPr lang="en-US" sz="24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9801" y="1494766"/>
            <a:ext cx="8554800" cy="4982234"/>
          </a:xfrm>
        </p:spPr>
        <p:txBody>
          <a:bodyPr>
            <a:normAutofit lnSpcReduction="10000"/>
          </a:bodyPr>
          <a:lstStyle/>
          <a:p>
            <a:pPr fontAlgn="base"/>
            <a:endParaRPr lang="en-US" dirty="0" smtClean="0"/>
          </a:p>
          <a:p>
            <a:pPr>
              <a:lnSpc>
                <a:spcPct val="150000"/>
              </a:lnSpc>
              <a:buSzTx/>
            </a:pPr>
            <a:r>
              <a:rPr lang="en-US" altLang="en-US" sz="2000" dirty="0" smtClean="0"/>
              <a:t>Transactions </a:t>
            </a:r>
            <a:r>
              <a:rPr lang="en-US" altLang="en-US" sz="2000" dirty="0"/>
              <a:t>can be controller in two </a:t>
            </a:r>
            <a:r>
              <a:rPr lang="en-US" altLang="en-US" sz="2000" dirty="0" smtClean="0"/>
              <a:t>ways in JPA</a:t>
            </a:r>
          </a:p>
          <a:p>
            <a:pPr>
              <a:lnSpc>
                <a:spcPct val="150000"/>
              </a:lnSpc>
              <a:buSzTx/>
            </a:pPr>
            <a:endParaRPr lang="en-US" altLang="en-US" sz="2000" dirty="0"/>
          </a:p>
          <a:p>
            <a:pPr lvl="1">
              <a:lnSpc>
                <a:spcPct val="150000"/>
              </a:lnSpc>
              <a:buSzTx/>
              <a:buFontTx/>
              <a:buChar char="•"/>
            </a:pPr>
            <a:r>
              <a:rPr lang="en-US" altLang="en-US" sz="1800" dirty="0"/>
              <a:t>Java Transaction API (JTA)</a:t>
            </a:r>
          </a:p>
          <a:p>
            <a:pPr lvl="2">
              <a:lnSpc>
                <a:spcPct val="150000"/>
              </a:lnSpc>
              <a:buFontTx/>
              <a:buChar char="•"/>
            </a:pPr>
            <a:r>
              <a:rPr lang="en-US" altLang="en-US" sz="1600" dirty="0"/>
              <a:t>container-managed entity </a:t>
            </a:r>
            <a:r>
              <a:rPr lang="en-US" altLang="en-US" sz="1600" dirty="0" smtClean="0"/>
              <a:t>manager</a:t>
            </a:r>
          </a:p>
          <a:p>
            <a:pPr marL="171450" lvl="2" indent="0">
              <a:lnSpc>
                <a:spcPct val="150000"/>
              </a:lnSpc>
              <a:buNone/>
            </a:pPr>
            <a:endParaRPr lang="en-US" altLang="en-US" sz="1600" dirty="0"/>
          </a:p>
          <a:p>
            <a:pPr lvl="1">
              <a:lnSpc>
                <a:spcPct val="150000"/>
              </a:lnSpc>
              <a:buSzTx/>
              <a:buFontTx/>
              <a:buChar char="•"/>
            </a:pPr>
            <a:r>
              <a:rPr lang="en-US" altLang="en-US" sz="1800" dirty="0"/>
              <a:t>EntityTransaction API (</a:t>
            </a:r>
            <a:r>
              <a:rPr lang="en-US" altLang="en-US" sz="1800" b="1" dirty="0">
                <a:latin typeface="Courier New" panose="02070309020205020404" pitchFamily="49" charset="0"/>
              </a:rPr>
              <a:t>tx.begin(), tx.commit(), etc)</a:t>
            </a:r>
          </a:p>
          <a:p>
            <a:pPr lvl="2">
              <a:lnSpc>
                <a:spcPct val="150000"/>
              </a:lnSpc>
              <a:buFontTx/>
              <a:buChar char="•"/>
            </a:pPr>
            <a:r>
              <a:rPr lang="en-US" altLang="en-US" sz="1600" dirty="0"/>
              <a:t>application-managed entity </a:t>
            </a:r>
            <a:r>
              <a:rPr lang="en-US" altLang="en-US" sz="1600" dirty="0" smtClean="0"/>
              <a:t>manager</a:t>
            </a:r>
          </a:p>
          <a:p>
            <a:pPr lvl="2">
              <a:lnSpc>
                <a:spcPct val="150000"/>
              </a:lnSpc>
              <a:buFontTx/>
              <a:buChar char="•"/>
            </a:pPr>
            <a:endParaRPr lang="en-US" altLang="en-US" sz="1600" dirty="0"/>
          </a:p>
          <a:p>
            <a:pPr fontAlgn="base">
              <a:lnSpc>
                <a:spcPct val="150000"/>
              </a:lnSpc>
            </a:pPr>
            <a:r>
              <a:rPr lang="en-US" sz="1600" b="1" dirty="0" smtClean="0"/>
              <a:t>DEFAULT TYPES:</a:t>
            </a:r>
          </a:p>
          <a:p>
            <a:pPr fontAlgn="base">
              <a:lnSpc>
                <a:spcPct val="150000"/>
              </a:lnSpc>
            </a:pPr>
            <a:r>
              <a:rPr lang="en-US" sz="1600" dirty="0" smtClean="0"/>
              <a:t>Default to JTA in a </a:t>
            </a:r>
            <a:r>
              <a:rPr lang="en-US" sz="1600" dirty="0" err="1" smtClean="0"/>
              <a:t>JavaEE</a:t>
            </a:r>
            <a:r>
              <a:rPr lang="en-US" sz="1600" dirty="0" smtClean="0"/>
              <a:t> environment and to RESOURCE_LOCAL in a </a:t>
            </a:r>
            <a:r>
              <a:rPr lang="en-US" sz="1600" dirty="0" err="1" smtClean="0"/>
              <a:t>JavaSE</a:t>
            </a:r>
            <a:r>
              <a:rPr lang="en-US" sz="1600" dirty="0" smtClean="0"/>
              <a:t> environment.</a:t>
            </a:r>
          </a:p>
          <a:p>
            <a:pPr fontAlgn="base"/>
            <a:endParaRPr lang="en-US" b="1" dirty="0"/>
          </a:p>
          <a:p>
            <a:pPr lvl="2">
              <a:lnSpc>
                <a:spcPct val="150000"/>
              </a:lnSpc>
              <a:buFontTx/>
              <a:buChar char="•"/>
            </a:pP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09801" y="418452"/>
            <a:ext cx="8312649" cy="846015"/>
          </a:xfrm>
        </p:spPr>
        <p:txBody>
          <a:bodyPr/>
          <a:lstStyle/>
          <a:p>
            <a:r>
              <a:rPr lang="en-US" sz="1400" dirty="0" smtClean="0"/>
              <a:t>Types </a:t>
            </a:r>
            <a:r>
              <a:rPr lang="en-US" sz="1400" dirty="0" smtClean="0"/>
              <a:t>of transactions 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Types of Transactions</a:t>
            </a:r>
            <a:endParaRPr lang="en-US" sz="24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9801" y="1494766"/>
            <a:ext cx="8567500" cy="5071134"/>
          </a:xfrm>
        </p:spPr>
        <p:txBody>
          <a:bodyPr>
            <a:normAutofit/>
          </a:bodyPr>
          <a:lstStyle/>
          <a:p>
            <a:pPr fontAlgn="base">
              <a:lnSpc>
                <a:spcPct val="150000"/>
              </a:lnSpc>
            </a:pPr>
            <a:endParaRPr lang="en-US" sz="1600" dirty="0"/>
          </a:p>
          <a:p>
            <a:pPr fontAlgn="base">
              <a:lnSpc>
                <a:spcPct val="150000"/>
              </a:lnSpc>
            </a:pPr>
            <a:r>
              <a:rPr lang="en-US" sz="1600" dirty="0"/>
              <a:t>In the </a:t>
            </a:r>
            <a:r>
              <a:rPr lang="en-US" sz="1600" b="1" dirty="0"/>
              <a:t>persistence.xml</a:t>
            </a:r>
            <a:r>
              <a:rPr lang="en-US" sz="1600" dirty="0"/>
              <a:t> JPA configuration file, you can have a line like</a:t>
            </a:r>
            <a:r>
              <a:rPr lang="en-US" sz="1600" dirty="0" smtClean="0"/>
              <a:t>:</a:t>
            </a:r>
          </a:p>
          <a:p>
            <a:pPr fontAlgn="base">
              <a:lnSpc>
                <a:spcPct val="150000"/>
              </a:lnSpc>
            </a:pPr>
            <a:endParaRPr lang="en-US" sz="1600" dirty="0"/>
          </a:p>
          <a:p>
            <a:pPr fontAlgn="base">
              <a:lnSpc>
                <a:spcPct val="150000"/>
              </a:lnSpc>
            </a:pPr>
            <a:r>
              <a:rPr lang="en-US" sz="1600" dirty="0" smtClean="0"/>
              <a:t>&lt;persistence-unit name=“test-PU”  transaction-type=“JTA”&gt;</a:t>
            </a:r>
          </a:p>
          <a:p>
            <a:pPr fontAlgn="base">
              <a:lnSpc>
                <a:spcPct val="150000"/>
              </a:lnSpc>
            </a:pPr>
            <a:r>
              <a:rPr lang="en-US" sz="1600" dirty="0" smtClean="0"/>
              <a:t>(or)</a:t>
            </a:r>
          </a:p>
          <a:p>
            <a:pPr fontAlgn="base">
              <a:lnSpc>
                <a:spcPct val="150000"/>
              </a:lnSpc>
            </a:pPr>
            <a:r>
              <a:rPr lang="en-US" sz="1600" dirty="0"/>
              <a:t>&lt;persistence-unit name=“test-PU”  transaction-type</a:t>
            </a:r>
            <a:r>
              <a:rPr lang="en-US" sz="1600" dirty="0" smtClean="0"/>
              <a:t>=“RESOURCE_LOCAL”&gt;</a:t>
            </a:r>
            <a:endParaRPr lang="en-US" sz="1600" dirty="0"/>
          </a:p>
          <a:p>
            <a:pPr fontAlgn="base">
              <a:lnSpc>
                <a:spcPct val="150000"/>
              </a:lnSpc>
            </a:pP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4039375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09801" y="405752"/>
            <a:ext cx="8312649" cy="953148"/>
          </a:xfrm>
        </p:spPr>
        <p:txBody>
          <a:bodyPr>
            <a:normAutofit fontScale="90000"/>
          </a:bodyPr>
          <a:lstStyle/>
          <a:p>
            <a:r>
              <a:rPr lang="en-US" sz="1600" dirty="0" smtClean="0"/>
              <a:t> </a:t>
            </a:r>
            <a:r>
              <a:rPr lang="en-US" sz="1600" dirty="0" smtClean="0"/>
              <a:t>Working with transactions 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200" dirty="0" smtClean="0"/>
              <a:t>Application Managed Entity Manager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sz="24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9801" y="1494766"/>
            <a:ext cx="8567500" cy="5071134"/>
          </a:xfrm>
        </p:spPr>
        <p:txBody>
          <a:bodyPr>
            <a:normAutofit/>
          </a:bodyPr>
          <a:lstStyle/>
          <a:p>
            <a:pPr fontAlgn="base">
              <a:lnSpc>
                <a:spcPct val="150000"/>
              </a:lnSpc>
            </a:pPr>
            <a:endParaRPr lang="en-US" sz="1600" dirty="0"/>
          </a:p>
          <a:p>
            <a:pPr>
              <a:lnSpc>
                <a:spcPct val="150000"/>
              </a:lnSpc>
              <a:buSzTx/>
            </a:pPr>
            <a:r>
              <a:rPr lang="en-US" altLang="en-US" sz="1600" dirty="0"/>
              <a:t>Applications create EntityManager instances by using directly </a:t>
            </a:r>
            <a:r>
              <a:rPr lang="en-US" altLang="en-US" sz="1600" b="1" dirty="0"/>
              <a:t>Persistence</a:t>
            </a:r>
            <a:r>
              <a:rPr lang="en-US" altLang="en-US" sz="1600" dirty="0"/>
              <a:t> and </a:t>
            </a:r>
            <a:r>
              <a:rPr lang="en-US" altLang="en-US" sz="1600" b="1" dirty="0" smtClean="0"/>
              <a:t>EntityManagerFactory.</a:t>
            </a:r>
          </a:p>
          <a:p>
            <a:pPr>
              <a:lnSpc>
                <a:spcPct val="150000"/>
              </a:lnSpc>
              <a:buSzTx/>
            </a:pPr>
            <a:endParaRPr lang="en-US" altLang="en-US" sz="1600" b="1" dirty="0"/>
          </a:p>
          <a:p>
            <a:pPr lvl="1">
              <a:lnSpc>
                <a:spcPct val="150000"/>
              </a:lnSpc>
              <a:buSzTx/>
              <a:buFontTx/>
              <a:buChar char="•"/>
            </a:pPr>
            <a:r>
              <a:rPr lang="en-US" altLang="en-US" b="1" dirty="0" smtClean="0"/>
              <a:t>javax.persistence.Persistence</a:t>
            </a:r>
            <a:endParaRPr lang="en-US" altLang="en-US" b="1" dirty="0"/>
          </a:p>
          <a:p>
            <a:pPr lvl="2">
              <a:lnSpc>
                <a:spcPct val="150000"/>
              </a:lnSpc>
              <a:buFontTx/>
              <a:buChar char="•"/>
            </a:pPr>
            <a:r>
              <a:rPr lang="en-US" altLang="en-US" sz="1600" dirty="0"/>
              <a:t>Root class for obtaining an EntityManager</a:t>
            </a:r>
          </a:p>
          <a:p>
            <a:pPr lvl="2">
              <a:lnSpc>
                <a:spcPct val="150000"/>
              </a:lnSpc>
              <a:buFontTx/>
              <a:buChar char="•"/>
            </a:pPr>
            <a:r>
              <a:rPr lang="en-US" altLang="en-US" sz="1600" dirty="0"/>
              <a:t>Locates provider service for a named persistence unit</a:t>
            </a:r>
          </a:p>
          <a:p>
            <a:pPr lvl="2">
              <a:lnSpc>
                <a:spcPct val="150000"/>
              </a:lnSpc>
              <a:buFontTx/>
              <a:buChar char="•"/>
            </a:pPr>
            <a:r>
              <a:rPr lang="en-US" altLang="en-US" sz="1600" dirty="0"/>
              <a:t>Invokes on the provider to obtain an EntityManagerFactory</a:t>
            </a:r>
          </a:p>
          <a:p>
            <a:pPr lvl="1">
              <a:lnSpc>
                <a:spcPct val="150000"/>
              </a:lnSpc>
              <a:buSzTx/>
              <a:buFontTx/>
              <a:buChar char="•"/>
            </a:pPr>
            <a:endParaRPr lang="en-US" altLang="en-US" b="1" dirty="0"/>
          </a:p>
          <a:p>
            <a:pPr lvl="1">
              <a:lnSpc>
                <a:spcPct val="150000"/>
              </a:lnSpc>
              <a:buSzTx/>
              <a:buFontTx/>
              <a:buChar char="•"/>
            </a:pPr>
            <a:r>
              <a:rPr lang="en-US" altLang="en-US" b="1" dirty="0"/>
              <a:t>javax.persistence.EntityManagerFactory</a:t>
            </a:r>
          </a:p>
          <a:p>
            <a:pPr lvl="2">
              <a:lnSpc>
                <a:spcPct val="150000"/>
              </a:lnSpc>
              <a:buFontTx/>
              <a:buChar char="•"/>
            </a:pPr>
            <a:r>
              <a:rPr lang="en-US" altLang="en-US" sz="1600" dirty="0"/>
              <a:t>Creates EntityManagers for a named persistence unit or configuration</a:t>
            </a:r>
          </a:p>
          <a:p>
            <a:pPr fontAlgn="base">
              <a:lnSpc>
                <a:spcPct val="150000"/>
              </a:lnSpc>
            </a:pP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4058241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09801" y="418452"/>
            <a:ext cx="8312649" cy="953148"/>
          </a:xfrm>
        </p:spPr>
        <p:txBody>
          <a:bodyPr>
            <a:normAutofit fontScale="90000"/>
          </a:bodyPr>
          <a:lstStyle/>
          <a:p>
            <a:r>
              <a:rPr lang="en-US" sz="1600" dirty="0" smtClean="0"/>
              <a:t>Working </a:t>
            </a:r>
            <a:r>
              <a:rPr lang="en-US" sz="1600" dirty="0" smtClean="0"/>
              <a:t>with transactions 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200" dirty="0" smtClean="0"/>
              <a:t>Application Managed Entity Manager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sz="24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9801" y="1494766"/>
            <a:ext cx="8567500" cy="5071134"/>
          </a:xfrm>
        </p:spPr>
        <p:txBody>
          <a:bodyPr>
            <a:normAutofit fontScale="85000" lnSpcReduction="20000"/>
          </a:bodyPr>
          <a:lstStyle/>
          <a:p>
            <a:pPr fontAlgn="base">
              <a:lnSpc>
                <a:spcPct val="100000"/>
              </a:lnSpc>
            </a:pPr>
            <a:endParaRPr lang="en-US" sz="1600" dirty="0"/>
          </a:p>
          <a:p>
            <a:pPr>
              <a:lnSpc>
                <a:spcPct val="150000"/>
              </a:lnSpc>
            </a:pPr>
            <a:r>
              <a:rPr lang="en-GB" altLang="en-US" sz="1600" dirty="0"/>
              <a:t>public class PersistenceProgram {</a:t>
            </a:r>
          </a:p>
          <a:p>
            <a:pPr>
              <a:lnSpc>
                <a:spcPct val="150000"/>
              </a:lnSpc>
            </a:pPr>
            <a:r>
              <a:rPr lang="en-GB" altLang="en-US" sz="1600" dirty="0"/>
              <a:t>  public static void main(String[] args) </a:t>
            </a:r>
          </a:p>
          <a:p>
            <a:pPr>
              <a:lnSpc>
                <a:spcPct val="150000"/>
              </a:lnSpc>
            </a:pPr>
            <a:r>
              <a:rPr lang="en-GB" altLang="en-US" sz="1600" dirty="0"/>
              <a:t>  {</a:t>
            </a:r>
          </a:p>
          <a:p>
            <a:pPr>
              <a:lnSpc>
                <a:spcPct val="150000"/>
              </a:lnSpc>
            </a:pPr>
            <a:r>
              <a:rPr lang="en-GB" altLang="en-US" sz="1600" dirty="0"/>
              <a:t>    EntityManagerFactory emf = </a:t>
            </a:r>
            <a:r>
              <a:rPr lang="en-GB" altLang="en-US" sz="1600" dirty="0" smtClean="0"/>
              <a:t>					Persistence.createEntityManagerFactory</a:t>
            </a:r>
            <a:r>
              <a:rPr lang="en-GB" altLang="en-US" sz="1600" dirty="0"/>
              <a:t>(“SomePUnit”);</a:t>
            </a:r>
          </a:p>
          <a:p>
            <a:pPr>
              <a:lnSpc>
                <a:spcPct val="150000"/>
              </a:lnSpc>
            </a:pPr>
            <a:r>
              <a:rPr lang="en-GB" altLang="en-US" sz="1600" dirty="0"/>
              <a:t>    </a:t>
            </a:r>
            <a:r>
              <a:rPr lang="en-GB" altLang="en-US" sz="1600" dirty="0" smtClean="0"/>
              <a:t>EntityManager </a:t>
            </a:r>
            <a:r>
              <a:rPr lang="en-GB" altLang="en-US" sz="1600" dirty="0"/>
              <a:t>em = emf.createEntityManager();</a:t>
            </a:r>
          </a:p>
          <a:p>
            <a:pPr>
              <a:lnSpc>
                <a:spcPct val="150000"/>
              </a:lnSpc>
            </a:pPr>
            <a:r>
              <a:rPr lang="en-GB" altLang="en-US" sz="1600" dirty="0"/>
              <a:t>    </a:t>
            </a:r>
            <a:r>
              <a:rPr lang="en-GB" altLang="en-US" sz="1600" dirty="0" smtClean="0"/>
              <a:t>em.getTransaction</a:t>
            </a:r>
            <a:r>
              <a:rPr lang="en-GB" altLang="en-US" sz="1600" dirty="0"/>
              <a:t>().begin();</a:t>
            </a:r>
          </a:p>
          <a:p>
            <a:pPr>
              <a:lnSpc>
                <a:spcPct val="150000"/>
              </a:lnSpc>
            </a:pPr>
            <a:r>
              <a:rPr lang="en-GB" altLang="en-US" sz="1600" dirty="0"/>
              <a:t>    // Perform finds, execute queries,</a:t>
            </a:r>
          </a:p>
          <a:p>
            <a:pPr>
              <a:lnSpc>
                <a:spcPct val="150000"/>
              </a:lnSpc>
            </a:pPr>
            <a:r>
              <a:rPr lang="en-GB" altLang="en-US" sz="1600" dirty="0"/>
              <a:t>    // update entities, etc.</a:t>
            </a:r>
          </a:p>
          <a:p>
            <a:pPr>
              <a:lnSpc>
                <a:spcPct val="150000"/>
              </a:lnSpc>
            </a:pPr>
            <a:r>
              <a:rPr lang="en-GB" altLang="en-US" sz="1600" dirty="0"/>
              <a:t>    em.getTransaction().commit();</a:t>
            </a:r>
          </a:p>
          <a:p>
            <a:pPr>
              <a:lnSpc>
                <a:spcPct val="150000"/>
              </a:lnSpc>
            </a:pPr>
            <a:r>
              <a:rPr lang="en-GB" altLang="en-US" sz="1600" dirty="0"/>
              <a:t>    em.close();</a:t>
            </a:r>
          </a:p>
          <a:p>
            <a:pPr>
              <a:lnSpc>
                <a:spcPct val="150000"/>
              </a:lnSpc>
            </a:pPr>
            <a:r>
              <a:rPr lang="en-GB" altLang="en-US" sz="1600" dirty="0"/>
              <a:t>    emf.close();</a:t>
            </a:r>
          </a:p>
          <a:p>
            <a:pPr>
              <a:lnSpc>
                <a:spcPct val="150000"/>
              </a:lnSpc>
            </a:pPr>
            <a:r>
              <a:rPr lang="en-GB" altLang="en-US" sz="1600" dirty="0"/>
              <a:t>  }</a:t>
            </a:r>
          </a:p>
          <a:p>
            <a:pPr>
              <a:lnSpc>
                <a:spcPct val="150000"/>
              </a:lnSpc>
            </a:pPr>
            <a:r>
              <a:rPr lang="en-GB" altLang="en-US" sz="1600" dirty="0"/>
              <a:t>}</a:t>
            </a:r>
          </a:p>
          <a:p>
            <a:pPr fontAlgn="base">
              <a:lnSpc>
                <a:spcPct val="100000"/>
              </a:lnSpc>
            </a:pP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3084540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09801" y="418452"/>
            <a:ext cx="8312649" cy="953148"/>
          </a:xfrm>
        </p:spPr>
        <p:txBody>
          <a:bodyPr>
            <a:normAutofit fontScale="90000"/>
          </a:bodyPr>
          <a:lstStyle/>
          <a:p>
            <a:r>
              <a:rPr lang="en-US" sz="1600" dirty="0" smtClean="0"/>
              <a:t>Working </a:t>
            </a:r>
            <a:r>
              <a:rPr lang="en-US" sz="1600" dirty="0" smtClean="0"/>
              <a:t>with transactions 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200" dirty="0" smtClean="0"/>
              <a:t>Container Managed Entity Manager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sz="24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9801" y="1494766"/>
            <a:ext cx="8567500" cy="507113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SzTx/>
              <a:buFontTx/>
              <a:buChar char="•"/>
            </a:pPr>
            <a:endParaRPr lang="en-US" altLang="en-US" sz="1600" dirty="0" smtClean="0"/>
          </a:p>
          <a:p>
            <a:pPr>
              <a:lnSpc>
                <a:spcPct val="150000"/>
              </a:lnSpc>
              <a:buSzTx/>
              <a:buFontTx/>
              <a:buChar char="•"/>
            </a:pPr>
            <a:r>
              <a:rPr lang="en-US" altLang="en-US" sz="1600" dirty="0" smtClean="0"/>
              <a:t>An </a:t>
            </a:r>
            <a:r>
              <a:rPr lang="en-US" altLang="en-US" sz="1600" dirty="0"/>
              <a:t>EntityManager with a transactional persistence context can be injected by using the </a:t>
            </a:r>
            <a:r>
              <a:rPr lang="en-US" altLang="en-US" sz="1600" b="1" dirty="0"/>
              <a:t>@PersistenceContext</a:t>
            </a:r>
            <a:r>
              <a:rPr lang="en-US" altLang="en-US" sz="1600" dirty="0"/>
              <a:t> </a:t>
            </a:r>
            <a:r>
              <a:rPr lang="en-US" altLang="en-US" sz="1600" dirty="0" smtClean="0"/>
              <a:t>annotation.</a:t>
            </a:r>
          </a:p>
          <a:p>
            <a:pPr>
              <a:lnSpc>
                <a:spcPct val="150000"/>
              </a:lnSpc>
              <a:buSzTx/>
              <a:buFontTx/>
              <a:buChar char="•"/>
            </a:pPr>
            <a:endParaRPr lang="en-US" altLang="en-US" sz="1600" dirty="0"/>
          </a:p>
          <a:p>
            <a:pPr>
              <a:lnSpc>
                <a:spcPct val="150000"/>
              </a:lnSpc>
              <a:buSzTx/>
            </a:pPr>
            <a:endParaRPr lang="en-US" altLang="en-US" sz="1600" b="1" dirty="0"/>
          </a:p>
          <a:p>
            <a:pPr fontAlgn="base">
              <a:lnSpc>
                <a:spcPct val="150000"/>
              </a:lnSpc>
            </a:pPr>
            <a:endParaRPr lang="en-US" sz="1600" dirty="0" smtClean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552450" y="3167063"/>
            <a:ext cx="7632700" cy="3293209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GB" altLang="en-US" sz="1600" dirty="0">
                <a:latin typeface="+mj-lt"/>
              </a:rPr>
              <a:t>public class BookmarkSeviceImpl implements BookmarkService {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1600" dirty="0">
                <a:latin typeface="+mj-lt"/>
              </a:rPr>
              <a:t>	</a:t>
            </a:r>
            <a:r>
              <a:rPr lang="en-US" altLang="en-US" sz="1600" dirty="0">
                <a:solidFill>
                  <a:srgbClr val="CC0000"/>
                </a:solidFill>
                <a:latin typeface="+mj-lt"/>
              </a:rPr>
              <a:t>@PersistenceContext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1600" dirty="0">
                <a:latin typeface="+mj-lt"/>
              </a:rPr>
              <a:t>	private EntityManager em;</a:t>
            </a:r>
          </a:p>
          <a:p>
            <a:pPr eaLnBrk="1" hangingPunct="1">
              <a:spcBef>
                <a:spcPct val="20000"/>
              </a:spcBef>
            </a:pPr>
            <a:endParaRPr lang="en-US" altLang="en-US" sz="1600" dirty="0">
              <a:latin typeface="+mj-lt"/>
            </a:endParaRPr>
          </a:p>
          <a:p>
            <a:pPr eaLnBrk="1" hangingPunct="1">
              <a:spcBef>
                <a:spcPct val="20000"/>
              </a:spcBef>
            </a:pPr>
            <a:r>
              <a:rPr lang="en-US" altLang="en-US" sz="1600" dirty="0">
                <a:latin typeface="+mj-lt"/>
              </a:rPr>
              <a:t>	public void save(Bookmark bookmark) {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1600" dirty="0">
                <a:latin typeface="+mj-lt"/>
              </a:rPr>
              <a:t>		if (bookmark.getId() == null) {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1600" dirty="0">
                <a:latin typeface="+mj-lt"/>
              </a:rPr>
              <a:t>			</a:t>
            </a:r>
            <a:r>
              <a:rPr lang="en-US" altLang="en-US" sz="1600" dirty="0">
                <a:solidFill>
                  <a:srgbClr val="531FFB"/>
                </a:solidFill>
                <a:latin typeface="+mj-lt"/>
              </a:rPr>
              <a:t>em.persist</a:t>
            </a:r>
            <a:r>
              <a:rPr lang="en-US" altLang="en-US" sz="1600" dirty="0">
                <a:latin typeface="+mj-lt"/>
              </a:rPr>
              <a:t>(bookmark);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1600" dirty="0">
                <a:latin typeface="+mj-lt"/>
              </a:rPr>
              <a:t>		} else {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1600" dirty="0">
                <a:latin typeface="+mj-lt"/>
              </a:rPr>
              <a:t>			</a:t>
            </a:r>
            <a:r>
              <a:rPr lang="en-US" altLang="en-US" sz="1600" dirty="0">
                <a:solidFill>
                  <a:srgbClr val="531FFB"/>
                </a:solidFill>
                <a:latin typeface="+mj-lt"/>
              </a:rPr>
              <a:t>em.merge</a:t>
            </a:r>
            <a:r>
              <a:rPr lang="en-US" altLang="en-US" sz="1600" dirty="0">
                <a:latin typeface="+mj-lt"/>
              </a:rPr>
              <a:t>(bookmark);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1600" dirty="0">
                <a:latin typeface="+mj-lt"/>
              </a:rPr>
              <a:t>		}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1600" dirty="0">
                <a:latin typeface="+mj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68850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ciOYA.RlUiY0_0bhJg.jg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zZ9AyfU70.O66e.c9FkVw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l9qzkNXSk2ij_NoCuEf2A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8VTg_P6rkuq_fbZG2oYXw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IjPmYduDEihDAvnsmSINQ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CiS0.yx0EOD8F1j3NQrHQ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z079BM2o06hslZIU5JQRQ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7lR2ZPdT0GiqzvYZsxoow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DnGmnlJWUybweSHRV5zM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HldxlhBv0miWYXN6H8BTQ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Q5iGtRqU02KNLCmPGzp4A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c8wFtNDQEWdRtOXF1QyRg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tFIJDhqukmiZrrs7RIxOQ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Bk8lAE_1EizYsNCWPJyzQ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Sf6F_6IvUOzE1MWebP3wg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IkCAESggUqrdbLfjv5zDQ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YnDl6hGIEiK2JQntAZnxg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zY4oecJCE2aPB.u6loWPw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l9qzkNXSk2ij_NoCuEf2A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YnDl6hGIEiK2JQntAZnxg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_pk8PYzpk.FktMHhDaTFw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ciOYA.RlUiY0_0bhJg.jg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k.3W3rhiEqWtBDEsi7Xgw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xI4A68crEiZSNCDbGy9gA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Tl75Tp2nEy_4PpazGLtV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_pk8PYzpk.FktMHhDaTFw"/>
</p:tagLst>
</file>

<file path=ppt/theme/theme1.xml><?xml version="1.0" encoding="utf-8"?>
<a:theme xmlns:a="http://schemas.openxmlformats.org/drawingml/2006/main" name="Corporate Presentation Template (4x3 - Normal)">
  <a:themeElements>
    <a:clrScheme name="Capgemini">
      <a:dk1>
        <a:srgbClr val="00264A"/>
      </a:dk1>
      <a:lt1>
        <a:sysClr val="window" lastClr="FFFFFF"/>
      </a:lt1>
      <a:dk2>
        <a:srgbClr val="9F958F"/>
      </a:dk2>
      <a:lt2>
        <a:srgbClr val="909090"/>
      </a:lt2>
      <a:accent1>
        <a:srgbClr val="F9BE01"/>
      </a:accent1>
      <a:accent2>
        <a:srgbClr val="ED771A"/>
      </a:accent2>
      <a:accent3>
        <a:srgbClr val="B70132"/>
      </a:accent3>
      <a:accent4>
        <a:srgbClr val="691E7C"/>
      </a:accent4>
      <a:accent5>
        <a:srgbClr val="0098CC"/>
      </a:accent5>
      <a:accent6>
        <a:srgbClr val="BDBD00"/>
      </a:accent6>
      <a:hlink>
        <a:srgbClr val="7DAFA5"/>
      </a:hlink>
      <a:folHlink>
        <a:srgbClr val="BA0065"/>
      </a:folHlink>
    </a:clrScheme>
    <a:fontScheme name="Capgemini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solidFill>
            <a:schemeClr val="tx2"/>
          </a:solidFill>
        </a:ln>
      </a:spPr>
      <a:bodyPr rtlCol="0" anchor="ctr"/>
      <a:lstStyle>
        <a:defPPr algn="ctr">
          <a:defRPr sz="2400" dirty="0" err="1" smtClean="0">
            <a:solidFill>
              <a:schemeClr val="tx2">
                <a:lumMod val="50000"/>
              </a:schemeClr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  <a:prstDash val="soli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400" dirty="0" err="1" smtClean="0">
            <a:solidFill>
              <a:schemeClr val="tx2">
                <a:lumMod val="50000"/>
              </a:schemeClr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Section slides">
  <a:themeElements>
    <a:clrScheme name="New-CG">
      <a:dk1>
        <a:srgbClr val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ew format [Read-Only]" id="{3F39FC77-78A4-42E0-8877-CB89A3A885F5}" vid="{863634A9-CC01-474D-9CF3-F3EB4EAFFFAF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64F797F9BD2124B9B89E1787624A7F8" ma:contentTypeVersion="10" ma:contentTypeDescription="Create a new document." ma:contentTypeScope="" ma:versionID="03814cf005c1043a69fcbf3e0b60b2c8">
  <xsd:schema xmlns:xsd="http://www.w3.org/2001/XMLSchema" xmlns:xs="http://www.w3.org/2001/XMLSchema" xmlns:p="http://schemas.microsoft.com/office/2006/metadata/properties" xmlns:ns2="http://schemas.microsoft.com/sharepoint/v3/fields" xmlns:ns3="26bed2a0-a239-4228-bd8e-b46f54fc12da" targetNamespace="http://schemas.microsoft.com/office/2006/metadata/properties" ma:root="true" ma:fieldsID="1aa2d91e2c97cf3ea1917b84d2ae9624" ns2:_="" ns3:_="">
    <xsd:import namespace="http://schemas.microsoft.com/sharepoint/v3/fields"/>
    <xsd:import namespace="26bed2a0-a239-4228-bd8e-b46f54fc12da"/>
    <xsd:element name="properties">
      <xsd:complexType>
        <xsd:sequence>
          <xsd:element name="documentManagement">
            <xsd:complexType>
              <xsd:all>
                <xsd:element ref="ns2:_Version" minOccurs="0"/>
                <xsd:element ref="ns3:Level"/>
                <xsd:element ref="ns3:Category"/>
                <xsd:element ref="ns2:_DCDateModified" minOccurs="0"/>
                <xsd:element ref="ns3:Material_x0020_Type"/>
                <xsd:element ref="ns3:MediaServiceMetadata" minOccurs="0"/>
                <xsd:element ref="ns3:MediaServiceFastMetadata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Version" ma:index="8" nillable="true" ma:displayName="Version" ma:internalName="_Version">
      <xsd:simpleType>
        <xsd:restriction base="dms:Text"/>
      </xsd:simpleType>
    </xsd:element>
    <xsd:element name="_DCDateModified" ma:index="11" nillable="true" ma:displayName="Date Modified" ma:description="The date on which this resource was last modified" ma:format="DateTime" ma:internalName="_DCDateModified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6bed2a0-a239-4228-bd8e-b46f54fc12da" elementFormDefault="qualified">
    <xsd:import namespace="http://schemas.microsoft.com/office/2006/documentManagement/types"/>
    <xsd:import namespace="http://schemas.microsoft.com/office/infopath/2007/PartnerControls"/>
    <xsd:element name="Level" ma:index="9" ma:displayName="Level" ma:format="Dropdown" ma:internalName="Level">
      <xsd:simpleType>
        <xsd:restriction base="dms:Choice">
          <xsd:enumeration value="L1"/>
          <xsd:enumeration value="L2"/>
          <xsd:enumeration value="L3"/>
          <xsd:enumeration value="L4"/>
          <xsd:enumeration value="Common"/>
        </xsd:restriction>
      </xsd:simpleType>
    </xsd:element>
    <xsd:element name="Category" ma:index="10" ma:displayName="Category" ma:default="Module Artifact" ma:format="Dropdown" ma:internalName="Category">
      <xsd:simpleType>
        <xsd:restriction base="dms:Choice">
          <xsd:enumeration value="Module Artifact"/>
          <xsd:enumeration value="Assessment Component"/>
        </xsd:restriction>
      </xsd:simpleType>
    </xsd:element>
    <xsd:element name="Material_x0020_Type" ma:index="12" ma:displayName="Material Type" ma:default="Class book" ma:format="Dropdown" ma:internalName="Material_x0020_Type">
      <xsd:simpleType>
        <xsd:restriction base="dms:Choice">
          <xsd:enumeration value="Demos"/>
          <xsd:enumeration value="Extra Example"/>
          <xsd:enumeration value="Extra Material"/>
          <xsd:enumeration value="Suggestions"/>
          <xsd:enumeration value="General"/>
          <xsd:enumeration value="Module Test Practical"/>
          <xsd:enumeration value="Module Test Theory"/>
          <xsd:enumeration value="Quiz"/>
          <xsd:enumeration value="Class book"/>
          <xsd:enumeration value="Lab book"/>
          <xsd:enumeration value="Recordings"/>
        </xsd:restriction>
      </xsd:simpleType>
    </xsd:element>
    <xsd:element name="MediaServiceMetadata" ma:index="13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DCDateModified xmlns="http://schemas.microsoft.com/sharepoint/v3/fields" xsi:nil="true"/>
    <Material_x0020_Type xmlns="26bed2a0-a239-4228-bd8e-b46f54fc12da">Class book</Material_x0020_Type>
    <Category xmlns="26bed2a0-a239-4228-bd8e-b46f54fc12da">Module Artifact</Category>
    <Level xmlns="26bed2a0-a239-4228-bd8e-b46f54fc12da">L1</Level>
  </documentManagement>
</p:properties>
</file>

<file path=customXml/itemProps1.xml><?xml version="1.0" encoding="utf-8"?>
<ds:datastoreItem xmlns:ds="http://schemas.openxmlformats.org/officeDocument/2006/customXml" ds:itemID="{EE503CBA-F0BA-49C0-A634-0F29B11E55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26bed2a0-a239-4228-bd8e-b46f54fc12d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B673CDC-8BE6-4391-ABD9-A817C61AB8C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C1830C8-F522-4AF4-83DD-915E4EE23EB4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26bed2a0-a239-4228-bd8e-b46f54fc12da"/>
    <ds:schemaRef ds:uri="http://schemas.microsoft.com/sharepoint/v3/field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4008</TotalTime>
  <Words>879</Words>
  <Application>Microsoft Office PowerPoint</Application>
  <PresentationFormat>On-screen Show (4:3)</PresentationFormat>
  <Paragraphs>260</Paragraphs>
  <Slides>11</Slides>
  <Notes>11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Arial</vt:lpstr>
      <vt:lpstr>Calibri</vt:lpstr>
      <vt:lpstr>Candara</vt:lpstr>
      <vt:lpstr>Courier New</vt:lpstr>
      <vt:lpstr>Helvetica Light</vt:lpstr>
      <vt:lpstr>Verdana</vt:lpstr>
      <vt:lpstr>Wingdings</vt:lpstr>
      <vt:lpstr>Corporate Presentation Template (4x3 - Normal)</vt:lpstr>
      <vt:lpstr>Section slides</vt:lpstr>
      <vt:lpstr>think-cell Slide</vt:lpstr>
      <vt:lpstr>JPA with Hibernate 3.0</vt:lpstr>
      <vt:lpstr>Lesson Objectives</vt:lpstr>
      <vt:lpstr>ransaction  What is Transaction?</vt:lpstr>
      <vt:lpstr>Transaction  What is Transaction?</vt:lpstr>
      <vt:lpstr>Types of transactions   Types of Transactions</vt:lpstr>
      <vt:lpstr>Types of transactions   Types of Transactions</vt:lpstr>
      <vt:lpstr> Working with transactions   Application Managed Entity Manager </vt:lpstr>
      <vt:lpstr>Working with transactions   Application Managed Entity Manager </vt:lpstr>
      <vt:lpstr>Working with transactions   Container Managed Entity Manager </vt:lpstr>
      <vt:lpstr>Summary</vt:lpstr>
      <vt:lpstr>Review Question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ClassBook-LessonXX</dc:title>
  <dc:creator>iGATE</dc:creator>
  <cp:lastModifiedBy>Srivastava, Vaishali</cp:lastModifiedBy>
  <cp:revision>430</cp:revision>
  <dcterms:created xsi:type="dcterms:W3CDTF">2012-05-18T02:59:15Z</dcterms:created>
  <dcterms:modified xsi:type="dcterms:W3CDTF">2020-07-27T13:39:32Z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Url">
    <vt:lpwstr/>
  </property>
  <property fmtid="{D5CDD505-2E9C-101B-9397-08002B2CF9AE}" pid="3" name="ContentTypeId">
    <vt:lpwstr>0x010100064F797F9BD2124B9B89E1787624A7F8</vt:lpwstr>
  </property>
</Properties>
</file>