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693" r:id="rId5"/>
  </p:sldMasterIdLst>
  <p:notesMasterIdLst>
    <p:notesMasterId r:id="rId20"/>
  </p:notesMasterIdLst>
  <p:handoutMasterIdLst>
    <p:handoutMasterId r:id="rId21"/>
  </p:handoutMasterIdLst>
  <p:sldIdLst>
    <p:sldId id="265" r:id="rId6"/>
    <p:sldId id="259" r:id="rId7"/>
    <p:sldId id="280" r:id="rId8"/>
    <p:sldId id="298" r:id="rId9"/>
    <p:sldId id="281" r:id="rId10"/>
    <p:sldId id="299" r:id="rId11"/>
    <p:sldId id="300" r:id="rId12"/>
    <p:sldId id="285" r:id="rId13"/>
    <p:sldId id="302" r:id="rId14"/>
    <p:sldId id="303" r:id="rId15"/>
    <p:sldId id="301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maya K Acharya" initials="TK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2362" autoAdjust="0"/>
  </p:normalViewPr>
  <p:slideViewPr>
    <p:cSldViewPr snapToGrid="0" showGuides="1">
      <p:cViewPr varScale="1">
        <p:scale>
          <a:sx n="65" d="100"/>
          <a:sy n="65" d="100"/>
        </p:scale>
        <p:origin x="1292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3264" y="26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33098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39348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47340" y="677924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JPA with Hibernate 3.0				                  JPA Queries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04-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queries enables developer to write static queries. Such queries are written on an entity class with class level annotations called @NamedQueries and @NamedQuery. </a:t>
            </a:r>
          </a:p>
          <a:p>
            <a:endParaRPr lang="en-US" dirty="0"/>
          </a:p>
          <a:p>
            <a:r>
              <a:rPr lang="en-US" dirty="0" smtClean="0"/>
              <a:t>@NamedQueries accepts array of @NamedQuery, whereas @NamedQuery requires name and query. </a:t>
            </a:r>
          </a:p>
          <a:p>
            <a:endParaRPr lang="en-US" dirty="0"/>
          </a:p>
          <a:p>
            <a:r>
              <a:rPr lang="en-US" dirty="0" smtClean="0"/>
              <a:t>Slide shows an example to create a named query “getAllBooks”. Once defined later on we can create and execute named query as shown below: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7414" y="6041629"/>
            <a:ext cx="4064635" cy="7897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query = entityManager.createNamedQuery("getAllBooks");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List&lt;Book&gt; bookList= query.getResultList();</a:t>
            </a:r>
          </a:p>
        </p:txBody>
      </p:sp>
    </p:spTree>
    <p:extLst>
      <p:ext uri="{BB962C8B-B14F-4D97-AF65-F5344CB8AC3E}">
        <p14:creationId xmlns:p14="http://schemas.microsoft.com/office/powerpoint/2010/main" val="320639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52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0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Persistence Query Language (JPQL) is a platform-independent object-oriented query language defined as part of the Java Persistence API (JPA) specification.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JPQL is used to make queries against entities stored in a relational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JPQL </a:t>
            </a:r>
            <a:r>
              <a:rPr lang="en-US" dirty="0" smtClean="0"/>
              <a:t>defines </a:t>
            </a:r>
            <a:r>
              <a:rPr lang="en-US" dirty="0"/>
              <a:t>queries for entities and their persistent state. The query language allows you to write portable queries that work regardless of the underlying data store.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JPQL </a:t>
            </a:r>
            <a:r>
              <a:rPr lang="en-US" dirty="0" smtClean="0"/>
              <a:t>can </a:t>
            </a:r>
            <a:r>
              <a:rPr lang="en-US" dirty="0"/>
              <a:t>be considered as an object oriented version of SQL. Users familiar with SQL should find JPQL very easy to learn and use.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main difference between SQL and JPQL is that SQL works with relational database tables, records and fields, whereas JPQL works with Java classes and objects.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Discuss major issues of JDBC. For example, we need to do a manual conversion of rows from database to objects vice versa.  </a:t>
            </a:r>
          </a:p>
        </p:txBody>
      </p:sp>
    </p:spTree>
    <p:extLst>
      <p:ext uri="{BB962C8B-B14F-4D97-AF65-F5344CB8AC3E}">
        <p14:creationId xmlns:p14="http://schemas.microsoft.com/office/powerpoint/2010/main" val="23123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in the slide, there is no difference between SQL and JPQL query syntax. Consider the following Entity class,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5001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Queries are represented in JPA 2 by two interfaces - the old Query </a:t>
            </a:r>
            <a:r>
              <a:rPr lang="en-US" dirty="0" smtClean="0"/>
              <a:t>interface</a:t>
            </a:r>
            <a:r>
              <a:rPr lang="en-US" dirty="0"/>
              <a:t>, which was the only interface available for representing queries in JPA 1, and the new </a:t>
            </a:r>
            <a:r>
              <a:rPr lang="en-US" dirty="0" smtClean="0"/>
              <a:t>TypedQuery&lt;T&gt; </a:t>
            </a:r>
            <a:r>
              <a:rPr lang="en-US" dirty="0"/>
              <a:t>JPA interface that was introduced in JPA 2. 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TypedQuery  interface extends the Query interface.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It is easier to run queries and process the query results in a type safe manner when using the TypedQuery </a:t>
            </a:r>
            <a:r>
              <a:rPr lang="en-US" dirty="0" smtClean="0"/>
              <a:t>interface.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smtClean="0"/>
              <a:t>Query/TypedQuery&lt;T&gt; </a:t>
            </a:r>
            <a:r>
              <a:rPr lang="en-US" dirty="0"/>
              <a:t>interface defines two methods for running SELECT queries: </a:t>
            </a:r>
          </a:p>
          <a:p>
            <a:pPr marL="228600" indent="-22860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getSingleResult()</a:t>
            </a:r>
            <a:r>
              <a:rPr lang="en-US" dirty="0" smtClean="0"/>
              <a:t> </a:t>
            </a:r>
            <a:r>
              <a:rPr lang="en-US" dirty="0"/>
              <a:t>- for use when exactly one result object is expected</a:t>
            </a:r>
            <a:r>
              <a:rPr lang="en-US" dirty="0" smtClean="0"/>
              <a:t>.</a:t>
            </a:r>
          </a:p>
          <a:p>
            <a:pPr marL="228600" indent="-228600" fontAlgn="auto">
              <a:spcAft>
                <a:spcPts val="0"/>
              </a:spcAft>
              <a:buAutoNum type="arabicPeriod"/>
              <a:defRPr/>
            </a:pPr>
            <a:r>
              <a:rPr lang="en-US" b="1" dirty="0" smtClean="0"/>
              <a:t>getResultList()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for general use in any other case.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 UPDATE and DELETE use </a:t>
            </a:r>
            <a:r>
              <a:rPr lang="en-US" b="1" dirty="0" smtClean="0"/>
              <a:t>executeUpdate() </a:t>
            </a:r>
            <a:r>
              <a:rPr lang="en-US" dirty="0" smtClean="0"/>
              <a:t>method. </a:t>
            </a:r>
            <a:endParaRPr lang="en-US" dirty="0"/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Note: </a:t>
            </a:r>
            <a:r>
              <a:rPr lang="en-US" dirty="0" smtClean="0"/>
              <a:t>The Query </a:t>
            </a:r>
            <a:r>
              <a:rPr lang="en-US" dirty="0"/>
              <a:t>interface should be used mainly when the query result type is unknown or when a query returns polymorphic </a:t>
            </a:r>
            <a:r>
              <a:rPr lang="en-US" dirty="0" smtClean="0"/>
              <a:t>results. When </a:t>
            </a:r>
            <a:r>
              <a:rPr lang="en-US" dirty="0"/>
              <a:t>a more specific result type is </a:t>
            </a:r>
            <a:r>
              <a:rPr lang="en-US" dirty="0" smtClean="0"/>
              <a:t>expected, use the TypedQuery interface.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2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EntityManager interface has a createQuery method with the following signature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argument is JPQL string query and second argument is the typed class, which indicates return object type, upon query execution. 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16480" y="4895793"/>
            <a:ext cx="36576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TypedQuery&lt;T&gt; createQuery(java.lang.String qlString,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java.lang.Class&lt;T&gt; resultClass)</a:t>
            </a:r>
          </a:p>
        </p:txBody>
      </p:sp>
    </p:spTree>
    <p:extLst>
      <p:ext uri="{BB962C8B-B14F-4D97-AF65-F5344CB8AC3E}">
        <p14:creationId xmlns:p14="http://schemas.microsoft.com/office/powerpoint/2010/main" val="267030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Query </a:t>
            </a:r>
            <a:r>
              <a:rPr lang="en-US" dirty="0"/>
              <a:t>interface should be used mainly when the query result type is unknown or when a query returns polymorphic results and the lowest known common denominator of all the result objects is Object.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When </a:t>
            </a:r>
            <a:r>
              <a:rPr lang="en-US" dirty="0"/>
              <a:t>a more specific result type is expected queries should usually use  the </a:t>
            </a:r>
            <a:r>
              <a:rPr lang="en-US" dirty="0" smtClean="0"/>
              <a:t>TypedQuery. 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For type safety and to avoid runtime cast exceptions, it is always good practice to work with TypedQuery&lt;T&gt;.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3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Query parameters enable the definition of reusable queries. Such queries can be executed with different parameter values to retrieve different results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There are multiple ways to pass parameters to query. </a:t>
            </a:r>
          </a:p>
          <a:p>
            <a:pPr marL="685800" lvl="1" indent="-228600"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</a:rPr>
              <a:t>Named </a:t>
            </a:r>
            <a:r>
              <a:rPr lang="en-US" altLang="en-US" dirty="0">
                <a:latin typeface="Arial" charset="0"/>
                <a:cs typeface="Arial" charset="0"/>
              </a:rPr>
              <a:t>Parameters (:name)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685800" lvl="1" indent="-228600"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</a:rPr>
              <a:t>Ordinal </a:t>
            </a:r>
            <a:r>
              <a:rPr lang="en-US" altLang="en-US" dirty="0">
                <a:latin typeface="Arial" charset="0"/>
                <a:cs typeface="Arial" charset="0"/>
              </a:rPr>
              <a:t>Parameters (?index)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685800" lvl="1" indent="-228600">
              <a:buAutoNum type="arabicPeriod"/>
            </a:pPr>
            <a:r>
              <a:rPr lang="en-US" altLang="en-US" dirty="0" smtClean="0">
                <a:latin typeface="Arial" charset="0"/>
                <a:cs typeface="Arial" charset="0"/>
              </a:rPr>
              <a:t>Criteria </a:t>
            </a:r>
            <a:r>
              <a:rPr lang="en-US" altLang="en-US" dirty="0">
                <a:latin typeface="Arial" charset="0"/>
                <a:cs typeface="Arial" charset="0"/>
              </a:rPr>
              <a:t>Query Parameters 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The slide example shows example of named parameter “ptitle”, which is later injected using setParameter() method on query. 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b="1" dirty="0" smtClean="0">
                <a:latin typeface="Arial" charset="0"/>
                <a:cs typeface="Arial" charset="0"/>
              </a:rPr>
              <a:t>Note:</a:t>
            </a:r>
            <a:r>
              <a:rPr lang="en-US" altLang="en-US" dirty="0" smtClean="0">
                <a:latin typeface="Arial" charset="0"/>
                <a:cs typeface="Arial" charset="0"/>
              </a:rPr>
              <a:t> Named parameters should always preceded by colon (</a:t>
            </a:r>
            <a:r>
              <a:rPr lang="en-US" altLang="en-US" b="1" dirty="0" smtClean="0">
                <a:latin typeface="Arial" charset="0"/>
                <a:cs typeface="Arial" charset="0"/>
              </a:rPr>
              <a:t>:</a:t>
            </a:r>
            <a:r>
              <a:rPr lang="en-US" altLang="en-US" dirty="0">
                <a:latin typeface="Arial" charset="0"/>
                <a:cs typeface="Arial" charset="0"/>
              </a:rPr>
              <a:t>).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While setting the date related parameters, one should make use of TemporalType to </a:t>
            </a:r>
            <a:r>
              <a:rPr lang="en-US" altLang="en-US" dirty="0">
                <a:latin typeface="Arial" charset="0"/>
                <a:cs typeface="Arial" charset="0"/>
              </a:rPr>
              <a:t>indicate a specific mapping of java.util.Date </a:t>
            </a:r>
            <a:r>
              <a:rPr lang="en-US" altLang="en-US" dirty="0" smtClean="0">
                <a:latin typeface="Arial" charset="0"/>
                <a:cs typeface="Arial" charset="0"/>
              </a:rPr>
              <a:t>or java.util.Calendar. For example, 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dirty="0"/>
              <a:t> 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81353" y="7063484"/>
            <a:ext cx="3856840" cy="11658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em.createQuery("SELECT s </a:t>
            </a:r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Student s " +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</a:t>
            </a:r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  s.startDate BETWEEN :start AND :end")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 .setParameter("start", start,  TemporalType.DATE)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 .setParameter("end", end, TemporalType.DATE)</a:t>
            </a:r>
            <a:b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 .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getResultList</a:t>
            </a:r>
            <a:r>
              <a:rPr lang="en-US" sz="10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4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.emf"/><Relationship Id="rId2" Type="http://schemas.openxmlformats.org/officeDocument/2006/relationships/tags" Target="../tags/tag4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9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20100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2740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6552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425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8715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5872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4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2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72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5778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6924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12552525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20453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197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03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50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61334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682415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0250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18" y="1493535"/>
            <a:ext cx="2671240" cy="19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804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8" y="1489229"/>
            <a:ext cx="2911836" cy="20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18" y="1493535"/>
            <a:ext cx="2671240" cy="19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7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8" y="1489229"/>
            <a:ext cx="2911836" cy="20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5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81" r:id="rId4"/>
    <p:sldLayoutId id="2147483692" r:id="rId5"/>
    <p:sldLayoutId id="2147483682" r:id="rId6"/>
    <p:sldLayoutId id="2147483684" r:id="rId7"/>
    <p:sldLayoutId id="2147483685" r:id="rId8"/>
    <p:sldLayoutId id="2147483686" r:id="rId9"/>
    <p:sldLayoutId id="2147483687" r:id="rId10"/>
    <p:sldLayoutId id="214748368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JPA with Hibernate 3.0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JPA </a:t>
            </a:r>
            <a:r>
              <a:rPr lang="en-US" sz="2400" dirty="0" smtClean="0"/>
              <a:t>Queries</a:t>
            </a:r>
            <a:endParaRPr lang="en-US" sz="2400" dirty="0"/>
          </a:p>
          <a:p>
            <a:endParaRPr lang="en-US" sz="2400" b="0" dirty="0" smtClean="0"/>
          </a:p>
          <a:p>
            <a:endParaRPr lang="en-US" sz="2400" dirty="0"/>
          </a:p>
          <a:p>
            <a:r>
              <a:rPr lang="en-US" sz="2400" b="0" dirty="0" smtClean="0"/>
              <a:t>Lesson06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Working with JPA Queries </a:t>
            </a:r>
            <a:br>
              <a:rPr lang="en-US" sz="1200" dirty="0" smtClean="0"/>
            </a:br>
            <a:r>
              <a:rPr lang="en-US" dirty="0" smtClean="0"/>
              <a:t>Named Queries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JPA also provides a way for building static queries, as named queries, using the @NamedQuery and @NamedQueries </a:t>
            </a:r>
            <a:r>
              <a:rPr lang="en-US" altLang="en-US" dirty="0" smtClean="0">
                <a:latin typeface="Arial" charset="0"/>
                <a:cs typeface="Arial" charset="0"/>
              </a:rPr>
              <a:t>annotations. 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cs typeface="Arial" charset="0"/>
              </a:rPr>
              <a:t>This approach  </a:t>
            </a:r>
            <a:r>
              <a:rPr lang="en-US" altLang="en-US" dirty="0">
                <a:latin typeface="Arial" charset="0"/>
                <a:cs typeface="Arial" charset="0"/>
              </a:rPr>
              <a:t>is considered to be a good practice in JPA to prefer named queries over dynamic queries </a:t>
            </a:r>
            <a:r>
              <a:rPr lang="en-US" altLang="en-US" dirty="0" smtClean="0">
                <a:latin typeface="Arial" charset="0"/>
                <a:cs typeface="Arial" charset="0"/>
              </a:rPr>
              <a:t>whenever </a:t>
            </a:r>
            <a:r>
              <a:rPr lang="en-US" altLang="en-US" dirty="0">
                <a:latin typeface="Arial" charset="0"/>
                <a:cs typeface="Arial" charset="0"/>
              </a:rPr>
              <a:t>possible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Named queries are defined on </a:t>
            </a:r>
            <a:r>
              <a:rPr lang="en-US" altLang="en-US" dirty="0" smtClean="0">
                <a:latin typeface="Arial" charset="0"/>
                <a:cs typeface="Arial" charset="0"/>
              </a:rPr>
              <a:t>Entity and created using createNamedQuery() method of EntityManager. 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15153" y="4050402"/>
            <a:ext cx="8311606" cy="2173116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@Entity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@Table(name = "books")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@NamedQueries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(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@NamedQuery(name = "getAllBooks", query = "SELECT book FROM Book book"))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public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class Book implements Serializable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{  ………….. }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Working with JPA queries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JPAQueries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JPQL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about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What is JPQL</a:t>
            </a:r>
          </a:p>
          <a:p>
            <a:pPr lvl="1"/>
            <a:r>
              <a:rPr lang="en-US" dirty="0" smtClean="0"/>
              <a:t>JPA Query API</a:t>
            </a:r>
          </a:p>
          <a:p>
            <a:pPr lvl="1"/>
            <a:r>
              <a:rPr lang="en-US" dirty="0" smtClean="0"/>
              <a:t>Working with JPA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method is used to create named query? </a:t>
            </a:r>
          </a:p>
          <a:p>
            <a:pPr lvl="1"/>
            <a:r>
              <a:rPr lang="en-US" dirty="0" err="1"/>
              <a:t>EntityManager.createQuery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EntityManager.createNamedQuery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Both</a:t>
            </a:r>
          </a:p>
          <a:p>
            <a:pPr marL="174625" lvl="1" indent="0">
              <a:buNone/>
            </a:pPr>
            <a:endParaRPr lang="en-US" dirty="0"/>
          </a:p>
          <a:p>
            <a:r>
              <a:rPr lang="en-US" dirty="0"/>
              <a:t>Question 2: While working with JPQL, manual conversion of table row data into object is not needed. </a:t>
            </a:r>
          </a:p>
          <a:p>
            <a:pPr lvl="1"/>
            <a:r>
              <a:rPr lang="en-US" dirty="0"/>
              <a:t>True/False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lesson, participants will be able to understand:</a:t>
            </a:r>
          </a:p>
          <a:p>
            <a:pPr lvl="1"/>
            <a:r>
              <a:rPr lang="en-US" dirty="0" smtClean="0"/>
              <a:t>JPQL</a:t>
            </a:r>
          </a:p>
          <a:p>
            <a:pPr lvl="1"/>
            <a:r>
              <a:rPr lang="en-US" dirty="0" smtClean="0"/>
              <a:t>JPA Query API</a:t>
            </a:r>
          </a:p>
          <a:p>
            <a:pPr lvl="1"/>
            <a:r>
              <a:rPr lang="en-US" dirty="0" smtClean="0"/>
              <a:t>Working with JPA Queries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264A"/>
                </a:solidFill>
              </a:rPr>
              <a:t>JPQL</a:t>
            </a:r>
            <a:r>
              <a:rPr lang="en-US" sz="1200" dirty="0" smtClean="0">
                <a:solidFill>
                  <a:srgbClr val="00264A"/>
                </a:solidFill>
              </a:rPr>
              <a:t/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Why JPQL?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Manager’s find() method can be used to locate single entity only based on primary key value. </a:t>
            </a:r>
          </a:p>
          <a:p>
            <a:r>
              <a:rPr lang="en-US" dirty="0"/>
              <a:t>What if you want to load data based on complex criteria?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Load employees residing in “Pune”</a:t>
            </a:r>
          </a:p>
          <a:p>
            <a:pPr lvl="1"/>
            <a:r>
              <a:rPr lang="en-US" dirty="0"/>
              <a:t>Find orders placed between given two dates.</a:t>
            </a:r>
          </a:p>
          <a:p>
            <a:pPr lvl="1"/>
            <a:r>
              <a:rPr lang="en-US" dirty="0"/>
              <a:t>Load and combine two entities data for reporting.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6824" y="5665546"/>
            <a:ext cx="8365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ava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ersistence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Q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uery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anguage</a:t>
            </a: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2695151" y="3975651"/>
            <a:ext cx="3069545" cy="1616765"/>
          </a:xfrm>
          <a:prstGeom prst="irregularSeal2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264A"/>
                </a:solidFill>
              </a:rPr>
              <a:t>JPQL</a:t>
            </a:r>
            <a:r>
              <a:rPr lang="en-US" sz="1200" dirty="0" smtClean="0">
                <a:solidFill>
                  <a:srgbClr val="00264A"/>
                </a:solidFill>
              </a:rPr>
              <a:t/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What is JPQL?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JPQL </a:t>
            </a:r>
            <a:r>
              <a:rPr lang="en-US" dirty="0"/>
              <a:t>is used to make queries against entities stored in a relational database.</a:t>
            </a:r>
          </a:p>
          <a:p>
            <a:r>
              <a:rPr lang="en-US" dirty="0" smtClean="0"/>
              <a:t>JPQL is object-oriented as it automatically populates object with data received from database  </a:t>
            </a:r>
          </a:p>
          <a:p>
            <a:r>
              <a:rPr lang="en-US" dirty="0" smtClean="0"/>
              <a:t>Benefits of using JPQL: </a:t>
            </a:r>
          </a:p>
          <a:p>
            <a:pPr lvl="1"/>
            <a:r>
              <a:rPr lang="en-US" dirty="0" smtClean="0"/>
              <a:t>JPQL is portable across implementer and database</a:t>
            </a:r>
          </a:p>
          <a:p>
            <a:pPr lvl="1"/>
            <a:r>
              <a:rPr lang="en-US" dirty="0" smtClean="0"/>
              <a:t>Uses SQL-like syntax to query entities, requires less effort to learn</a:t>
            </a:r>
          </a:p>
          <a:p>
            <a:pPr lvl="1"/>
            <a:r>
              <a:rPr lang="en-US" dirty="0" smtClean="0"/>
              <a:t>No manual conversion of row data into object and vice-versa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JPQL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JPQL Query Syntax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JPQL query syntax is similar to SQL syntax. </a:t>
            </a:r>
          </a:p>
          <a:p>
            <a:r>
              <a:rPr lang="en-US" dirty="0" smtClean="0"/>
              <a:t>Difference between SQL and JPQL</a:t>
            </a:r>
          </a:p>
          <a:p>
            <a:pPr lvl="1"/>
            <a:r>
              <a:rPr lang="en-US" dirty="0" smtClean="0"/>
              <a:t>JPQL works on Java Classes, Objects and Properties</a:t>
            </a:r>
          </a:p>
          <a:p>
            <a:pPr lvl="1"/>
            <a:r>
              <a:rPr lang="en-US" dirty="0" smtClean="0"/>
              <a:t>SQL works on Database tables, rows and columns</a:t>
            </a:r>
          </a:p>
          <a:p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7" y="3452041"/>
            <a:ext cx="3592001" cy="1532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84" y="3446612"/>
            <a:ext cx="3748783" cy="58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84" y="4257475"/>
            <a:ext cx="4033299" cy="539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JPA </a:t>
            </a:r>
            <a:r>
              <a:rPr lang="en-US" sz="1200" dirty="0"/>
              <a:t>Query API</a:t>
            </a:r>
            <a:r>
              <a:rPr lang="en-US" sz="1200" dirty="0" smtClean="0">
                <a:solidFill>
                  <a:srgbClr val="00264A"/>
                </a:solidFill>
              </a:rPr>
              <a:t> </a:t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JPA Query API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provides two interfaces to query database:</a:t>
            </a:r>
          </a:p>
          <a:p>
            <a:pPr lvl="1"/>
            <a:r>
              <a:rPr lang="en-US" dirty="0" smtClean="0"/>
              <a:t>Query </a:t>
            </a:r>
          </a:p>
          <a:p>
            <a:pPr lvl="1"/>
            <a:r>
              <a:rPr lang="en-US" dirty="0" smtClean="0"/>
              <a:t>TypedQuery&lt;T&gt;</a:t>
            </a:r>
          </a:p>
          <a:p>
            <a:r>
              <a:rPr lang="en-US" dirty="0" smtClean="0"/>
              <a:t>JPA 2 introduced TypedQuery </a:t>
            </a:r>
            <a:r>
              <a:rPr lang="en-US" dirty="0"/>
              <a:t>interface which extends </a:t>
            </a:r>
            <a:r>
              <a:rPr lang="en-US" dirty="0" smtClean="0"/>
              <a:t>Query to query results </a:t>
            </a:r>
            <a:r>
              <a:rPr lang="en-US" dirty="0"/>
              <a:t>in a type safe </a:t>
            </a:r>
            <a:r>
              <a:rPr lang="en-US" dirty="0" smtClean="0"/>
              <a:t>manner.</a:t>
            </a:r>
          </a:p>
          <a:p>
            <a:r>
              <a:rPr lang="en-US" dirty="0" smtClean="0"/>
              <a:t>Below table list important methods of these interfaces: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33828"/>
              </p:ext>
            </p:extLst>
          </p:nvPr>
        </p:nvGraphicFramePr>
        <p:xfrm>
          <a:off x="759854" y="3818228"/>
          <a:ext cx="7675808" cy="21979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0468"/>
                <a:gridCol w="5705340"/>
              </a:tblGrid>
              <a:tr h="458899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458899">
                <a:tc>
                  <a:txBody>
                    <a:bodyPr/>
                    <a:lstStyle/>
                    <a:p>
                      <a:r>
                        <a:rPr lang="en-US" dirty="0" smtClean="0"/>
                        <a:t>getSingleResult()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SELECT statement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single object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dirty="0" smtClean="0"/>
                    </a:p>
                  </a:txBody>
                  <a:tcPr/>
                </a:tc>
              </a:tr>
              <a:tr h="458899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getResultList()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SELECT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 and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query result as an list of objects.</a:t>
                      </a:r>
                      <a:endParaRPr lang="en-US" dirty="0" smtClean="0"/>
                    </a:p>
                  </a:txBody>
                  <a:tcPr/>
                </a:tc>
              </a:tr>
              <a:tr h="458899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executeUpdate()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an UPDATE or DELETE statement.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rgbClr val="00264A"/>
                </a:solidFill>
              </a:rPr>
              <a:t> </a:t>
            </a:r>
            <a:r>
              <a:rPr lang="en-US" sz="1200" dirty="0" smtClean="0">
                <a:solidFill>
                  <a:srgbClr val="00264A"/>
                </a:solidFill>
              </a:rPr>
              <a:t>Working with JPA Queries</a:t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Working with JPA Queries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work </a:t>
            </a:r>
            <a:r>
              <a:rPr lang="en-US" dirty="0"/>
              <a:t>starts with an EntityManager, which serves as a factory for both Query and TypedQuery</a:t>
            </a:r>
            <a:r>
              <a:rPr lang="en-US" dirty="0" smtClean="0"/>
              <a:t>.</a:t>
            </a:r>
          </a:p>
          <a:p>
            <a:r>
              <a:rPr lang="en-US" dirty="0"/>
              <a:t>The EntityManager interface has </a:t>
            </a:r>
            <a:r>
              <a:rPr lang="en-US" dirty="0" smtClean="0"/>
              <a:t>an overloaded createQuery() </a:t>
            </a:r>
            <a:r>
              <a:rPr lang="en-US" dirty="0"/>
              <a:t>method with the following </a:t>
            </a:r>
            <a:r>
              <a:rPr lang="en-US" dirty="0" smtClean="0"/>
              <a:t>signature:</a:t>
            </a:r>
          </a:p>
          <a:p>
            <a:pPr lvl="1"/>
            <a:r>
              <a:rPr lang="en-US" dirty="0" smtClean="0"/>
              <a:t>Query createQuery(java.lang.String query)</a:t>
            </a:r>
          </a:p>
          <a:p>
            <a:pPr lvl="1"/>
            <a:r>
              <a:rPr lang="en-US" dirty="0" smtClean="0"/>
              <a:t>TypedQuery&lt;T</a:t>
            </a:r>
            <a:r>
              <a:rPr lang="en-US" dirty="0"/>
              <a:t>&gt; createQuery(java.lang.String </a:t>
            </a:r>
            <a:r>
              <a:rPr lang="en-US" dirty="0" smtClean="0"/>
              <a:t>query, T resultClass</a:t>
            </a:r>
            <a:r>
              <a:rPr lang="en-US" dirty="0"/>
              <a:t>)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69701" y="3564294"/>
            <a:ext cx="7778839" cy="7630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Query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query = entityManager.createQuery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(“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Select s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FROM Student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s”);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69701" y="4584880"/>
            <a:ext cx="7778839" cy="106014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91440" rIns="0" bIns="91440"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TypedQuery&lt;Student&gt;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query = entityManager.createQuery</a:t>
            </a:r>
          </a:p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	             (“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student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Student student”, Student.class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84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Working </a:t>
            </a:r>
            <a:r>
              <a:rPr lang="en-US" sz="1200" dirty="0" smtClean="0"/>
              <a:t>with JPA Queries </a:t>
            </a:r>
            <a:br>
              <a:rPr lang="en-US" sz="1200" dirty="0" smtClean="0"/>
            </a:br>
            <a:r>
              <a:rPr lang="en-US" dirty="0" smtClean="0"/>
              <a:t>Query Examples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queries to find single book with id ‘B13455’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list all books from store: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95462" y="2073497"/>
            <a:ext cx="7753081" cy="1630756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String qStr = "SELECT book FROM Book book WHERE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book.id=‘B13455' ";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TypedQuery&lt;Book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&gt; query =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entityManager.createQuery(qStr , Book.class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);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Book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book = query.getSingleResult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();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9704" y="4282984"/>
            <a:ext cx="7778839" cy="1474004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String qStr = "SELECT book FROM Book book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";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TypedQuery&lt;Book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&gt; query = entityManager.createQuery(qStr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, Book.class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);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List&lt;book&gt; bookList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query.getResultList();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Working </a:t>
            </a:r>
            <a:r>
              <a:rPr lang="en-US" sz="1200" dirty="0" smtClean="0"/>
              <a:t>with JPA Queries </a:t>
            </a:r>
            <a:br>
              <a:rPr lang="en-US" sz="1200" dirty="0" smtClean="0"/>
            </a:br>
            <a:r>
              <a:rPr lang="en-US" dirty="0" smtClean="0"/>
              <a:t>Dynamic queries with parameters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JPA allows developer to create dynamic queries which are more efficient and can </a:t>
            </a:r>
            <a:r>
              <a:rPr lang="en-US" altLang="en-US" dirty="0">
                <a:latin typeface="Arial" charset="0"/>
                <a:cs typeface="Arial" charset="0"/>
              </a:rPr>
              <a:t>be built dynamically at </a:t>
            </a:r>
            <a:r>
              <a:rPr lang="en-US" altLang="en-US" dirty="0" smtClean="0">
                <a:latin typeface="Arial" charset="0"/>
                <a:cs typeface="Arial" charset="0"/>
              </a:rPr>
              <a:t>runtime.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code retrieves </a:t>
            </a:r>
            <a:r>
              <a:rPr lang="en-US" dirty="0"/>
              <a:t>a </a:t>
            </a:r>
            <a:r>
              <a:rPr lang="en-US" dirty="0" smtClean="0"/>
              <a:t>book object </a:t>
            </a:r>
            <a:r>
              <a:rPr lang="en-US" dirty="0"/>
              <a:t>from the database by its </a:t>
            </a:r>
            <a:r>
              <a:rPr lang="en-US" dirty="0" smtClean="0"/>
              <a:t>title using named parameter “ptitle”: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56824" y="2780522"/>
            <a:ext cx="7965626" cy="2379307"/>
          </a:xfrm>
          <a:prstGeom prst="roundRect">
            <a:avLst>
              <a:gd name="adj" fmla="val 918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String qStr = "SELECT book FROM Book book WHERE book.title=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>:ptitle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";</a:t>
            </a: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TypedQuery&lt;Book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&gt; query = entityManager.createQuery(qStr,Book.class);</a:t>
            </a:r>
          </a:p>
          <a:p>
            <a:pPr lvl="1">
              <a:lnSpc>
                <a:spcPct val="135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itchFamily="34" charset="0"/>
              </a:rPr>
              <a:t>query.setParameter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("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>ptitle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“Introduction to JPA”);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35000"/>
              </a:lnSpc>
            </a:pP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Book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book = query.getSingleResult</a:t>
            </a:r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();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4BC26AB7-98DC-4DCF-B778-9D921EFF25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1409</Words>
  <Application>Microsoft Office PowerPoint</Application>
  <PresentationFormat>On-screen Show (4:3)</PresentationFormat>
  <Paragraphs>203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Helvetica Light</vt:lpstr>
      <vt:lpstr>Verdana</vt:lpstr>
      <vt:lpstr>Wingdings</vt:lpstr>
      <vt:lpstr>Corporate Presentation Template (4x3 - Normal)</vt:lpstr>
      <vt:lpstr>Section slides</vt:lpstr>
      <vt:lpstr>think-cell Slide</vt:lpstr>
      <vt:lpstr>JPA with Hibernate 3.0</vt:lpstr>
      <vt:lpstr>Lesson Objectives</vt:lpstr>
      <vt:lpstr>JPQL Why JPQL?</vt:lpstr>
      <vt:lpstr>JPQL What is JPQL?</vt:lpstr>
      <vt:lpstr>JPQL JPQL Query Syntax</vt:lpstr>
      <vt:lpstr>JPA Query API  JPA Query API</vt:lpstr>
      <vt:lpstr> Working with JPA Queries Working with JPA Queries</vt:lpstr>
      <vt:lpstr>Working with JPA Queries  Query Examples</vt:lpstr>
      <vt:lpstr>Working with JPA Queries  Dynamic queries with parameters</vt:lpstr>
      <vt:lpstr> Working with JPA Queries  Named Queries</vt:lpstr>
      <vt:lpstr> Working with JPA queries  Demo</vt:lpstr>
      <vt:lpstr>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Srivastava, Vaishali</cp:lastModifiedBy>
  <cp:revision>317</cp:revision>
  <dcterms:created xsi:type="dcterms:W3CDTF">2012-05-18T02:59:15Z</dcterms:created>
  <dcterms:modified xsi:type="dcterms:W3CDTF">2020-07-27T13:41:34Z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