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356066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E70F2-919F-4E6A-9353-9154C61699E8}"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254421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51502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428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2894236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3679675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174544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4002737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138439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378011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393394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8E70F2-919F-4E6A-9353-9154C61699E8}"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408631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8E70F2-919F-4E6A-9353-9154C61699E8}"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131985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67373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311552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8E70F2-919F-4E6A-9353-9154C61699E8}" type="datetimeFigureOut">
              <a:rPr lang="en-US" smtClean="0"/>
              <a:t>4/4/2022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172372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E70F2-919F-4E6A-9353-9154C61699E8}"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C23DC-1E17-4977-B4EB-0D1871E653DF}" type="slidenum">
              <a:rPr lang="en-US" smtClean="0"/>
              <a:t>‹#›</a:t>
            </a:fld>
            <a:endParaRPr lang="en-US"/>
          </a:p>
        </p:txBody>
      </p:sp>
    </p:spTree>
    <p:extLst>
      <p:ext uri="{BB962C8B-B14F-4D97-AF65-F5344CB8AC3E}">
        <p14:creationId xmlns:p14="http://schemas.microsoft.com/office/powerpoint/2010/main" val="134806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8E70F2-919F-4E6A-9353-9154C61699E8}" type="datetimeFigureOut">
              <a:rPr lang="en-US" smtClean="0"/>
              <a:t>4/4/2022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FC23DC-1E17-4977-B4EB-0D1871E653DF}" type="slidenum">
              <a:rPr lang="en-US" smtClean="0"/>
              <a:t>‹#›</a:t>
            </a:fld>
            <a:endParaRPr lang="en-US"/>
          </a:p>
        </p:txBody>
      </p:sp>
    </p:spTree>
    <p:extLst>
      <p:ext uri="{BB962C8B-B14F-4D97-AF65-F5344CB8AC3E}">
        <p14:creationId xmlns:p14="http://schemas.microsoft.com/office/powerpoint/2010/main" val="30145782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6"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2" name="Rectangle 1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44" name="Freeform: Shape 2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5" name="Rectangle 2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9332BD-7AA0-4171-BDD7-797136E6E75B}"/>
              </a:ext>
            </a:extLst>
          </p:cNvPr>
          <p:cNvSpPr>
            <a:spLocks noGrp="1"/>
          </p:cNvSpPr>
          <p:nvPr>
            <p:ph type="ctrTitle"/>
          </p:nvPr>
        </p:nvSpPr>
        <p:spPr>
          <a:xfrm>
            <a:off x="653143" y="1645920"/>
            <a:ext cx="3522879" cy="4470821"/>
          </a:xfrm>
        </p:spPr>
        <p:txBody>
          <a:bodyPr vert="horz" lIns="91440" tIns="45720" rIns="91440" bIns="45720" rtlCol="0" anchor="t">
            <a:normAutofit/>
          </a:bodyPr>
          <a:lstStyle/>
          <a:p>
            <a:pPr algn="r"/>
            <a:r>
              <a:rPr lang="en-US" sz="4200" b="0" i="0" kern="1200">
                <a:solidFill>
                  <a:srgbClr val="FFFFFF"/>
                </a:solidFill>
                <a:latin typeface="+mj-lt"/>
                <a:ea typeface="+mj-ea"/>
                <a:cs typeface="+mj-cs"/>
              </a:rPr>
              <a:t>Financial Org Rating System</a:t>
            </a:r>
          </a:p>
        </p:txBody>
      </p:sp>
      <p:sp>
        <p:nvSpPr>
          <p:cNvPr id="3" name="Subtitle 2">
            <a:extLst>
              <a:ext uri="{FF2B5EF4-FFF2-40B4-BE49-F238E27FC236}">
                <a16:creationId xmlns:a16="http://schemas.microsoft.com/office/drawing/2014/main" id="{E52BF5AE-28D4-4D6F-BD06-05869EA3DF96}"/>
              </a:ext>
            </a:extLst>
          </p:cNvPr>
          <p:cNvSpPr>
            <a:spLocks noGrp="1"/>
          </p:cNvSpPr>
          <p:nvPr>
            <p:ph type="subTitle" idx="1"/>
          </p:nvPr>
        </p:nvSpPr>
        <p:spPr>
          <a:xfrm>
            <a:off x="5204109" y="1645920"/>
            <a:ext cx="5919503" cy="4470821"/>
          </a:xfrm>
        </p:spPr>
        <p:txBody>
          <a:bodyPr vert="horz" lIns="91440" tIns="45720" rIns="91440" bIns="45720" rtlCol="0">
            <a:normAutofit/>
          </a:bodyPr>
          <a:lstStyle/>
          <a:p>
            <a:pPr>
              <a:buFont typeface="Wingdings 3" charset="2"/>
              <a:buChar char=""/>
            </a:pPr>
            <a:r>
              <a:rPr lang="en-US">
                <a:solidFill>
                  <a:schemeClr val="tx1"/>
                </a:solidFill>
              </a:rPr>
              <a:t>Presented by:</a:t>
            </a:r>
          </a:p>
          <a:p>
            <a:pPr>
              <a:buFont typeface="Wingdings 3" charset="2"/>
              <a:buChar char=""/>
            </a:pPr>
            <a:r>
              <a:rPr lang="en-US">
                <a:solidFill>
                  <a:schemeClr val="tx1"/>
                </a:solidFill>
              </a:rPr>
              <a:t>Chaitra r</a:t>
            </a:r>
          </a:p>
          <a:p>
            <a:pPr>
              <a:buFont typeface="Wingdings 3" charset="2"/>
              <a:buChar char=""/>
            </a:pPr>
            <a:r>
              <a:rPr lang="en-US">
                <a:solidFill>
                  <a:schemeClr val="tx1"/>
                </a:solidFill>
              </a:rPr>
              <a:t>Vinutha</a:t>
            </a:r>
          </a:p>
          <a:p>
            <a:pPr>
              <a:buFont typeface="Wingdings 3" charset="2"/>
              <a:buChar char=""/>
            </a:pPr>
            <a:r>
              <a:rPr lang="en-US">
                <a:solidFill>
                  <a:schemeClr val="tx1"/>
                </a:solidFill>
              </a:rPr>
              <a:t>Chaitanya</a:t>
            </a:r>
          </a:p>
        </p:txBody>
      </p:sp>
    </p:spTree>
    <p:extLst>
      <p:ext uri="{BB962C8B-B14F-4D97-AF65-F5344CB8AC3E}">
        <p14:creationId xmlns:p14="http://schemas.microsoft.com/office/powerpoint/2010/main" val="22950680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AFC6-ABE3-45BD-B9F5-7B176D2CBB8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9C06FC-FD68-4B4D-ADB0-B9705092702E}"/>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The project entitled “FINANCIAL ORG RATNG SYSTEM” is developed using Java to track the details of organization.</a:t>
            </a:r>
          </a:p>
          <a:p>
            <a:endParaRPr lang="en-US" dirty="0"/>
          </a:p>
        </p:txBody>
      </p:sp>
    </p:spTree>
    <p:extLst>
      <p:ext uri="{BB962C8B-B14F-4D97-AF65-F5344CB8AC3E}">
        <p14:creationId xmlns:p14="http://schemas.microsoft.com/office/powerpoint/2010/main" val="86309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A78DB-B4A1-47A4-967D-3F6D252EDAA8}"/>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7200" b="0" i="0" kern="1200">
                <a:solidFill>
                  <a:srgbClr val="EBEBEB"/>
                </a:solidFill>
                <a:latin typeface="+mj-lt"/>
                <a:ea typeface="+mj-ea"/>
                <a:cs typeface="+mj-cs"/>
              </a:rPr>
              <a:t>THANK YOU</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Graphic 5" descr="Handshake">
            <a:extLst>
              <a:ext uri="{FF2B5EF4-FFF2-40B4-BE49-F238E27FC236}">
                <a16:creationId xmlns:a16="http://schemas.microsoft.com/office/drawing/2014/main" id="{3CD868E8-7228-2AD4-0F9C-82B4DFF099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0728375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9120-BEAD-438E-B7D3-055B0B4BEA8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B314F3E-ECF1-411C-BFB7-6E37BCB9A309}"/>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INTRODUCTION</a:t>
            </a:r>
          </a:p>
          <a:p>
            <a:r>
              <a:rPr lang="en-IN" sz="2000" dirty="0">
                <a:latin typeface="Times New Roman" panose="02020603050405020304" pitchFamily="18" charset="0"/>
                <a:cs typeface="Times New Roman" panose="02020603050405020304" pitchFamily="18" charset="0"/>
              </a:rPr>
              <a:t>PROJECT SCOPE</a:t>
            </a:r>
          </a:p>
          <a:p>
            <a:r>
              <a:rPr lang="en-IN" sz="2000" dirty="0">
                <a:latin typeface="Times New Roman" panose="02020603050405020304" pitchFamily="18" charset="0"/>
                <a:cs typeface="Times New Roman" panose="02020603050405020304" pitchFamily="18" charset="0"/>
              </a:rPr>
              <a:t>MODULES</a:t>
            </a:r>
          </a:p>
          <a:p>
            <a:r>
              <a:rPr lang="en-IN" sz="2000" dirty="0">
                <a:latin typeface="Times New Roman" panose="02020603050405020304" pitchFamily="18" charset="0"/>
                <a:cs typeface="Times New Roman" panose="02020603050405020304" pitchFamily="18" charset="0"/>
              </a:rPr>
              <a:t>USE CASE DIAGRAM</a:t>
            </a:r>
          </a:p>
          <a:p>
            <a:r>
              <a:rPr lang="en-IN" sz="2000" dirty="0">
                <a:latin typeface="Times New Roman" panose="02020603050405020304" pitchFamily="18" charset="0"/>
                <a:cs typeface="Times New Roman" panose="02020603050405020304" pitchFamily="18" charset="0"/>
              </a:rPr>
              <a:t>CLASS DIAGRAM</a:t>
            </a:r>
          </a:p>
          <a:p>
            <a:r>
              <a:rPr lang="en-IN" sz="2000" dirty="0">
                <a:latin typeface="Times New Roman" panose="02020603050405020304" pitchFamily="18" charset="0"/>
                <a:cs typeface="Times New Roman" panose="02020603050405020304" pitchFamily="18" charset="0"/>
              </a:rPr>
              <a:t>TECHNOLOGY USED</a:t>
            </a:r>
          </a:p>
          <a:p>
            <a:r>
              <a:rPr lang="en-IN" sz="2000" dirty="0">
                <a:latin typeface="Times New Roman" panose="02020603050405020304" pitchFamily="18" charset="0"/>
                <a:cs typeface="Times New Roman" panose="02020603050405020304" pitchFamily="18" charset="0"/>
              </a:rPr>
              <a:t>FUTURE SCOPE</a:t>
            </a:r>
          </a:p>
          <a:p>
            <a:r>
              <a:rPr lang="en-IN" sz="2000"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234814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DB11-1C0F-414F-A67D-7FB94C1D54D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F0ED5D1-28B7-455C-92D0-DCACE2E34CFA}"/>
              </a:ext>
            </a:extLst>
          </p:cNvPr>
          <p:cNvSpPr>
            <a:spLocks noGrp="1"/>
          </p:cNvSpPr>
          <p:nvPr>
            <p:ph idx="1"/>
          </p:nvPr>
        </p:nvSpPr>
        <p:spPr/>
        <p:txBody>
          <a:bodyPr/>
          <a:lstStyle/>
          <a:p>
            <a:r>
              <a:rPr lang="en-US" dirty="0"/>
              <a:t>Financial org rating system provides the service of viewing all the feedbacks and organization details to the users.</a:t>
            </a:r>
          </a:p>
        </p:txBody>
      </p:sp>
    </p:spTree>
    <p:extLst>
      <p:ext uri="{BB962C8B-B14F-4D97-AF65-F5344CB8AC3E}">
        <p14:creationId xmlns:p14="http://schemas.microsoft.com/office/powerpoint/2010/main" val="245571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CF54-1CA4-4EC3-AC24-A3D7EFC8860D}"/>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4543AEA5-B4A2-485A-BBF9-24F4955D8B1C}"/>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The project has a wide scope . This project is going to develop generic software, which can be applied by any business organization. More over It provides facility to its users.  Also the software is going to provide a huge amount of summary data.</a:t>
            </a:r>
          </a:p>
          <a:p>
            <a:endParaRPr lang="en-US" dirty="0"/>
          </a:p>
        </p:txBody>
      </p:sp>
    </p:spTree>
    <p:extLst>
      <p:ext uri="{BB962C8B-B14F-4D97-AF65-F5344CB8AC3E}">
        <p14:creationId xmlns:p14="http://schemas.microsoft.com/office/powerpoint/2010/main" val="290993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953C-4E5F-4ADB-86B5-65C1C1031CC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26A19CCA-0770-418E-A53C-764E39415D90}"/>
              </a:ext>
            </a:extLst>
          </p:cNvPr>
          <p:cNvSpPr>
            <a:spLocks noGrp="1"/>
          </p:cNvSpPr>
          <p:nvPr>
            <p:ph idx="1"/>
          </p:nvPr>
        </p:nvSpPr>
        <p:spPr/>
        <p:txBody>
          <a:bodyPr/>
          <a:lstStyle/>
          <a:p>
            <a:r>
              <a:rPr lang="en-US" dirty="0"/>
              <a:t>USER</a:t>
            </a:r>
          </a:p>
          <a:p>
            <a:r>
              <a:rPr lang="en-US" dirty="0"/>
              <a:t>FINANCE ADMIN</a:t>
            </a:r>
          </a:p>
          <a:p>
            <a:r>
              <a:rPr lang="en-US" dirty="0"/>
              <a:t>OGANIZATION</a:t>
            </a:r>
          </a:p>
        </p:txBody>
      </p:sp>
    </p:spTree>
    <p:extLst>
      <p:ext uri="{BB962C8B-B14F-4D97-AF65-F5344CB8AC3E}">
        <p14:creationId xmlns:p14="http://schemas.microsoft.com/office/powerpoint/2010/main" val="150276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A7B11-E210-4D00-A300-76EEB5B9E94D}"/>
              </a:ext>
            </a:extLst>
          </p:cNvPr>
          <p:cNvSpPr>
            <a:spLocks noGrp="1"/>
          </p:cNvSpPr>
          <p:nvPr>
            <p:ph type="title"/>
          </p:nvPr>
        </p:nvSpPr>
        <p:spPr>
          <a:xfrm>
            <a:off x="643855" y="1447799"/>
            <a:ext cx="3108626" cy="1444752"/>
          </a:xfrm>
        </p:spPr>
        <p:txBody>
          <a:bodyPr anchor="b">
            <a:normAutofit/>
          </a:bodyPr>
          <a:lstStyle/>
          <a:p>
            <a:r>
              <a:rPr lang="en-US" sz="3200" dirty="0">
                <a:solidFill>
                  <a:srgbClr val="EBEBEB"/>
                </a:solidFill>
              </a:rPr>
              <a:t>USE CASE DIAGRAM</a:t>
            </a:r>
          </a:p>
        </p:txBody>
      </p:sp>
      <p:sp>
        <p:nvSpPr>
          <p:cNvPr id="2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2" name="Freeform: Shape 2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4" name="Rectangle 2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 name="Content Placeholder 10" descr="Diagram&#10;&#10;Description automatically generated">
            <a:extLst>
              <a:ext uri="{FF2B5EF4-FFF2-40B4-BE49-F238E27FC236}">
                <a16:creationId xmlns:a16="http://schemas.microsoft.com/office/drawing/2014/main" id="{6E9229D1-E8D9-46B6-B279-5AF06473A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1" y="1890603"/>
            <a:ext cx="6495847" cy="3686393"/>
          </a:xfrm>
          <a:prstGeom prst="rect">
            <a:avLst/>
          </a:prstGeom>
          <a:effectLst/>
        </p:spPr>
      </p:pic>
    </p:spTree>
    <p:extLst>
      <p:ext uri="{BB962C8B-B14F-4D97-AF65-F5344CB8AC3E}">
        <p14:creationId xmlns:p14="http://schemas.microsoft.com/office/powerpoint/2010/main" val="33191920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2124-BF3E-4DF5-A6A4-A12902479E16}"/>
              </a:ext>
            </a:extLst>
          </p:cNvPr>
          <p:cNvSpPr>
            <a:spLocks noGrp="1"/>
          </p:cNvSpPr>
          <p:nvPr>
            <p:ph type="title"/>
          </p:nvPr>
        </p:nvSpPr>
        <p:spPr/>
        <p:txBody>
          <a:bodyPr/>
          <a:lstStyle/>
          <a:p>
            <a:r>
              <a:rPr lang="en-US" dirty="0"/>
              <a:t>CLASS DIAGRAM</a:t>
            </a:r>
          </a:p>
        </p:txBody>
      </p:sp>
      <p:pic>
        <p:nvPicPr>
          <p:cNvPr id="5" name="Content Placeholder 4" descr="Diagram&#10;&#10;Description automatically generated">
            <a:extLst>
              <a:ext uri="{FF2B5EF4-FFF2-40B4-BE49-F238E27FC236}">
                <a16:creationId xmlns:a16="http://schemas.microsoft.com/office/drawing/2014/main" id="{0A98B6CA-5264-42C0-B14A-BEE5DFF79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472" y="1657350"/>
            <a:ext cx="8839362" cy="4906010"/>
          </a:xfrm>
        </p:spPr>
      </p:pic>
    </p:spTree>
    <p:extLst>
      <p:ext uri="{BB962C8B-B14F-4D97-AF65-F5344CB8AC3E}">
        <p14:creationId xmlns:p14="http://schemas.microsoft.com/office/powerpoint/2010/main" val="223023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507BB-2441-4568-BC00-FBAEDE0178B3}"/>
              </a:ext>
            </a:extLst>
          </p:cNvPr>
          <p:cNvSpPr>
            <a:spLocks noGrp="1"/>
          </p:cNvSpPr>
          <p:nvPr>
            <p:ph type="title"/>
          </p:nvPr>
        </p:nvSpPr>
        <p:spPr/>
        <p:txBody>
          <a:bodyPr/>
          <a:lstStyle/>
          <a:p>
            <a:r>
              <a:rPr lang="en-IN" sz="4400" dirty="0">
                <a:solidFill>
                  <a:schemeClr val="tx1"/>
                </a:solidFill>
                <a:latin typeface="Times New Roman" panose="02020603050405020304" pitchFamily="18" charset="0"/>
                <a:cs typeface="Times New Roman" panose="02020603050405020304" pitchFamily="18" charset="0"/>
              </a:rPr>
              <a:t>TECHNOLOGY USED</a:t>
            </a:r>
            <a:endParaRPr lang="en-US" dirty="0">
              <a:solidFill>
                <a:schemeClr val="tx1"/>
              </a:solidFill>
            </a:endParaRPr>
          </a:p>
        </p:txBody>
      </p:sp>
      <p:sp>
        <p:nvSpPr>
          <p:cNvPr id="3" name="Content Placeholder 2">
            <a:extLst>
              <a:ext uri="{FF2B5EF4-FFF2-40B4-BE49-F238E27FC236}">
                <a16:creationId xmlns:a16="http://schemas.microsoft.com/office/drawing/2014/main" id="{3960CC03-B3C9-487E-86FD-B2607AE0B265}"/>
              </a:ext>
            </a:extLst>
          </p:cNvPr>
          <p:cNvSpPr>
            <a:spLocks noGrp="1"/>
          </p:cNvSpPr>
          <p:nvPr>
            <p:ph idx="1"/>
          </p:nvPr>
        </p:nvSpPr>
        <p:spPr/>
        <p:txBody>
          <a:bodyPr/>
          <a:lstStyle/>
          <a:p>
            <a:r>
              <a:rPr lang="en-US" dirty="0"/>
              <a:t>JAVA 8</a:t>
            </a:r>
          </a:p>
          <a:p>
            <a:r>
              <a:rPr lang="en-US" dirty="0"/>
              <a:t>STS IDE</a:t>
            </a:r>
          </a:p>
          <a:p>
            <a:r>
              <a:rPr lang="en-US" dirty="0"/>
              <a:t>ORACLE</a:t>
            </a:r>
          </a:p>
        </p:txBody>
      </p:sp>
    </p:spTree>
    <p:extLst>
      <p:ext uri="{BB962C8B-B14F-4D97-AF65-F5344CB8AC3E}">
        <p14:creationId xmlns:p14="http://schemas.microsoft.com/office/powerpoint/2010/main" val="46060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3061-9E61-45A4-8812-91B1734B043B}"/>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0E6EBDF8-B07A-48E0-BF04-4510931286C9}"/>
              </a:ext>
            </a:extLst>
          </p:cNvPr>
          <p:cNvSpPr>
            <a:spLocks noGrp="1"/>
          </p:cNvSpPr>
          <p:nvPr>
            <p:ph idx="1"/>
          </p:nvPr>
        </p:nvSpPr>
        <p:spPr/>
        <p:txBody>
          <a:bodyPr/>
          <a:lstStyle/>
          <a:p>
            <a:r>
              <a:rPr lang="en-US" dirty="0"/>
              <a:t>This application helps the users by providing details of the organization so that they can view all the feedbacks for all organization.</a:t>
            </a:r>
          </a:p>
        </p:txBody>
      </p:sp>
    </p:spTree>
    <p:extLst>
      <p:ext uri="{BB962C8B-B14F-4D97-AF65-F5344CB8AC3E}">
        <p14:creationId xmlns:p14="http://schemas.microsoft.com/office/powerpoint/2010/main" val="1502759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8DB4E3E90C7A439EDFC83F62A8D148" ma:contentTypeVersion="7" ma:contentTypeDescription="Create a new document." ma:contentTypeScope="" ma:versionID="190eb0cf1eb2ba63198eb3a50cec176d">
  <xsd:schema xmlns:xsd="http://www.w3.org/2001/XMLSchema" xmlns:xs="http://www.w3.org/2001/XMLSchema" xmlns:p="http://schemas.microsoft.com/office/2006/metadata/properties" xmlns:ns3="76a95ef6-b60d-47b1-bdf6-faec2e01e08f" xmlns:ns4="6503f30e-0984-48eb-9dd6-e751a73b3788" targetNamespace="http://schemas.microsoft.com/office/2006/metadata/properties" ma:root="true" ma:fieldsID="ec963a282cde6809009d89636689c2aa" ns3:_="" ns4:_="">
    <xsd:import namespace="76a95ef6-b60d-47b1-bdf6-faec2e01e08f"/>
    <xsd:import namespace="6503f30e-0984-48eb-9dd6-e751a73b378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a95ef6-b60d-47b1-bdf6-faec2e01e0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503f30e-0984-48eb-9dd6-e751a73b37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EA9EC9-31E2-437B-9F76-3A1F655A1EAC}">
  <ds:schemaRefs>
    <ds:schemaRef ds:uri="http://schemas.microsoft.com/sharepoint/v3/contenttype/forms"/>
  </ds:schemaRefs>
</ds:datastoreItem>
</file>

<file path=customXml/itemProps2.xml><?xml version="1.0" encoding="utf-8"?>
<ds:datastoreItem xmlns:ds="http://schemas.openxmlformats.org/officeDocument/2006/customXml" ds:itemID="{A2D075F4-DE75-486F-85B9-EDD3CA71C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a95ef6-b60d-47b1-bdf6-faec2e01e08f"/>
    <ds:schemaRef ds:uri="6503f30e-0984-48eb-9dd6-e751a73b37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66ED15-CB0F-47C4-8DCC-C2B623FE3988}">
  <ds:schemaRefs>
    <ds:schemaRef ds:uri="http://purl.org/dc/terms/"/>
    <ds:schemaRef ds:uri="http://purl.org/dc/dcmitype/"/>
    <ds:schemaRef ds:uri="76a95ef6-b60d-47b1-bdf6-faec2e01e08f"/>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6503f30e-0984-48eb-9dd6-e751a73b378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115</TotalTime>
  <Words>161</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vt:lpstr>
      <vt:lpstr>Financial Org Rating System</vt:lpstr>
      <vt:lpstr>Contents</vt:lpstr>
      <vt:lpstr>INTRODUCTION</vt:lpstr>
      <vt:lpstr>PROJECT SCOPE</vt:lpstr>
      <vt:lpstr>MODULES</vt:lpstr>
      <vt:lpstr>USE CASE DIAGRAM</vt:lpstr>
      <vt:lpstr>CLASS DIAGRAM</vt:lpstr>
      <vt:lpstr>TECHNOLOGY USED</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Org Rating System</dc:title>
  <dc:creator>R, Chaitra</dc:creator>
  <cp:lastModifiedBy>R, Chaitra</cp:lastModifiedBy>
  <cp:revision>3</cp:revision>
  <dcterms:created xsi:type="dcterms:W3CDTF">2022-04-04T01:38:34Z</dcterms:created>
  <dcterms:modified xsi:type="dcterms:W3CDTF">2022-04-04T03:37:35Z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0x0101001B8DB4E3E90C7A439EDFC83F62A8D148</vt:lpwstr>
  </property>
</Properties>
</file>