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eZZEGudTrtECaf22N7dUD3YI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Admin\Desktop\Task%203_Final%20Content%20Data%20set.csv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Admin\Desktop\Task%203_Final%20Content%20Data%20se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 popular Categories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4109240656915691E-2"/>
          <c:y val="1.6666666666667298E-4"/>
          <c:w val="0.98059979409674092"/>
          <c:h val="0.888355059784193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8-4E4C-A62C-DC8A0313AB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9564360"/>
        <c:axId val="409563048"/>
      </c:barChart>
      <c:catAx>
        <c:axId val="409564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63048"/>
        <c:crosses val="autoZero"/>
        <c:auto val="1"/>
        <c:lblAlgn val="ctr"/>
        <c:lblOffset val="100"/>
        <c:noMultiLvlLbl val="0"/>
      </c:catAx>
      <c:valAx>
        <c:axId val="409563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956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 Sentiment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CF-4FFE-BB7E-941D5FA3FF0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CF-4FFE-BB7E-941D5FA3FF0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CF-4FFE-BB7E-941D5FA3FF03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CF-4FFE-BB7E-941D5FA3FF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4814056"/>
        <c:axId val="484813072"/>
      </c:barChart>
      <c:catAx>
        <c:axId val="4848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3072"/>
        <c:crosses val="autoZero"/>
        <c:auto val="1"/>
        <c:lblAlgn val="ctr"/>
        <c:lblOffset val="100"/>
        <c:noMultiLvlLbl val="0"/>
      </c:catAx>
      <c:valAx>
        <c:axId val="484813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4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24687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0088" y="9488423"/>
            <a:ext cx="2173224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5488" y="9488423"/>
            <a:ext cx="2173224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39287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0888" y="9488423"/>
            <a:ext cx="2173223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69335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4736" y="9488424"/>
            <a:ext cx="2170176" cy="79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5"/>
          <p:cNvSpPr/>
          <p:nvPr/>
        </p:nvSpPr>
        <p:spPr>
          <a:xfrm>
            <a:off x="1462311" y="9192729"/>
            <a:ext cx="2934970" cy="1094740"/>
          </a:xfrm>
          <a:custGeom>
            <a:rect b="b" l="l" r="r" t="t"/>
            <a:pathLst>
              <a:path extrusionOk="0" h="1094740" w="2934970">
                <a:moveTo>
                  <a:pt x="1461044" y="0"/>
                </a:moveTo>
                <a:lnTo>
                  <a:pt x="1414962" y="880"/>
                </a:lnTo>
                <a:lnTo>
                  <a:pt x="1369057" y="3149"/>
                </a:lnTo>
                <a:lnTo>
                  <a:pt x="1323358" y="6791"/>
                </a:lnTo>
                <a:lnTo>
                  <a:pt x="1277894" y="11794"/>
                </a:lnTo>
                <a:lnTo>
                  <a:pt x="1232693" y="18144"/>
                </a:lnTo>
                <a:lnTo>
                  <a:pt x="1187785" y="25827"/>
                </a:lnTo>
                <a:lnTo>
                  <a:pt x="1143196" y="34829"/>
                </a:lnTo>
                <a:lnTo>
                  <a:pt x="1098956" y="45136"/>
                </a:lnTo>
                <a:lnTo>
                  <a:pt x="1055094" y="56734"/>
                </a:lnTo>
                <a:lnTo>
                  <a:pt x="1011638" y="69611"/>
                </a:lnTo>
                <a:lnTo>
                  <a:pt x="968616" y="83751"/>
                </a:lnTo>
                <a:lnTo>
                  <a:pt x="926057" y="99142"/>
                </a:lnTo>
                <a:lnTo>
                  <a:pt x="883989" y="115769"/>
                </a:lnTo>
                <a:lnTo>
                  <a:pt x="842441" y="133618"/>
                </a:lnTo>
                <a:lnTo>
                  <a:pt x="801442" y="152677"/>
                </a:lnTo>
                <a:lnTo>
                  <a:pt x="761020" y="172931"/>
                </a:lnTo>
                <a:lnTo>
                  <a:pt x="721204" y="194366"/>
                </a:lnTo>
                <a:lnTo>
                  <a:pt x="682022" y="216969"/>
                </a:lnTo>
                <a:lnTo>
                  <a:pt x="643502" y="240726"/>
                </a:lnTo>
                <a:lnTo>
                  <a:pt x="605673" y="265622"/>
                </a:lnTo>
                <a:lnTo>
                  <a:pt x="568564" y="291645"/>
                </a:lnTo>
                <a:lnTo>
                  <a:pt x="532204" y="318781"/>
                </a:lnTo>
                <a:lnTo>
                  <a:pt x="496620" y="347015"/>
                </a:lnTo>
                <a:lnTo>
                  <a:pt x="461841" y="376334"/>
                </a:lnTo>
                <a:lnTo>
                  <a:pt x="427896" y="406724"/>
                </a:lnTo>
                <a:lnTo>
                  <a:pt x="394814" y="438172"/>
                </a:lnTo>
                <a:lnTo>
                  <a:pt x="362622" y="470663"/>
                </a:lnTo>
                <a:lnTo>
                  <a:pt x="331349" y="504185"/>
                </a:lnTo>
                <a:lnTo>
                  <a:pt x="301025" y="538722"/>
                </a:lnTo>
                <a:lnTo>
                  <a:pt x="271677" y="574262"/>
                </a:lnTo>
                <a:lnTo>
                  <a:pt x="243334" y="610790"/>
                </a:lnTo>
                <a:lnTo>
                  <a:pt x="216024" y="648293"/>
                </a:lnTo>
                <a:lnTo>
                  <a:pt x="189776" y="686757"/>
                </a:lnTo>
                <a:lnTo>
                  <a:pt x="164619" y="726168"/>
                </a:lnTo>
                <a:lnTo>
                  <a:pt x="140581" y="766513"/>
                </a:lnTo>
                <a:lnTo>
                  <a:pt x="117690" y="807777"/>
                </a:lnTo>
                <a:lnTo>
                  <a:pt x="95975" y="849947"/>
                </a:lnTo>
                <a:lnTo>
                  <a:pt x="75465" y="893010"/>
                </a:lnTo>
                <a:lnTo>
                  <a:pt x="56189" y="936950"/>
                </a:lnTo>
                <a:lnTo>
                  <a:pt x="38173" y="981756"/>
                </a:lnTo>
                <a:lnTo>
                  <a:pt x="21448" y="1027412"/>
                </a:lnTo>
                <a:lnTo>
                  <a:pt x="6152" y="1073566"/>
                </a:lnTo>
                <a:lnTo>
                  <a:pt x="0" y="1094271"/>
                </a:lnTo>
                <a:lnTo>
                  <a:pt x="2934723" y="1094271"/>
                </a:lnTo>
                <a:lnTo>
                  <a:pt x="2915183" y="1033025"/>
                </a:lnTo>
                <a:lnTo>
                  <a:pt x="2899793" y="990466"/>
                </a:lnTo>
                <a:lnTo>
                  <a:pt x="2883166" y="948399"/>
                </a:lnTo>
                <a:lnTo>
                  <a:pt x="2865316" y="906851"/>
                </a:lnTo>
                <a:lnTo>
                  <a:pt x="2846257" y="865852"/>
                </a:lnTo>
                <a:lnTo>
                  <a:pt x="2826003" y="825430"/>
                </a:lnTo>
                <a:lnTo>
                  <a:pt x="2804568" y="785614"/>
                </a:lnTo>
                <a:lnTo>
                  <a:pt x="2781965" y="746431"/>
                </a:lnTo>
                <a:lnTo>
                  <a:pt x="2758209" y="707912"/>
                </a:lnTo>
                <a:lnTo>
                  <a:pt x="2733312" y="670083"/>
                </a:lnTo>
                <a:lnTo>
                  <a:pt x="2707289" y="632974"/>
                </a:lnTo>
                <a:lnTo>
                  <a:pt x="2680153" y="596614"/>
                </a:lnTo>
                <a:lnTo>
                  <a:pt x="2651919" y="561030"/>
                </a:lnTo>
                <a:lnTo>
                  <a:pt x="2622600" y="526251"/>
                </a:lnTo>
                <a:lnTo>
                  <a:pt x="2592210" y="492306"/>
                </a:lnTo>
                <a:lnTo>
                  <a:pt x="2560762" y="459223"/>
                </a:lnTo>
                <a:lnTo>
                  <a:pt x="2528271" y="427032"/>
                </a:lnTo>
                <a:lnTo>
                  <a:pt x="2494749" y="395759"/>
                </a:lnTo>
                <a:lnTo>
                  <a:pt x="2460212" y="365435"/>
                </a:lnTo>
                <a:lnTo>
                  <a:pt x="2424672" y="336086"/>
                </a:lnTo>
                <a:lnTo>
                  <a:pt x="2388144" y="307743"/>
                </a:lnTo>
                <a:lnTo>
                  <a:pt x="2350641" y="280433"/>
                </a:lnTo>
                <a:lnTo>
                  <a:pt x="2312177" y="254186"/>
                </a:lnTo>
                <a:lnTo>
                  <a:pt x="2272766" y="229028"/>
                </a:lnTo>
                <a:lnTo>
                  <a:pt x="2232421" y="204990"/>
                </a:lnTo>
                <a:lnTo>
                  <a:pt x="2191157" y="182100"/>
                </a:lnTo>
                <a:lnTo>
                  <a:pt x="2148987" y="160385"/>
                </a:lnTo>
                <a:lnTo>
                  <a:pt x="2105924" y="139875"/>
                </a:lnTo>
                <a:lnTo>
                  <a:pt x="2061984" y="120598"/>
                </a:lnTo>
                <a:lnTo>
                  <a:pt x="2017178" y="102583"/>
                </a:lnTo>
                <a:lnTo>
                  <a:pt x="1971522" y="85858"/>
                </a:lnTo>
                <a:lnTo>
                  <a:pt x="1925368" y="70562"/>
                </a:lnTo>
                <a:lnTo>
                  <a:pt x="1879077" y="56805"/>
                </a:lnTo>
                <a:lnTo>
                  <a:pt x="1832679" y="44575"/>
                </a:lnTo>
                <a:lnTo>
                  <a:pt x="1786202" y="33856"/>
                </a:lnTo>
                <a:lnTo>
                  <a:pt x="1739674" y="24635"/>
                </a:lnTo>
                <a:lnTo>
                  <a:pt x="1693124" y="16898"/>
                </a:lnTo>
                <a:lnTo>
                  <a:pt x="1646581" y="10632"/>
                </a:lnTo>
                <a:lnTo>
                  <a:pt x="1600073" y="5823"/>
                </a:lnTo>
                <a:lnTo>
                  <a:pt x="1553628" y="2457"/>
                </a:lnTo>
                <a:lnTo>
                  <a:pt x="1507276" y="521"/>
                </a:lnTo>
                <a:lnTo>
                  <a:pt x="1461044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1792" y="8324088"/>
            <a:ext cx="3904488" cy="195986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11" Type="http://schemas.openxmlformats.org/officeDocument/2006/relationships/image" Target="../media/image159.png"/><Relationship Id="rId10" Type="http://schemas.openxmlformats.org/officeDocument/2006/relationships/image" Target="../media/image22.png"/><Relationship Id="rId9" Type="http://schemas.openxmlformats.org/officeDocument/2006/relationships/image" Target="../media/image34.png"/><Relationship Id="rId5" Type="http://schemas.openxmlformats.org/officeDocument/2006/relationships/image" Target="../media/image29.png"/><Relationship Id="rId6" Type="http://schemas.openxmlformats.org/officeDocument/2006/relationships/image" Target="../media/image3.png"/><Relationship Id="rId7" Type="http://schemas.openxmlformats.org/officeDocument/2006/relationships/image" Target="../media/image18.png"/><Relationship Id="rId8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7.png"/><Relationship Id="rId4" Type="http://schemas.openxmlformats.org/officeDocument/2006/relationships/image" Target="../media/image137.png"/><Relationship Id="rId9" Type="http://schemas.openxmlformats.org/officeDocument/2006/relationships/image" Target="../media/image123.png"/><Relationship Id="rId5" Type="http://schemas.openxmlformats.org/officeDocument/2006/relationships/image" Target="../media/image122.png"/><Relationship Id="rId6" Type="http://schemas.openxmlformats.org/officeDocument/2006/relationships/image" Target="../media/image133.jpg"/><Relationship Id="rId7" Type="http://schemas.openxmlformats.org/officeDocument/2006/relationships/image" Target="../media/image134.png"/><Relationship Id="rId8" Type="http://schemas.openxmlformats.org/officeDocument/2006/relationships/image" Target="../media/image148.png"/><Relationship Id="rId11" Type="http://schemas.openxmlformats.org/officeDocument/2006/relationships/image" Target="../media/image142.png"/><Relationship Id="rId10" Type="http://schemas.openxmlformats.org/officeDocument/2006/relationships/image" Target="../media/image140.png"/><Relationship Id="rId12" Type="http://schemas.openxmlformats.org/officeDocument/2006/relationships/image" Target="../media/image1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6.png"/><Relationship Id="rId4" Type="http://schemas.openxmlformats.org/officeDocument/2006/relationships/image" Target="../media/image151.png"/><Relationship Id="rId9" Type="http://schemas.openxmlformats.org/officeDocument/2006/relationships/image" Target="../media/image144.png"/><Relationship Id="rId5" Type="http://schemas.openxmlformats.org/officeDocument/2006/relationships/image" Target="../media/image143.png"/><Relationship Id="rId6" Type="http://schemas.openxmlformats.org/officeDocument/2006/relationships/image" Target="../media/image146.png"/><Relationship Id="rId7" Type="http://schemas.openxmlformats.org/officeDocument/2006/relationships/image" Target="../media/image145.png"/><Relationship Id="rId8" Type="http://schemas.openxmlformats.org/officeDocument/2006/relationships/image" Target="../media/image149.png"/><Relationship Id="rId11" Type="http://schemas.openxmlformats.org/officeDocument/2006/relationships/image" Target="../media/image147.png"/><Relationship Id="rId10" Type="http://schemas.openxmlformats.org/officeDocument/2006/relationships/image" Target="../media/image157.png"/><Relationship Id="rId13" Type="http://schemas.openxmlformats.org/officeDocument/2006/relationships/image" Target="../media/image156.png"/><Relationship Id="rId12" Type="http://schemas.openxmlformats.org/officeDocument/2006/relationships/image" Target="../media/image155.png"/><Relationship Id="rId15" Type="http://schemas.openxmlformats.org/officeDocument/2006/relationships/image" Target="../media/image152.png"/><Relationship Id="rId14" Type="http://schemas.openxmlformats.org/officeDocument/2006/relationships/image" Target="../media/image154.png"/><Relationship Id="rId17" Type="http://schemas.openxmlformats.org/officeDocument/2006/relationships/image" Target="../media/image158.png"/><Relationship Id="rId16" Type="http://schemas.openxmlformats.org/officeDocument/2006/relationships/image" Target="../media/image15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15.png"/><Relationship Id="rId6" Type="http://schemas.openxmlformats.org/officeDocument/2006/relationships/image" Target="../media/image28.png"/><Relationship Id="rId7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55.png"/><Relationship Id="rId22" Type="http://schemas.openxmlformats.org/officeDocument/2006/relationships/image" Target="../media/image54.png"/><Relationship Id="rId21" Type="http://schemas.openxmlformats.org/officeDocument/2006/relationships/image" Target="../media/image62.png"/><Relationship Id="rId24" Type="http://schemas.openxmlformats.org/officeDocument/2006/relationships/image" Target="../media/image63.png"/><Relationship Id="rId23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45.png"/><Relationship Id="rId25" Type="http://schemas.openxmlformats.org/officeDocument/2006/relationships/image" Target="../media/image58.png"/><Relationship Id="rId5" Type="http://schemas.openxmlformats.org/officeDocument/2006/relationships/image" Target="../media/image46.png"/><Relationship Id="rId6" Type="http://schemas.openxmlformats.org/officeDocument/2006/relationships/image" Target="../media/image26.png"/><Relationship Id="rId7" Type="http://schemas.openxmlformats.org/officeDocument/2006/relationships/image" Target="../media/image43.png"/><Relationship Id="rId8" Type="http://schemas.openxmlformats.org/officeDocument/2006/relationships/image" Target="../media/image68.png"/><Relationship Id="rId11" Type="http://schemas.openxmlformats.org/officeDocument/2006/relationships/image" Target="../media/image33.png"/><Relationship Id="rId10" Type="http://schemas.openxmlformats.org/officeDocument/2006/relationships/image" Target="../media/image47.png"/><Relationship Id="rId13" Type="http://schemas.openxmlformats.org/officeDocument/2006/relationships/image" Target="../media/image40.png"/><Relationship Id="rId12" Type="http://schemas.openxmlformats.org/officeDocument/2006/relationships/image" Target="../media/image41.png"/><Relationship Id="rId15" Type="http://schemas.openxmlformats.org/officeDocument/2006/relationships/image" Target="../media/image48.png"/><Relationship Id="rId14" Type="http://schemas.openxmlformats.org/officeDocument/2006/relationships/image" Target="../media/image50.png"/><Relationship Id="rId17" Type="http://schemas.openxmlformats.org/officeDocument/2006/relationships/image" Target="../media/image42.png"/><Relationship Id="rId16" Type="http://schemas.openxmlformats.org/officeDocument/2006/relationships/image" Target="../media/image44.png"/><Relationship Id="rId19" Type="http://schemas.openxmlformats.org/officeDocument/2006/relationships/image" Target="../media/image69.png"/><Relationship Id="rId18" Type="http://schemas.openxmlformats.org/officeDocument/2006/relationships/image" Target="../media/image5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1.png"/><Relationship Id="rId4" Type="http://schemas.openxmlformats.org/officeDocument/2006/relationships/image" Target="../media/image49.png"/><Relationship Id="rId9" Type="http://schemas.openxmlformats.org/officeDocument/2006/relationships/image" Target="../media/image67.png"/><Relationship Id="rId5" Type="http://schemas.openxmlformats.org/officeDocument/2006/relationships/image" Target="../media/image60.png"/><Relationship Id="rId6" Type="http://schemas.openxmlformats.org/officeDocument/2006/relationships/image" Target="../media/image102.png"/><Relationship Id="rId7" Type="http://schemas.openxmlformats.org/officeDocument/2006/relationships/image" Target="../media/image57.png"/><Relationship Id="rId8" Type="http://schemas.openxmlformats.org/officeDocument/2006/relationships/image" Target="../media/image6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0.png"/><Relationship Id="rId4" Type="http://schemas.openxmlformats.org/officeDocument/2006/relationships/image" Target="../media/image81.png"/><Relationship Id="rId9" Type="http://schemas.openxmlformats.org/officeDocument/2006/relationships/image" Target="../media/image88.png"/><Relationship Id="rId5" Type="http://schemas.openxmlformats.org/officeDocument/2006/relationships/image" Target="../media/image71.png"/><Relationship Id="rId6" Type="http://schemas.openxmlformats.org/officeDocument/2006/relationships/image" Target="../media/image59.png"/><Relationship Id="rId7" Type="http://schemas.openxmlformats.org/officeDocument/2006/relationships/image" Target="../media/image76.png"/><Relationship Id="rId8" Type="http://schemas.openxmlformats.org/officeDocument/2006/relationships/image" Target="../media/image74.png"/><Relationship Id="rId11" Type="http://schemas.openxmlformats.org/officeDocument/2006/relationships/image" Target="../media/image100.png"/><Relationship Id="rId10" Type="http://schemas.openxmlformats.org/officeDocument/2006/relationships/image" Target="../media/image77.png"/><Relationship Id="rId13" Type="http://schemas.openxmlformats.org/officeDocument/2006/relationships/image" Target="../media/image73.png"/><Relationship Id="rId12" Type="http://schemas.openxmlformats.org/officeDocument/2006/relationships/image" Target="../media/image79.png"/><Relationship Id="rId14" Type="http://schemas.openxmlformats.org/officeDocument/2006/relationships/image" Target="../media/image8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9.png"/><Relationship Id="rId4" Type="http://schemas.openxmlformats.org/officeDocument/2006/relationships/image" Target="../media/image90.png"/><Relationship Id="rId9" Type="http://schemas.openxmlformats.org/officeDocument/2006/relationships/image" Target="../media/image91.png"/><Relationship Id="rId5" Type="http://schemas.openxmlformats.org/officeDocument/2006/relationships/image" Target="../media/image34.png"/><Relationship Id="rId6" Type="http://schemas.openxmlformats.org/officeDocument/2006/relationships/image" Target="../media/image22.png"/><Relationship Id="rId7" Type="http://schemas.openxmlformats.org/officeDocument/2006/relationships/image" Target="../media/image5.png"/><Relationship Id="rId8" Type="http://schemas.openxmlformats.org/officeDocument/2006/relationships/image" Target="../media/image17.png"/><Relationship Id="rId11" Type="http://schemas.openxmlformats.org/officeDocument/2006/relationships/image" Target="../media/image118.png"/><Relationship Id="rId10" Type="http://schemas.openxmlformats.org/officeDocument/2006/relationships/image" Target="../media/image92.png"/><Relationship Id="rId13" Type="http://schemas.openxmlformats.org/officeDocument/2006/relationships/image" Target="../media/image115.png"/><Relationship Id="rId12" Type="http://schemas.openxmlformats.org/officeDocument/2006/relationships/image" Target="../media/image95.png"/><Relationship Id="rId15" Type="http://schemas.openxmlformats.org/officeDocument/2006/relationships/image" Target="../media/image94.png"/><Relationship Id="rId14" Type="http://schemas.openxmlformats.org/officeDocument/2006/relationships/image" Target="../media/image96.png"/><Relationship Id="rId17" Type="http://schemas.openxmlformats.org/officeDocument/2006/relationships/image" Target="../media/image101.png"/><Relationship Id="rId16" Type="http://schemas.openxmlformats.org/officeDocument/2006/relationships/image" Target="../media/image97.png"/><Relationship Id="rId19" Type="http://schemas.openxmlformats.org/officeDocument/2006/relationships/image" Target="../media/image104.png"/><Relationship Id="rId18" Type="http://schemas.openxmlformats.org/officeDocument/2006/relationships/image" Target="../media/image9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4.png"/><Relationship Id="rId4" Type="http://schemas.openxmlformats.org/officeDocument/2006/relationships/image" Target="../media/image103.png"/><Relationship Id="rId9" Type="http://schemas.openxmlformats.org/officeDocument/2006/relationships/image" Target="../media/image120.png"/><Relationship Id="rId5" Type="http://schemas.openxmlformats.org/officeDocument/2006/relationships/image" Target="../media/image111.png"/><Relationship Id="rId6" Type="http://schemas.openxmlformats.org/officeDocument/2006/relationships/image" Target="../media/image110.png"/><Relationship Id="rId7" Type="http://schemas.openxmlformats.org/officeDocument/2006/relationships/image" Target="../media/image121.png"/><Relationship Id="rId8" Type="http://schemas.openxmlformats.org/officeDocument/2006/relationships/image" Target="../media/image119.png"/><Relationship Id="rId11" Type="http://schemas.openxmlformats.org/officeDocument/2006/relationships/image" Target="../media/image117.png"/><Relationship Id="rId10" Type="http://schemas.openxmlformats.org/officeDocument/2006/relationships/image" Target="../media/image106.png"/><Relationship Id="rId12" Type="http://schemas.openxmlformats.org/officeDocument/2006/relationships/image" Target="../media/image1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8.png"/><Relationship Id="rId4" Type="http://schemas.openxmlformats.org/officeDocument/2006/relationships/image" Target="../media/image116.png"/><Relationship Id="rId9" Type="http://schemas.openxmlformats.org/officeDocument/2006/relationships/image" Target="../media/image128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09.png"/><Relationship Id="rId8" Type="http://schemas.openxmlformats.org/officeDocument/2006/relationships/image" Target="../media/image138.png"/><Relationship Id="rId10" Type="http://schemas.openxmlformats.org/officeDocument/2006/relationships/chart" Target="../charts/char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1.png"/><Relationship Id="rId4" Type="http://schemas.openxmlformats.org/officeDocument/2006/relationships/image" Target="../media/image130.png"/><Relationship Id="rId9" Type="http://schemas.openxmlformats.org/officeDocument/2006/relationships/image" Target="../media/image128.png"/><Relationship Id="rId5" Type="http://schemas.openxmlformats.org/officeDocument/2006/relationships/image" Target="../media/image126.png"/><Relationship Id="rId6" Type="http://schemas.openxmlformats.org/officeDocument/2006/relationships/image" Target="../media/image125.png"/><Relationship Id="rId7" Type="http://schemas.openxmlformats.org/officeDocument/2006/relationships/image" Target="../media/image132.png"/><Relationship Id="rId8" Type="http://schemas.openxmlformats.org/officeDocument/2006/relationships/image" Target="../media/image129.png"/><Relationship Id="rId10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0" y="0"/>
            <a:ext cx="16395065" cy="10287000"/>
          </a:xfrm>
          <a:custGeom>
            <a:rect b="b" l="l" r="r" t="t"/>
            <a:pathLst>
              <a:path extrusionOk="0" h="10287000" w="16395065">
                <a:moveTo>
                  <a:pt x="0" y="10286999"/>
                </a:moveTo>
                <a:lnTo>
                  <a:pt x="16394734" y="10286999"/>
                </a:lnTo>
                <a:lnTo>
                  <a:pt x="163947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6394734" y="0"/>
            <a:ext cx="1893570" cy="10287000"/>
          </a:xfrm>
          <a:custGeom>
            <a:rect b="b" l="l" r="r" t="t"/>
            <a:pathLst>
              <a:path extrusionOk="0" h="10287000" w="1893569">
                <a:moveTo>
                  <a:pt x="1893265" y="0"/>
                </a:moveTo>
                <a:lnTo>
                  <a:pt x="0" y="0"/>
                </a:lnTo>
                <a:lnTo>
                  <a:pt x="0" y="10286999"/>
                </a:lnTo>
                <a:lnTo>
                  <a:pt x="1893265" y="10286999"/>
                </a:lnTo>
                <a:lnTo>
                  <a:pt x="1893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7847" y="405384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7847" y="2865120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7847" y="5324855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37847" y="7784591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0952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0952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0952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0952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44056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44056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44056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44056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331695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331695" y="2865120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331695" y="5324855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331695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"/>
          <p:cNvGrpSpPr/>
          <p:nvPr/>
        </p:nvGrpSpPr>
        <p:grpSpPr>
          <a:xfrm>
            <a:off x="1103375" y="822960"/>
            <a:ext cx="8752900" cy="8320049"/>
            <a:chOff x="1103375" y="822960"/>
            <a:chExt cx="8752900" cy="8320049"/>
          </a:xfrm>
        </p:grpSpPr>
        <p:sp>
          <p:nvSpPr>
            <p:cNvPr id="71" name="Google Shape;71;p1"/>
            <p:cNvSpPr/>
            <p:nvPr/>
          </p:nvSpPr>
          <p:spPr>
            <a:xfrm>
              <a:off x="2553775" y="1840509"/>
              <a:ext cx="7302500" cy="7302500"/>
            </a:xfrm>
            <a:custGeom>
              <a:rect b="b" l="l" r="r" t="t"/>
              <a:pathLst>
                <a:path extrusionOk="0" h="7302500" w="730250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"/>
          <p:cNvSpPr txBox="1"/>
          <p:nvPr>
            <p:ph type="title"/>
          </p:nvPr>
        </p:nvSpPr>
        <p:spPr>
          <a:xfrm>
            <a:off x="3489233" y="3012440"/>
            <a:ext cx="3144520" cy="3244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/>
              <a:t>Social Bazz</a:t>
            </a:r>
            <a:endParaRPr sz="10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2928" y="4669535"/>
            <a:ext cx="283464" cy="94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2928" y="1895855"/>
            <a:ext cx="283464" cy="9448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0"/>
          <p:cNvGrpSpPr/>
          <p:nvPr/>
        </p:nvGrpSpPr>
        <p:grpSpPr>
          <a:xfrm>
            <a:off x="5438297" y="1161804"/>
            <a:ext cx="5318095" cy="7963390"/>
            <a:chOff x="5438297" y="1161804"/>
            <a:chExt cx="5318095" cy="7963390"/>
          </a:xfrm>
        </p:grpSpPr>
        <p:pic>
          <p:nvPicPr>
            <p:cNvPr id="287" name="Google Shape;287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472928" y="7446263"/>
              <a:ext cx="283464" cy="944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38297" y="1161804"/>
              <a:ext cx="5036753" cy="79633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10"/>
          <p:cNvSpPr txBox="1"/>
          <p:nvPr>
            <p:ph type="title"/>
          </p:nvPr>
        </p:nvSpPr>
        <p:spPr>
          <a:xfrm>
            <a:off x="444500" y="4463796"/>
            <a:ext cx="389255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Summary</a:t>
            </a:r>
            <a:endParaRPr/>
          </a:p>
        </p:txBody>
      </p:sp>
      <p:pic>
        <p:nvPicPr>
          <p:cNvPr id="290" name="Google Shape;290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66888" y="9479279"/>
            <a:ext cx="2173224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52288" y="9479279"/>
            <a:ext cx="2173223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40735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6136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66888" y="0"/>
            <a:ext cx="2173224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352288" y="0"/>
            <a:ext cx="2173223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40735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26136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0"/>
          <p:cNvSpPr txBox="1"/>
          <p:nvPr/>
        </p:nvSpPr>
        <p:spPr>
          <a:xfrm>
            <a:off x="11312106" y="1114715"/>
            <a:ext cx="5181600" cy="3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There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are a total of 16 distinct content categories.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 of which </a:t>
            </a: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and Science categories are the most popular one.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 type of content – Photo, Video, Gif and Audio,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 of which people prefer photo and video.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May month has the highest number of posts.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"/>
          <p:cNvSpPr txBox="1"/>
          <p:nvPr/>
        </p:nvSpPr>
        <p:spPr>
          <a:xfrm>
            <a:off x="11576297" y="5296607"/>
            <a:ext cx="27579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4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11277600" y="6062959"/>
            <a:ext cx="51816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Should focus more on the top 5 categories that’s animal, technology,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science, healthy eating and food.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create campaign to specifically target those audiences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Need to maximize in the month of January, may and august as they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number of posts in these months are the highest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11"/>
          <p:cNvGrpSpPr/>
          <p:nvPr/>
        </p:nvGrpSpPr>
        <p:grpSpPr>
          <a:xfrm>
            <a:off x="725423" y="3596640"/>
            <a:ext cx="3549949" cy="3374181"/>
            <a:chOff x="725423" y="3596640"/>
            <a:chExt cx="3549949" cy="3374181"/>
          </a:xfrm>
        </p:grpSpPr>
        <p:sp>
          <p:nvSpPr>
            <p:cNvPr id="307" name="Google Shape;307;p11"/>
            <p:cNvSpPr/>
            <p:nvPr/>
          </p:nvSpPr>
          <p:spPr>
            <a:xfrm>
              <a:off x="1315637" y="4011086"/>
              <a:ext cx="2959735" cy="2959735"/>
            </a:xfrm>
            <a:custGeom>
              <a:rect b="b" l="l" r="r" t="t"/>
              <a:pathLst>
                <a:path extrusionOk="0" h="2959734" w="2959735">
                  <a:moveTo>
                    <a:pt x="1479692" y="0"/>
                  </a:moveTo>
                  <a:lnTo>
                    <a:pt x="1431793" y="760"/>
                  </a:lnTo>
                  <a:lnTo>
                    <a:pt x="1384275" y="3025"/>
                  </a:lnTo>
                  <a:lnTo>
                    <a:pt x="1337161" y="6771"/>
                  </a:lnTo>
                  <a:lnTo>
                    <a:pt x="1290473" y="11977"/>
                  </a:lnTo>
                  <a:lnTo>
                    <a:pt x="1244235" y="18619"/>
                  </a:lnTo>
                  <a:lnTo>
                    <a:pt x="1198469" y="26674"/>
                  </a:lnTo>
                  <a:lnTo>
                    <a:pt x="1153198" y="36120"/>
                  </a:lnTo>
                  <a:lnTo>
                    <a:pt x="1108446" y="46932"/>
                  </a:lnTo>
                  <a:lnTo>
                    <a:pt x="1064235" y="59089"/>
                  </a:lnTo>
                  <a:lnTo>
                    <a:pt x="1020589" y="72567"/>
                  </a:lnTo>
                  <a:lnTo>
                    <a:pt x="977529" y="87343"/>
                  </a:lnTo>
                  <a:lnTo>
                    <a:pt x="935080" y="103395"/>
                  </a:lnTo>
                  <a:lnTo>
                    <a:pt x="893263" y="120699"/>
                  </a:lnTo>
                  <a:lnTo>
                    <a:pt x="852103" y="139233"/>
                  </a:lnTo>
                  <a:lnTo>
                    <a:pt x="811621" y="158974"/>
                  </a:lnTo>
                  <a:lnTo>
                    <a:pt x="771842" y="179898"/>
                  </a:lnTo>
                  <a:lnTo>
                    <a:pt x="732787" y="201983"/>
                  </a:lnTo>
                  <a:lnTo>
                    <a:pt x="694480" y="225206"/>
                  </a:lnTo>
                  <a:lnTo>
                    <a:pt x="656943" y="249543"/>
                  </a:lnTo>
                  <a:lnTo>
                    <a:pt x="620201" y="274973"/>
                  </a:lnTo>
                  <a:lnTo>
                    <a:pt x="584275" y="301471"/>
                  </a:lnTo>
                  <a:lnTo>
                    <a:pt x="549188" y="329016"/>
                  </a:lnTo>
                  <a:lnTo>
                    <a:pt x="514964" y="357583"/>
                  </a:lnTo>
                  <a:lnTo>
                    <a:pt x="481625" y="387151"/>
                  </a:lnTo>
                  <a:lnTo>
                    <a:pt x="449195" y="417696"/>
                  </a:lnTo>
                  <a:lnTo>
                    <a:pt x="417696" y="449195"/>
                  </a:lnTo>
                  <a:lnTo>
                    <a:pt x="387151" y="481625"/>
                  </a:lnTo>
                  <a:lnTo>
                    <a:pt x="357583" y="514964"/>
                  </a:lnTo>
                  <a:lnTo>
                    <a:pt x="329016" y="549188"/>
                  </a:lnTo>
                  <a:lnTo>
                    <a:pt x="301471" y="584275"/>
                  </a:lnTo>
                  <a:lnTo>
                    <a:pt x="274973" y="620201"/>
                  </a:lnTo>
                  <a:lnTo>
                    <a:pt x="249543" y="656944"/>
                  </a:lnTo>
                  <a:lnTo>
                    <a:pt x="225206" y="694480"/>
                  </a:lnTo>
                  <a:lnTo>
                    <a:pt x="201983" y="732787"/>
                  </a:lnTo>
                  <a:lnTo>
                    <a:pt x="179898" y="771842"/>
                  </a:lnTo>
                  <a:lnTo>
                    <a:pt x="158974" y="811622"/>
                  </a:lnTo>
                  <a:lnTo>
                    <a:pt x="139233" y="852103"/>
                  </a:lnTo>
                  <a:lnTo>
                    <a:pt x="120699" y="893264"/>
                  </a:lnTo>
                  <a:lnTo>
                    <a:pt x="103395" y="935080"/>
                  </a:lnTo>
                  <a:lnTo>
                    <a:pt x="87343" y="977530"/>
                  </a:lnTo>
                  <a:lnTo>
                    <a:pt x="72567" y="1020589"/>
                  </a:lnTo>
                  <a:lnTo>
                    <a:pt x="59089" y="1064236"/>
                  </a:lnTo>
                  <a:lnTo>
                    <a:pt x="46932" y="1108447"/>
                  </a:lnTo>
                  <a:lnTo>
                    <a:pt x="36120" y="1153199"/>
                  </a:lnTo>
                  <a:lnTo>
                    <a:pt x="26674" y="1198470"/>
                  </a:lnTo>
                  <a:lnTo>
                    <a:pt x="18619" y="1244236"/>
                  </a:lnTo>
                  <a:lnTo>
                    <a:pt x="11977" y="1290474"/>
                  </a:lnTo>
                  <a:lnTo>
                    <a:pt x="6771" y="1337162"/>
                  </a:lnTo>
                  <a:lnTo>
                    <a:pt x="3025" y="1384276"/>
                  </a:lnTo>
                  <a:lnTo>
                    <a:pt x="760" y="1431794"/>
                  </a:lnTo>
                  <a:lnTo>
                    <a:pt x="0" y="1479693"/>
                  </a:lnTo>
                  <a:lnTo>
                    <a:pt x="760" y="1527592"/>
                  </a:lnTo>
                  <a:lnTo>
                    <a:pt x="3025" y="1575110"/>
                  </a:lnTo>
                  <a:lnTo>
                    <a:pt x="6771" y="1622224"/>
                  </a:lnTo>
                  <a:lnTo>
                    <a:pt x="11977" y="1668912"/>
                  </a:lnTo>
                  <a:lnTo>
                    <a:pt x="18619" y="1715150"/>
                  </a:lnTo>
                  <a:lnTo>
                    <a:pt x="26674" y="1760916"/>
                  </a:lnTo>
                  <a:lnTo>
                    <a:pt x="36120" y="1806186"/>
                  </a:lnTo>
                  <a:lnTo>
                    <a:pt x="46932" y="1850939"/>
                  </a:lnTo>
                  <a:lnTo>
                    <a:pt x="59089" y="1895149"/>
                  </a:lnTo>
                  <a:lnTo>
                    <a:pt x="72567" y="1938796"/>
                  </a:lnTo>
                  <a:lnTo>
                    <a:pt x="87343" y="1981856"/>
                  </a:lnTo>
                  <a:lnTo>
                    <a:pt x="103395" y="2024305"/>
                  </a:lnTo>
                  <a:lnTo>
                    <a:pt x="120699" y="2066122"/>
                  </a:lnTo>
                  <a:lnTo>
                    <a:pt x="139233" y="2107282"/>
                  </a:lnTo>
                  <a:lnTo>
                    <a:pt x="158974" y="2147763"/>
                  </a:lnTo>
                  <a:lnTo>
                    <a:pt x="179898" y="2187543"/>
                  </a:lnTo>
                  <a:lnTo>
                    <a:pt x="201983" y="2226598"/>
                  </a:lnTo>
                  <a:lnTo>
                    <a:pt x="225206" y="2264905"/>
                  </a:lnTo>
                  <a:lnTo>
                    <a:pt x="249543" y="2302441"/>
                  </a:lnTo>
                  <a:lnTo>
                    <a:pt x="274973" y="2339184"/>
                  </a:lnTo>
                  <a:lnTo>
                    <a:pt x="301471" y="2375110"/>
                  </a:lnTo>
                  <a:lnTo>
                    <a:pt x="329016" y="2410197"/>
                  </a:lnTo>
                  <a:lnTo>
                    <a:pt x="357583" y="2444421"/>
                  </a:lnTo>
                  <a:lnTo>
                    <a:pt x="387151" y="2477760"/>
                  </a:lnTo>
                  <a:lnTo>
                    <a:pt x="417696" y="2510190"/>
                  </a:lnTo>
                  <a:lnTo>
                    <a:pt x="449195" y="2541689"/>
                  </a:lnTo>
                  <a:lnTo>
                    <a:pt x="481625" y="2572234"/>
                  </a:lnTo>
                  <a:lnTo>
                    <a:pt x="514964" y="2601802"/>
                  </a:lnTo>
                  <a:lnTo>
                    <a:pt x="549188" y="2630369"/>
                  </a:lnTo>
                  <a:lnTo>
                    <a:pt x="584275" y="2657914"/>
                  </a:lnTo>
                  <a:lnTo>
                    <a:pt x="620201" y="2684412"/>
                  </a:lnTo>
                  <a:lnTo>
                    <a:pt x="656943" y="2709842"/>
                  </a:lnTo>
                  <a:lnTo>
                    <a:pt x="694480" y="2734179"/>
                  </a:lnTo>
                  <a:lnTo>
                    <a:pt x="732787" y="2757402"/>
                  </a:lnTo>
                  <a:lnTo>
                    <a:pt x="771842" y="2779487"/>
                  </a:lnTo>
                  <a:lnTo>
                    <a:pt x="811621" y="2800411"/>
                  </a:lnTo>
                  <a:lnTo>
                    <a:pt x="852103" y="2820152"/>
                  </a:lnTo>
                  <a:lnTo>
                    <a:pt x="893263" y="2838685"/>
                  </a:lnTo>
                  <a:lnTo>
                    <a:pt x="935080" y="2855990"/>
                  </a:lnTo>
                  <a:lnTo>
                    <a:pt x="977529" y="2872042"/>
                  </a:lnTo>
                  <a:lnTo>
                    <a:pt x="1020589" y="2886818"/>
                  </a:lnTo>
                  <a:lnTo>
                    <a:pt x="1064235" y="2900296"/>
                  </a:lnTo>
                  <a:lnTo>
                    <a:pt x="1108446" y="2912453"/>
                  </a:lnTo>
                  <a:lnTo>
                    <a:pt x="1153198" y="2923265"/>
                  </a:lnTo>
                  <a:lnTo>
                    <a:pt x="1198469" y="2932710"/>
                  </a:lnTo>
                  <a:lnTo>
                    <a:pt x="1244235" y="2940765"/>
                  </a:lnTo>
                  <a:lnTo>
                    <a:pt x="1290473" y="2947407"/>
                  </a:lnTo>
                  <a:lnTo>
                    <a:pt x="1337161" y="2952613"/>
                  </a:lnTo>
                  <a:lnTo>
                    <a:pt x="1384275" y="2956360"/>
                  </a:lnTo>
                  <a:lnTo>
                    <a:pt x="1431793" y="2958625"/>
                  </a:lnTo>
                  <a:lnTo>
                    <a:pt x="1479692" y="2959385"/>
                  </a:lnTo>
                  <a:lnTo>
                    <a:pt x="1527590" y="2958625"/>
                  </a:lnTo>
                  <a:lnTo>
                    <a:pt x="1575108" y="2956360"/>
                  </a:lnTo>
                  <a:lnTo>
                    <a:pt x="1622223" y="2952613"/>
                  </a:lnTo>
                  <a:lnTo>
                    <a:pt x="1668910" y="2947407"/>
                  </a:lnTo>
                  <a:lnTo>
                    <a:pt x="1715149" y="2940765"/>
                  </a:lnTo>
                  <a:lnTo>
                    <a:pt x="1760915" y="2932710"/>
                  </a:lnTo>
                  <a:lnTo>
                    <a:pt x="1806185" y="2923265"/>
                  </a:lnTo>
                  <a:lnTo>
                    <a:pt x="1850937" y="2912453"/>
                  </a:lnTo>
                  <a:lnTo>
                    <a:pt x="1895148" y="2900296"/>
                  </a:lnTo>
                  <a:lnTo>
                    <a:pt x="1938795" y="2886818"/>
                  </a:lnTo>
                  <a:lnTo>
                    <a:pt x="1981855" y="2872042"/>
                  </a:lnTo>
                  <a:lnTo>
                    <a:pt x="2024304" y="2855990"/>
                  </a:lnTo>
                  <a:lnTo>
                    <a:pt x="2066120" y="2838685"/>
                  </a:lnTo>
                  <a:lnTo>
                    <a:pt x="2107281" y="2820152"/>
                  </a:lnTo>
                  <a:lnTo>
                    <a:pt x="2147762" y="2800411"/>
                  </a:lnTo>
                  <a:lnTo>
                    <a:pt x="2187542" y="2779487"/>
                  </a:lnTo>
                  <a:lnTo>
                    <a:pt x="2226597" y="2757402"/>
                  </a:lnTo>
                  <a:lnTo>
                    <a:pt x="2264904" y="2734179"/>
                  </a:lnTo>
                  <a:lnTo>
                    <a:pt x="2302440" y="2709842"/>
                  </a:lnTo>
                  <a:lnTo>
                    <a:pt x="2339183" y="2684412"/>
                  </a:lnTo>
                  <a:lnTo>
                    <a:pt x="2375109" y="2657914"/>
                  </a:lnTo>
                  <a:lnTo>
                    <a:pt x="2410196" y="2630369"/>
                  </a:lnTo>
                  <a:lnTo>
                    <a:pt x="2444420" y="2601802"/>
                  </a:lnTo>
                  <a:lnTo>
                    <a:pt x="2477759" y="2572234"/>
                  </a:lnTo>
                  <a:lnTo>
                    <a:pt x="2510189" y="2541689"/>
                  </a:lnTo>
                  <a:lnTo>
                    <a:pt x="2541689" y="2510190"/>
                  </a:lnTo>
                  <a:lnTo>
                    <a:pt x="2572233" y="2477760"/>
                  </a:lnTo>
                  <a:lnTo>
                    <a:pt x="2601801" y="2444421"/>
                  </a:lnTo>
                  <a:lnTo>
                    <a:pt x="2630369" y="2410197"/>
                  </a:lnTo>
                  <a:lnTo>
                    <a:pt x="2657913" y="2375110"/>
                  </a:lnTo>
                  <a:lnTo>
                    <a:pt x="2684412" y="2339184"/>
                  </a:lnTo>
                  <a:lnTo>
                    <a:pt x="2709841" y="2302441"/>
                  </a:lnTo>
                  <a:lnTo>
                    <a:pt x="2734179" y="2264905"/>
                  </a:lnTo>
                  <a:lnTo>
                    <a:pt x="2757401" y="2226598"/>
                  </a:lnTo>
                  <a:lnTo>
                    <a:pt x="2779486" y="2187543"/>
                  </a:lnTo>
                  <a:lnTo>
                    <a:pt x="2800411" y="2147763"/>
                  </a:lnTo>
                  <a:lnTo>
                    <a:pt x="2820151" y="2107282"/>
                  </a:lnTo>
                  <a:lnTo>
                    <a:pt x="2838685" y="2066122"/>
                  </a:lnTo>
                  <a:lnTo>
                    <a:pt x="2855990" y="2024305"/>
                  </a:lnTo>
                  <a:lnTo>
                    <a:pt x="2872042" y="1981856"/>
                  </a:lnTo>
                  <a:lnTo>
                    <a:pt x="2886818" y="1938796"/>
                  </a:lnTo>
                  <a:lnTo>
                    <a:pt x="2900296" y="1895149"/>
                  </a:lnTo>
                  <a:lnTo>
                    <a:pt x="2912453" y="1850939"/>
                  </a:lnTo>
                  <a:lnTo>
                    <a:pt x="2923265" y="1806186"/>
                  </a:lnTo>
                  <a:lnTo>
                    <a:pt x="2932710" y="1760916"/>
                  </a:lnTo>
                  <a:lnTo>
                    <a:pt x="2940765" y="1715150"/>
                  </a:lnTo>
                  <a:lnTo>
                    <a:pt x="2947407" y="1668912"/>
                  </a:lnTo>
                  <a:lnTo>
                    <a:pt x="2952613" y="1622224"/>
                  </a:lnTo>
                  <a:lnTo>
                    <a:pt x="2956360" y="1575110"/>
                  </a:lnTo>
                  <a:lnTo>
                    <a:pt x="2958625" y="1527592"/>
                  </a:lnTo>
                  <a:lnTo>
                    <a:pt x="2959385" y="1479693"/>
                  </a:lnTo>
                  <a:lnTo>
                    <a:pt x="2958625" y="1431794"/>
                  </a:lnTo>
                  <a:lnTo>
                    <a:pt x="2956360" y="1384276"/>
                  </a:lnTo>
                  <a:lnTo>
                    <a:pt x="2952613" y="1337162"/>
                  </a:lnTo>
                  <a:lnTo>
                    <a:pt x="2947407" y="1290474"/>
                  </a:lnTo>
                  <a:lnTo>
                    <a:pt x="2940765" y="1244236"/>
                  </a:lnTo>
                  <a:lnTo>
                    <a:pt x="2932710" y="1198470"/>
                  </a:lnTo>
                  <a:lnTo>
                    <a:pt x="2923265" y="1153199"/>
                  </a:lnTo>
                  <a:lnTo>
                    <a:pt x="2912453" y="1108447"/>
                  </a:lnTo>
                  <a:lnTo>
                    <a:pt x="2900296" y="1064236"/>
                  </a:lnTo>
                  <a:lnTo>
                    <a:pt x="2886818" y="1020589"/>
                  </a:lnTo>
                  <a:lnTo>
                    <a:pt x="2872042" y="977530"/>
                  </a:lnTo>
                  <a:lnTo>
                    <a:pt x="2855990" y="935080"/>
                  </a:lnTo>
                  <a:lnTo>
                    <a:pt x="2838685" y="893264"/>
                  </a:lnTo>
                  <a:lnTo>
                    <a:pt x="2820151" y="852103"/>
                  </a:lnTo>
                  <a:lnTo>
                    <a:pt x="2800411" y="811622"/>
                  </a:lnTo>
                  <a:lnTo>
                    <a:pt x="2779486" y="771842"/>
                  </a:lnTo>
                  <a:lnTo>
                    <a:pt x="2757401" y="732787"/>
                  </a:lnTo>
                  <a:lnTo>
                    <a:pt x="2734179" y="694480"/>
                  </a:lnTo>
                  <a:lnTo>
                    <a:pt x="2709841" y="656944"/>
                  </a:lnTo>
                  <a:lnTo>
                    <a:pt x="2684412" y="620201"/>
                  </a:lnTo>
                  <a:lnTo>
                    <a:pt x="2657913" y="584275"/>
                  </a:lnTo>
                  <a:lnTo>
                    <a:pt x="2630369" y="549188"/>
                  </a:lnTo>
                  <a:lnTo>
                    <a:pt x="2601801" y="514964"/>
                  </a:lnTo>
                  <a:lnTo>
                    <a:pt x="2572233" y="481625"/>
                  </a:lnTo>
                  <a:lnTo>
                    <a:pt x="2541689" y="449195"/>
                  </a:lnTo>
                  <a:lnTo>
                    <a:pt x="2510189" y="417696"/>
                  </a:lnTo>
                  <a:lnTo>
                    <a:pt x="2477759" y="387151"/>
                  </a:lnTo>
                  <a:lnTo>
                    <a:pt x="2444420" y="357583"/>
                  </a:lnTo>
                  <a:lnTo>
                    <a:pt x="2410196" y="329016"/>
                  </a:lnTo>
                  <a:lnTo>
                    <a:pt x="2375109" y="301471"/>
                  </a:lnTo>
                  <a:lnTo>
                    <a:pt x="2339183" y="274973"/>
                  </a:lnTo>
                  <a:lnTo>
                    <a:pt x="2302440" y="249543"/>
                  </a:lnTo>
                  <a:lnTo>
                    <a:pt x="2264904" y="225206"/>
                  </a:lnTo>
                  <a:lnTo>
                    <a:pt x="2226597" y="201983"/>
                  </a:lnTo>
                  <a:lnTo>
                    <a:pt x="2187542" y="179898"/>
                  </a:lnTo>
                  <a:lnTo>
                    <a:pt x="2147762" y="158974"/>
                  </a:lnTo>
                  <a:lnTo>
                    <a:pt x="2107281" y="139233"/>
                  </a:lnTo>
                  <a:lnTo>
                    <a:pt x="2066120" y="120699"/>
                  </a:lnTo>
                  <a:lnTo>
                    <a:pt x="2024304" y="103395"/>
                  </a:lnTo>
                  <a:lnTo>
                    <a:pt x="1981855" y="87343"/>
                  </a:lnTo>
                  <a:lnTo>
                    <a:pt x="1938795" y="72567"/>
                  </a:lnTo>
                  <a:lnTo>
                    <a:pt x="1895148" y="59089"/>
                  </a:lnTo>
                  <a:lnTo>
                    <a:pt x="1850937" y="46932"/>
                  </a:lnTo>
                  <a:lnTo>
                    <a:pt x="1806185" y="36120"/>
                  </a:lnTo>
                  <a:lnTo>
                    <a:pt x="1760915" y="26674"/>
                  </a:lnTo>
                  <a:lnTo>
                    <a:pt x="1715149" y="18619"/>
                  </a:lnTo>
                  <a:lnTo>
                    <a:pt x="1668910" y="11977"/>
                  </a:lnTo>
                  <a:lnTo>
                    <a:pt x="1622223" y="6771"/>
                  </a:lnTo>
                  <a:lnTo>
                    <a:pt x="1575108" y="3025"/>
                  </a:lnTo>
                  <a:lnTo>
                    <a:pt x="1527590" y="760"/>
                  </a:lnTo>
                  <a:lnTo>
                    <a:pt x="1479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8" name="Google Shape;30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5423" y="3596640"/>
              <a:ext cx="3203448" cy="31973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11"/>
          <p:cNvSpPr txBox="1"/>
          <p:nvPr>
            <p:ph type="title"/>
          </p:nvPr>
        </p:nvSpPr>
        <p:spPr>
          <a:xfrm>
            <a:off x="5409213" y="3388321"/>
            <a:ext cx="5012055" cy="2585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5150">
            <a:spAutoFit/>
          </a:bodyPr>
          <a:lstStyle/>
          <a:p>
            <a:pPr indent="0" lvl="0" marL="5003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None/>
            </a:pPr>
            <a:r>
              <a:rPr lang="en-US" sz="2600"/>
              <a:t>ANY QUESTIONS?</a:t>
            </a:r>
            <a:endParaRPr sz="2600"/>
          </a:p>
        </p:txBody>
      </p:sp>
      <p:pic>
        <p:nvPicPr>
          <p:cNvPr id="310" name="Google Shape;31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850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35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589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5996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43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29711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5112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0850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5735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0589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5996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5443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029711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5112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2908890" y="3208020"/>
            <a:ext cx="616331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Today's agenda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2908890" y="4958080"/>
            <a:ext cx="1846580" cy="2080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63880" rtl="0" algn="l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recap  Problem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179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Analytics team  Process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907414" rtl="0" algn="l">
              <a:lnSpc>
                <a:spcPct val="1179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 Summary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2"/>
          <p:cNvGrpSpPr/>
          <p:nvPr/>
        </p:nvGrpSpPr>
        <p:grpSpPr>
          <a:xfrm>
            <a:off x="15307056" y="0"/>
            <a:ext cx="2981325" cy="1685289"/>
            <a:chOff x="15307056" y="0"/>
            <a:chExt cx="2981325" cy="1685289"/>
          </a:xfrm>
        </p:grpSpPr>
        <p:sp>
          <p:nvSpPr>
            <p:cNvPr id="81" name="Google Shape;81;p2"/>
            <p:cNvSpPr/>
            <p:nvPr/>
          </p:nvSpPr>
          <p:spPr>
            <a:xfrm>
              <a:off x="15790291" y="0"/>
              <a:ext cx="2498090" cy="1685289"/>
            </a:xfrm>
            <a:custGeom>
              <a:rect b="b" l="l" r="r" t="t"/>
              <a:pathLst>
                <a:path extrusionOk="0" h="1685289" w="2498090">
                  <a:moveTo>
                    <a:pt x="7752" y="0"/>
                  </a:move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307056" y="0"/>
              <a:ext cx="2980944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2"/>
          <p:cNvGrpSpPr/>
          <p:nvPr/>
        </p:nvGrpSpPr>
        <p:grpSpPr>
          <a:xfrm>
            <a:off x="13609319" y="3456432"/>
            <a:ext cx="3546412" cy="3372369"/>
            <a:chOff x="13609319" y="3456432"/>
            <a:chExt cx="3546412" cy="3372369"/>
          </a:xfrm>
        </p:grpSpPr>
        <p:sp>
          <p:nvSpPr>
            <p:cNvPr id="84" name="Google Shape;84;p2"/>
            <p:cNvSpPr/>
            <p:nvPr/>
          </p:nvSpPr>
          <p:spPr>
            <a:xfrm>
              <a:off x="14093126" y="3766196"/>
              <a:ext cx="3062605" cy="3062605"/>
            </a:xfrm>
            <a:custGeom>
              <a:rect b="b" l="l" r="r" t="t"/>
              <a:pathLst>
                <a:path extrusionOk="0" h="3062604" w="3062605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8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2"/>
          <p:cNvGrpSpPr/>
          <p:nvPr/>
        </p:nvGrpSpPr>
        <p:grpSpPr>
          <a:xfrm>
            <a:off x="11911583" y="8601455"/>
            <a:ext cx="3539485" cy="1685556"/>
            <a:chOff x="11911583" y="8601455"/>
            <a:chExt cx="3539485" cy="1685556"/>
          </a:xfrm>
        </p:grpSpPr>
        <p:sp>
          <p:nvSpPr>
            <p:cNvPr id="87" name="Google Shape;87;p2"/>
            <p:cNvSpPr/>
            <p:nvPr/>
          </p:nvSpPr>
          <p:spPr>
            <a:xfrm>
              <a:off x="12403703" y="8909696"/>
              <a:ext cx="3047365" cy="1377315"/>
            </a:xfrm>
            <a:custGeom>
              <a:rect b="b" l="l" r="r" t="t"/>
              <a:pathLst>
                <a:path extrusionOk="0" h="1377315" w="3047365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Google Shape;88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" name="Google Shape;8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05384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865120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5324855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7784591"/>
            <a:ext cx="1328928" cy="20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50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850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850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850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735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735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735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735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589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589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589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589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5996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5996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5996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5996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5443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5443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5443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5443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029711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029711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029711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029711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15112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15112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15112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15112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"/>
          <p:cNvGrpSpPr/>
          <p:nvPr/>
        </p:nvGrpSpPr>
        <p:grpSpPr>
          <a:xfrm>
            <a:off x="1981200" y="1908048"/>
            <a:ext cx="14308065" cy="6470904"/>
            <a:chOff x="1981200" y="1908048"/>
            <a:chExt cx="14308065" cy="6470904"/>
          </a:xfrm>
        </p:grpSpPr>
        <p:sp>
          <p:nvSpPr>
            <p:cNvPr id="127" name="Google Shape;127;p3"/>
            <p:cNvSpPr/>
            <p:nvPr/>
          </p:nvSpPr>
          <p:spPr>
            <a:xfrm>
              <a:off x="4946895" y="2005584"/>
              <a:ext cx="11342370" cy="6276340"/>
            </a:xfrm>
            <a:custGeom>
              <a:rect b="b" l="l" r="r" t="t"/>
              <a:pathLst>
                <a:path extrusionOk="0" h="6276340" w="11342369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3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3"/>
          <p:cNvSpPr txBox="1"/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3981719" y="5079491"/>
            <a:ext cx="246824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Recap</a:t>
            </a:r>
            <a:endParaRPr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708522" y="2921784"/>
            <a:ext cx="6415897" cy="418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0" y="0"/>
            <a:ext cx="12689658" cy="10287257"/>
            <a:chOff x="0" y="0"/>
            <a:chExt cx="12689658" cy="10287257"/>
          </a:xfrm>
        </p:grpSpPr>
        <p:sp>
          <p:nvSpPr>
            <p:cNvPr id="137" name="Google Shape;137;p4"/>
            <p:cNvSpPr/>
            <p:nvPr/>
          </p:nvSpPr>
          <p:spPr>
            <a:xfrm>
              <a:off x="9627053" y="8503543"/>
              <a:ext cx="3062605" cy="1783714"/>
            </a:xfrm>
            <a:custGeom>
              <a:rect b="b" l="l" r="r" t="t"/>
              <a:pathLst>
                <a:path extrusionOk="0" h="1783715" w="3062604">
                  <a:moveTo>
                    <a:pt x="1531227" y="0"/>
                  </a:moveTo>
                  <a:lnTo>
                    <a:pt x="1482610" y="756"/>
                  </a:lnTo>
                  <a:lnTo>
                    <a:pt x="1434371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8" y="26568"/>
                  </a:lnTo>
                  <a:lnTo>
                    <a:pt x="1199638" y="35979"/>
                  </a:lnTo>
                  <a:lnTo>
                    <a:pt x="1154140" y="46754"/>
                  </a:lnTo>
                  <a:lnTo>
                    <a:pt x="1109178" y="58871"/>
                  </a:lnTo>
                  <a:lnTo>
                    <a:pt x="1064774" y="72307"/>
                  </a:lnTo>
                  <a:lnTo>
                    <a:pt x="1020949" y="87040"/>
                  </a:lnTo>
                  <a:lnTo>
                    <a:pt x="977727" y="103047"/>
                  </a:lnTo>
                  <a:lnTo>
                    <a:pt x="935130" y="120306"/>
                  </a:lnTo>
                  <a:lnTo>
                    <a:pt x="893180" y="138795"/>
                  </a:lnTo>
                  <a:lnTo>
                    <a:pt x="851899" y="158491"/>
                  </a:lnTo>
                  <a:lnTo>
                    <a:pt x="811311" y="179372"/>
                  </a:lnTo>
                  <a:lnTo>
                    <a:pt x="771437" y="201415"/>
                  </a:lnTo>
                  <a:lnTo>
                    <a:pt x="732300" y="224599"/>
                  </a:lnTo>
                  <a:lnTo>
                    <a:pt x="693923" y="248900"/>
                  </a:lnTo>
                  <a:lnTo>
                    <a:pt x="656327" y="274296"/>
                  </a:lnTo>
                  <a:lnTo>
                    <a:pt x="619535" y="300765"/>
                  </a:lnTo>
                  <a:lnTo>
                    <a:pt x="583569" y="328285"/>
                  </a:lnTo>
                  <a:lnTo>
                    <a:pt x="548452" y="356832"/>
                  </a:lnTo>
                  <a:lnTo>
                    <a:pt x="514207" y="386386"/>
                  </a:lnTo>
                  <a:lnTo>
                    <a:pt x="480855" y="416922"/>
                  </a:lnTo>
                  <a:lnTo>
                    <a:pt x="448419" y="448419"/>
                  </a:lnTo>
                  <a:lnTo>
                    <a:pt x="416922" y="480855"/>
                  </a:lnTo>
                  <a:lnTo>
                    <a:pt x="386386" y="514207"/>
                  </a:lnTo>
                  <a:lnTo>
                    <a:pt x="356832" y="548452"/>
                  </a:lnTo>
                  <a:lnTo>
                    <a:pt x="328285" y="583569"/>
                  </a:lnTo>
                  <a:lnTo>
                    <a:pt x="300765" y="619534"/>
                  </a:lnTo>
                  <a:lnTo>
                    <a:pt x="274296" y="656326"/>
                  </a:lnTo>
                  <a:lnTo>
                    <a:pt x="248900" y="693922"/>
                  </a:lnTo>
                  <a:lnTo>
                    <a:pt x="224599" y="732300"/>
                  </a:lnTo>
                  <a:lnTo>
                    <a:pt x="201415" y="771437"/>
                  </a:lnTo>
                  <a:lnTo>
                    <a:pt x="179372" y="811311"/>
                  </a:lnTo>
                  <a:lnTo>
                    <a:pt x="158491" y="851899"/>
                  </a:lnTo>
                  <a:lnTo>
                    <a:pt x="138795" y="893179"/>
                  </a:lnTo>
                  <a:lnTo>
                    <a:pt x="120306" y="935129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3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2"/>
                  </a:lnTo>
                  <a:lnTo>
                    <a:pt x="3011" y="1434370"/>
                  </a:lnTo>
                  <a:lnTo>
                    <a:pt x="756" y="1482609"/>
                  </a:lnTo>
                  <a:lnTo>
                    <a:pt x="0" y="1531226"/>
                  </a:lnTo>
                  <a:lnTo>
                    <a:pt x="756" y="1579844"/>
                  </a:lnTo>
                  <a:lnTo>
                    <a:pt x="3011" y="1628082"/>
                  </a:lnTo>
                  <a:lnTo>
                    <a:pt x="6742" y="1675920"/>
                  </a:lnTo>
                  <a:lnTo>
                    <a:pt x="11927" y="1723335"/>
                  </a:lnTo>
                  <a:lnTo>
                    <a:pt x="18543" y="1770304"/>
                  </a:lnTo>
                  <a:lnTo>
                    <a:pt x="20813" y="1783455"/>
                  </a:lnTo>
                  <a:lnTo>
                    <a:pt x="3041640" y="1783455"/>
                  </a:lnTo>
                  <a:lnTo>
                    <a:pt x="3050526" y="1723335"/>
                  </a:lnTo>
                  <a:lnTo>
                    <a:pt x="3055711" y="1675920"/>
                  </a:lnTo>
                  <a:lnTo>
                    <a:pt x="3059442" y="1628082"/>
                  </a:lnTo>
                  <a:lnTo>
                    <a:pt x="3061697" y="1579844"/>
                  </a:lnTo>
                  <a:lnTo>
                    <a:pt x="3062453" y="1531226"/>
                  </a:lnTo>
                  <a:lnTo>
                    <a:pt x="3061697" y="1482609"/>
                  </a:lnTo>
                  <a:lnTo>
                    <a:pt x="3059442" y="1434370"/>
                  </a:lnTo>
                  <a:lnTo>
                    <a:pt x="3055711" y="1386532"/>
                  </a:lnTo>
                  <a:lnTo>
                    <a:pt x="3050526" y="1339118"/>
                  </a:lnTo>
                  <a:lnTo>
                    <a:pt x="3043910" y="1292149"/>
                  </a:lnTo>
                  <a:lnTo>
                    <a:pt x="3035885" y="1245648"/>
                  </a:lnTo>
                  <a:lnTo>
                    <a:pt x="3026474" y="1199638"/>
                  </a:lnTo>
                  <a:lnTo>
                    <a:pt x="3015699" y="1154140"/>
                  </a:lnTo>
                  <a:lnTo>
                    <a:pt x="3003582" y="1109178"/>
                  </a:lnTo>
                  <a:lnTo>
                    <a:pt x="2990146" y="1064773"/>
                  </a:lnTo>
                  <a:lnTo>
                    <a:pt x="2975413" y="1020949"/>
                  </a:lnTo>
                  <a:lnTo>
                    <a:pt x="2959406" y="977727"/>
                  </a:lnTo>
                  <a:lnTo>
                    <a:pt x="2942147" y="935129"/>
                  </a:lnTo>
                  <a:lnTo>
                    <a:pt x="2923658" y="893179"/>
                  </a:lnTo>
                  <a:lnTo>
                    <a:pt x="2903962" y="851899"/>
                  </a:lnTo>
                  <a:lnTo>
                    <a:pt x="2883081" y="811311"/>
                  </a:lnTo>
                  <a:lnTo>
                    <a:pt x="2861038" y="771437"/>
                  </a:lnTo>
                  <a:lnTo>
                    <a:pt x="2837854" y="732300"/>
                  </a:lnTo>
                  <a:lnTo>
                    <a:pt x="2813553" y="693922"/>
                  </a:lnTo>
                  <a:lnTo>
                    <a:pt x="2788157" y="656326"/>
                  </a:lnTo>
                  <a:lnTo>
                    <a:pt x="2761688" y="619534"/>
                  </a:lnTo>
                  <a:lnTo>
                    <a:pt x="2734168" y="583569"/>
                  </a:lnTo>
                  <a:lnTo>
                    <a:pt x="2705621" y="548452"/>
                  </a:lnTo>
                  <a:lnTo>
                    <a:pt x="2676067" y="514207"/>
                  </a:lnTo>
                  <a:lnTo>
                    <a:pt x="2645531" y="480855"/>
                  </a:lnTo>
                  <a:lnTo>
                    <a:pt x="2614034" y="448419"/>
                  </a:lnTo>
                  <a:lnTo>
                    <a:pt x="2581598" y="416922"/>
                  </a:lnTo>
                  <a:lnTo>
                    <a:pt x="2548246" y="386386"/>
                  </a:lnTo>
                  <a:lnTo>
                    <a:pt x="2514001" y="356832"/>
                  </a:lnTo>
                  <a:lnTo>
                    <a:pt x="2478884" y="328285"/>
                  </a:lnTo>
                  <a:lnTo>
                    <a:pt x="2442919" y="300765"/>
                  </a:lnTo>
                  <a:lnTo>
                    <a:pt x="2406127" y="274296"/>
                  </a:lnTo>
                  <a:lnTo>
                    <a:pt x="2368531" y="248900"/>
                  </a:lnTo>
                  <a:lnTo>
                    <a:pt x="2330153" y="224599"/>
                  </a:lnTo>
                  <a:lnTo>
                    <a:pt x="2291016" y="201415"/>
                  </a:lnTo>
                  <a:lnTo>
                    <a:pt x="2251142" y="179372"/>
                  </a:lnTo>
                  <a:lnTo>
                    <a:pt x="2210554" y="158491"/>
                  </a:lnTo>
                  <a:lnTo>
                    <a:pt x="2169274" y="138795"/>
                  </a:lnTo>
                  <a:lnTo>
                    <a:pt x="2127324" y="120306"/>
                  </a:lnTo>
                  <a:lnTo>
                    <a:pt x="2084727" y="103047"/>
                  </a:lnTo>
                  <a:lnTo>
                    <a:pt x="2041505" y="87040"/>
                  </a:lnTo>
                  <a:lnTo>
                    <a:pt x="1997680" y="72307"/>
                  </a:lnTo>
                  <a:lnTo>
                    <a:pt x="1953275" y="58871"/>
                  </a:lnTo>
                  <a:lnTo>
                    <a:pt x="1908313" y="46754"/>
                  </a:lnTo>
                  <a:lnTo>
                    <a:pt x="1862816" y="35979"/>
                  </a:lnTo>
                  <a:lnTo>
                    <a:pt x="1816805" y="26568"/>
                  </a:lnTo>
                  <a:lnTo>
                    <a:pt x="1770304" y="18543"/>
                  </a:lnTo>
                  <a:lnTo>
                    <a:pt x="1723336" y="11927"/>
                  </a:lnTo>
                  <a:lnTo>
                    <a:pt x="1675921" y="6742"/>
                  </a:lnTo>
                  <a:lnTo>
                    <a:pt x="1628083" y="3011"/>
                  </a:lnTo>
                  <a:lnTo>
                    <a:pt x="1579844" y="756"/>
                  </a:lnTo>
                  <a:lnTo>
                    <a:pt x="153122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44000" y="8193023"/>
              <a:ext cx="3063240" cy="2090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4"/>
            <p:cNvSpPr/>
            <p:nvPr/>
          </p:nvSpPr>
          <p:spPr>
            <a:xfrm>
              <a:off x="0" y="0"/>
              <a:ext cx="9965055" cy="10287000"/>
            </a:xfrm>
            <a:custGeom>
              <a:rect b="b" l="l" r="r" t="t"/>
              <a:pathLst>
                <a:path extrusionOk="0" h="10287000" w="9965055">
                  <a:moveTo>
                    <a:pt x="9964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9964482" y="10286999"/>
                  </a:lnTo>
                  <a:lnTo>
                    <a:pt x="9964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0" y="0"/>
              <a:ext cx="9965055" cy="10287000"/>
            </a:xfrm>
            <a:custGeom>
              <a:rect b="b" l="l" r="r" t="t"/>
              <a:pathLst>
                <a:path extrusionOk="0" h="10287000" w="9965055">
                  <a:moveTo>
                    <a:pt x="0" y="0"/>
                  </a:moveTo>
                  <a:lnTo>
                    <a:pt x="9964482" y="0"/>
                  </a:lnTo>
                  <a:lnTo>
                    <a:pt x="9964482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1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405383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865120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5324855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7784591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4"/>
            <p:cNvSpPr/>
            <p:nvPr/>
          </p:nvSpPr>
          <p:spPr>
            <a:xfrm>
              <a:off x="1298688" y="1840859"/>
              <a:ext cx="2921000" cy="2921000"/>
            </a:xfrm>
            <a:custGeom>
              <a:rect b="b" l="l" r="r" t="t"/>
              <a:pathLst>
                <a:path extrusionOk="0" h="2921000" w="2921000">
                  <a:moveTo>
                    <a:pt x="1460399" y="0"/>
                  </a:moveTo>
                  <a:lnTo>
                    <a:pt x="1412183" y="780"/>
                  </a:lnTo>
                  <a:lnTo>
                    <a:pt x="1364359" y="3105"/>
                  </a:lnTo>
                  <a:lnTo>
                    <a:pt x="1316950" y="6951"/>
                  </a:lnTo>
                  <a:lnTo>
                    <a:pt x="1269980" y="12294"/>
                  </a:lnTo>
                  <a:lnTo>
                    <a:pt x="1223474" y="19109"/>
                  </a:lnTo>
                  <a:lnTo>
                    <a:pt x="1177455" y="27373"/>
                  </a:lnTo>
                  <a:lnTo>
                    <a:pt x="1131948" y="37062"/>
                  </a:lnTo>
                  <a:lnTo>
                    <a:pt x="1086976" y="48151"/>
                  </a:lnTo>
                  <a:lnTo>
                    <a:pt x="1042564" y="60617"/>
                  </a:lnTo>
                  <a:lnTo>
                    <a:pt x="998735" y="74435"/>
                  </a:lnTo>
                  <a:lnTo>
                    <a:pt x="955514" y="89582"/>
                  </a:lnTo>
                  <a:lnTo>
                    <a:pt x="912925" y="106034"/>
                  </a:lnTo>
                  <a:lnTo>
                    <a:pt x="870992" y="123766"/>
                  </a:lnTo>
                  <a:lnTo>
                    <a:pt x="829738" y="142754"/>
                  </a:lnTo>
                  <a:lnTo>
                    <a:pt x="789187" y="162975"/>
                  </a:lnTo>
                  <a:lnTo>
                    <a:pt x="749365" y="184404"/>
                  </a:lnTo>
                  <a:lnTo>
                    <a:pt x="710294" y="207017"/>
                  </a:lnTo>
                  <a:lnTo>
                    <a:pt x="672000" y="230791"/>
                  </a:lnTo>
                  <a:lnTo>
                    <a:pt x="634505" y="255701"/>
                  </a:lnTo>
                  <a:lnTo>
                    <a:pt x="597834" y="281723"/>
                  </a:lnTo>
                  <a:lnTo>
                    <a:pt x="562010" y="308834"/>
                  </a:lnTo>
                  <a:lnTo>
                    <a:pt x="527059" y="337008"/>
                  </a:lnTo>
                  <a:lnTo>
                    <a:pt x="493004" y="366223"/>
                  </a:lnTo>
                  <a:lnTo>
                    <a:pt x="459869" y="396454"/>
                  </a:lnTo>
                  <a:lnTo>
                    <a:pt x="427678" y="427677"/>
                  </a:lnTo>
                  <a:lnTo>
                    <a:pt x="396455" y="459868"/>
                  </a:lnTo>
                  <a:lnTo>
                    <a:pt x="366224" y="493003"/>
                  </a:lnTo>
                  <a:lnTo>
                    <a:pt x="337009" y="527059"/>
                  </a:lnTo>
                  <a:lnTo>
                    <a:pt x="308834" y="562010"/>
                  </a:lnTo>
                  <a:lnTo>
                    <a:pt x="281724" y="597833"/>
                  </a:lnTo>
                  <a:lnTo>
                    <a:pt x="255701" y="634504"/>
                  </a:lnTo>
                  <a:lnTo>
                    <a:pt x="230791" y="671999"/>
                  </a:lnTo>
                  <a:lnTo>
                    <a:pt x="207017" y="710293"/>
                  </a:lnTo>
                  <a:lnTo>
                    <a:pt x="184404" y="749364"/>
                  </a:lnTo>
                  <a:lnTo>
                    <a:pt x="162975" y="789186"/>
                  </a:lnTo>
                  <a:lnTo>
                    <a:pt x="142754" y="829737"/>
                  </a:lnTo>
                  <a:lnTo>
                    <a:pt x="123766" y="870990"/>
                  </a:lnTo>
                  <a:lnTo>
                    <a:pt x="106034" y="912924"/>
                  </a:lnTo>
                  <a:lnTo>
                    <a:pt x="89582" y="955513"/>
                  </a:lnTo>
                  <a:lnTo>
                    <a:pt x="74436" y="998734"/>
                  </a:lnTo>
                  <a:lnTo>
                    <a:pt x="60617" y="1042563"/>
                  </a:lnTo>
                  <a:lnTo>
                    <a:pt x="48151" y="1086975"/>
                  </a:lnTo>
                  <a:lnTo>
                    <a:pt x="37062" y="1131947"/>
                  </a:lnTo>
                  <a:lnTo>
                    <a:pt x="27373" y="1177454"/>
                  </a:lnTo>
                  <a:lnTo>
                    <a:pt x="19109" y="1223473"/>
                  </a:lnTo>
                  <a:lnTo>
                    <a:pt x="12294" y="1269979"/>
                  </a:lnTo>
                  <a:lnTo>
                    <a:pt x="6951" y="1316949"/>
                  </a:lnTo>
                  <a:lnTo>
                    <a:pt x="3105" y="1364358"/>
                  </a:lnTo>
                  <a:lnTo>
                    <a:pt x="780" y="1412182"/>
                  </a:lnTo>
                  <a:lnTo>
                    <a:pt x="0" y="1460398"/>
                  </a:lnTo>
                  <a:lnTo>
                    <a:pt x="780" y="1508614"/>
                  </a:lnTo>
                  <a:lnTo>
                    <a:pt x="3105" y="1556438"/>
                  </a:lnTo>
                  <a:lnTo>
                    <a:pt x="6951" y="1603847"/>
                  </a:lnTo>
                  <a:lnTo>
                    <a:pt x="12294" y="1650817"/>
                  </a:lnTo>
                  <a:lnTo>
                    <a:pt x="19109" y="1697323"/>
                  </a:lnTo>
                  <a:lnTo>
                    <a:pt x="27373" y="1743342"/>
                  </a:lnTo>
                  <a:lnTo>
                    <a:pt x="37062" y="1788850"/>
                  </a:lnTo>
                  <a:lnTo>
                    <a:pt x="48151" y="1833821"/>
                  </a:lnTo>
                  <a:lnTo>
                    <a:pt x="60617" y="1878233"/>
                  </a:lnTo>
                  <a:lnTo>
                    <a:pt x="74436" y="1922062"/>
                  </a:lnTo>
                  <a:lnTo>
                    <a:pt x="89582" y="1965283"/>
                  </a:lnTo>
                  <a:lnTo>
                    <a:pt x="106034" y="2007872"/>
                  </a:lnTo>
                  <a:lnTo>
                    <a:pt x="123766" y="2049806"/>
                  </a:lnTo>
                  <a:lnTo>
                    <a:pt x="142754" y="2091060"/>
                  </a:lnTo>
                  <a:lnTo>
                    <a:pt x="162975" y="2131610"/>
                  </a:lnTo>
                  <a:lnTo>
                    <a:pt x="184404" y="2171433"/>
                  </a:lnTo>
                  <a:lnTo>
                    <a:pt x="207017" y="2210503"/>
                  </a:lnTo>
                  <a:lnTo>
                    <a:pt x="230791" y="2248798"/>
                  </a:lnTo>
                  <a:lnTo>
                    <a:pt x="255701" y="2286293"/>
                  </a:lnTo>
                  <a:lnTo>
                    <a:pt x="281724" y="2322964"/>
                  </a:lnTo>
                  <a:lnTo>
                    <a:pt x="308834" y="2358787"/>
                  </a:lnTo>
                  <a:lnTo>
                    <a:pt x="337009" y="2393738"/>
                  </a:lnTo>
                  <a:lnTo>
                    <a:pt x="366224" y="2427794"/>
                  </a:lnTo>
                  <a:lnTo>
                    <a:pt x="396455" y="2460929"/>
                  </a:lnTo>
                  <a:lnTo>
                    <a:pt x="427678" y="2493120"/>
                  </a:lnTo>
                  <a:lnTo>
                    <a:pt x="459869" y="2524343"/>
                  </a:lnTo>
                  <a:lnTo>
                    <a:pt x="493004" y="2554574"/>
                  </a:lnTo>
                  <a:lnTo>
                    <a:pt x="527059" y="2583789"/>
                  </a:lnTo>
                  <a:lnTo>
                    <a:pt x="562010" y="2611963"/>
                  </a:lnTo>
                  <a:lnTo>
                    <a:pt x="597834" y="2639074"/>
                  </a:lnTo>
                  <a:lnTo>
                    <a:pt x="634505" y="2665096"/>
                  </a:lnTo>
                  <a:lnTo>
                    <a:pt x="672000" y="2690006"/>
                  </a:lnTo>
                  <a:lnTo>
                    <a:pt x="710294" y="2713780"/>
                  </a:lnTo>
                  <a:lnTo>
                    <a:pt x="749365" y="2736393"/>
                  </a:lnTo>
                  <a:lnTo>
                    <a:pt x="789187" y="2757822"/>
                  </a:lnTo>
                  <a:lnTo>
                    <a:pt x="829738" y="2778043"/>
                  </a:lnTo>
                  <a:lnTo>
                    <a:pt x="870992" y="2797031"/>
                  </a:lnTo>
                  <a:lnTo>
                    <a:pt x="912925" y="2814763"/>
                  </a:lnTo>
                  <a:lnTo>
                    <a:pt x="955514" y="2831215"/>
                  </a:lnTo>
                  <a:lnTo>
                    <a:pt x="998735" y="2846362"/>
                  </a:lnTo>
                  <a:lnTo>
                    <a:pt x="1042564" y="2860180"/>
                  </a:lnTo>
                  <a:lnTo>
                    <a:pt x="1086976" y="2872646"/>
                  </a:lnTo>
                  <a:lnTo>
                    <a:pt x="1131948" y="2883735"/>
                  </a:lnTo>
                  <a:lnTo>
                    <a:pt x="1177455" y="2893424"/>
                  </a:lnTo>
                  <a:lnTo>
                    <a:pt x="1223474" y="2901688"/>
                  </a:lnTo>
                  <a:lnTo>
                    <a:pt x="1269980" y="2908503"/>
                  </a:lnTo>
                  <a:lnTo>
                    <a:pt x="1316950" y="2913846"/>
                  </a:lnTo>
                  <a:lnTo>
                    <a:pt x="1364359" y="2917692"/>
                  </a:lnTo>
                  <a:lnTo>
                    <a:pt x="1412183" y="2920017"/>
                  </a:lnTo>
                  <a:lnTo>
                    <a:pt x="1460399" y="2920798"/>
                  </a:lnTo>
                  <a:lnTo>
                    <a:pt x="1508615" y="2920017"/>
                  </a:lnTo>
                  <a:lnTo>
                    <a:pt x="1556440" y="2917692"/>
                  </a:lnTo>
                  <a:lnTo>
                    <a:pt x="1603849" y="2913846"/>
                  </a:lnTo>
                  <a:lnTo>
                    <a:pt x="1650818" y="2908503"/>
                  </a:lnTo>
                  <a:lnTo>
                    <a:pt x="1697325" y="2901688"/>
                  </a:lnTo>
                  <a:lnTo>
                    <a:pt x="1743343" y="2893424"/>
                  </a:lnTo>
                  <a:lnTo>
                    <a:pt x="1788851" y="2883735"/>
                  </a:lnTo>
                  <a:lnTo>
                    <a:pt x="1833823" y="2872646"/>
                  </a:lnTo>
                  <a:lnTo>
                    <a:pt x="1878235" y="2860180"/>
                  </a:lnTo>
                  <a:lnTo>
                    <a:pt x="1922063" y="2846362"/>
                  </a:lnTo>
                  <a:lnTo>
                    <a:pt x="1965284" y="2831215"/>
                  </a:lnTo>
                  <a:lnTo>
                    <a:pt x="2007874" y="2814763"/>
                  </a:lnTo>
                  <a:lnTo>
                    <a:pt x="2049807" y="2797031"/>
                  </a:lnTo>
                  <a:lnTo>
                    <a:pt x="2091061" y="2778043"/>
                  </a:lnTo>
                  <a:lnTo>
                    <a:pt x="2131611" y="2757822"/>
                  </a:lnTo>
                  <a:lnTo>
                    <a:pt x="2171434" y="2736393"/>
                  </a:lnTo>
                  <a:lnTo>
                    <a:pt x="2210505" y="2713780"/>
                  </a:lnTo>
                  <a:lnTo>
                    <a:pt x="2248799" y="2690006"/>
                  </a:lnTo>
                  <a:lnTo>
                    <a:pt x="2286294" y="2665096"/>
                  </a:lnTo>
                  <a:lnTo>
                    <a:pt x="2322965" y="2639074"/>
                  </a:lnTo>
                  <a:lnTo>
                    <a:pt x="2358788" y="2611963"/>
                  </a:lnTo>
                  <a:lnTo>
                    <a:pt x="2393740" y="2583789"/>
                  </a:lnTo>
                  <a:lnTo>
                    <a:pt x="2427795" y="2554574"/>
                  </a:lnTo>
                  <a:lnTo>
                    <a:pt x="2460930" y="2524343"/>
                  </a:lnTo>
                  <a:lnTo>
                    <a:pt x="2493121" y="2493120"/>
                  </a:lnTo>
                  <a:lnTo>
                    <a:pt x="2524344" y="2460929"/>
                  </a:lnTo>
                  <a:lnTo>
                    <a:pt x="2554575" y="2427794"/>
                  </a:lnTo>
                  <a:lnTo>
                    <a:pt x="2583790" y="2393738"/>
                  </a:lnTo>
                  <a:lnTo>
                    <a:pt x="2611965" y="2358787"/>
                  </a:lnTo>
                  <a:lnTo>
                    <a:pt x="2639075" y="2322964"/>
                  </a:lnTo>
                  <a:lnTo>
                    <a:pt x="2665097" y="2286293"/>
                  </a:lnTo>
                  <a:lnTo>
                    <a:pt x="2690007" y="2248798"/>
                  </a:lnTo>
                  <a:lnTo>
                    <a:pt x="2713781" y="2210503"/>
                  </a:lnTo>
                  <a:lnTo>
                    <a:pt x="2736395" y="2171433"/>
                  </a:lnTo>
                  <a:lnTo>
                    <a:pt x="2757824" y="2131610"/>
                  </a:lnTo>
                  <a:lnTo>
                    <a:pt x="2778044" y="2091060"/>
                  </a:lnTo>
                  <a:lnTo>
                    <a:pt x="2797033" y="2049806"/>
                  </a:lnTo>
                  <a:lnTo>
                    <a:pt x="2814765" y="2007872"/>
                  </a:lnTo>
                  <a:lnTo>
                    <a:pt x="2831216" y="1965283"/>
                  </a:lnTo>
                  <a:lnTo>
                    <a:pt x="2846363" y="1922062"/>
                  </a:lnTo>
                  <a:lnTo>
                    <a:pt x="2860181" y="1878233"/>
                  </a:lnTo>
                  <a:lnTo>
                    <a:pt x="2872647" y="1833821"/>
                  </a:lnTo>
                  <a:lnTo>
                    <a:pt x="2883737" y="1788850"/>
                  </a:lnTo>
                  <a:lnTo>
                    <a:pt x="2893425" y="1743342"/>
                  </a:lnTo>
                  <a:lnTo>
                    <a:pt x="2901689" y="1697323"/>
                  </a:lnTo>
                  <a:lnTo>
                    <a:pt x="2908505" y="1650817"/>
                  </a:lnTo>
                  <a:lnTo>
                    <a:pt x="2913847" y="1603847"/>
                  </a:lnTo>
                  <a:lnTo>
                    <a:pt x="2917693" y="1556438"/>
                  </a:lnTo>
                  <a:lnTo>
                    <a:pt x="2920018" y="1508614"/>
                  </a:lnTo>
                  <a:lnTo>
                    <a:pt x="2920799" y="1460398"/>
                  </a:lnTo>
                  <a:lnTo>
                    <a:pt x="2920018" y="1412182"/>
                  </a:lnTo>
                  <a:lnTo>
                    <a:pt x="2917693" y="1364358"/>
                  </a:lnTo>
                  <a:lnTo>
                    <a:pt x="2913847" y="1316949"/>
                  </a:lnTo>
                  <a:lnTo>
                    <a:pt x="2908505" y="1269979"/>
                  </a:lnTo>
                  <a:lnTo>
                    <a:pt x="2901689" y="1223473"/>
                  </a:lnTo>
                  <a:lnTo>
                    <a:pt x="2893425" y="1177454"/>
                  </a:lnTo>
                  <a:lnTo>
                    <a:pt x="2883737" y="1131947"/>
                  </a:lnTo>
                  <a:lnTo>
                    <a:pt x="2872647" y="1086975"/>
                  </a:lnTo>
                  <a:lnTo>
                    <a:pt x="2860181" y="1042563"/>
                  </a:lnTo>
                  <a:lnTo>
                    <a:pt x="2846363" y="998734"/>
                  </a:lnTo>
                  <a:lnTo>
                    <a:pt x="2831216" y="955513"/>
                  </a:lnTo>
                  <a:lnTo>
                    <a:pt x="2814765" y="912924"/>
                  </a:lnTo>
                  <a:lnTo>
                    <a:pt x="2797033" y="870990"/>
                  </a:lnTo>
                  <a:lnTo>
                    <a:pt x="2778044" y="829737"/>
                  </a:lnTo>
                  <a:lnTo>
                    <a:pt x="2757824" y="789186"/>
                  </a:lnTo>
                  <a:lnTo>
                    <a:pt x="2736395" y="749364"/>
                  </a:lnTo>
                  <a:lnTo>
                    <a:pt x="2713781" y="710293"/>
                  </a:lnTo>
                  <a:lnTo>
                    <a:pt x="2690007" y="671999"/>
                  </a:lnTo>
                  <a:lnTo>
                    <a:pt x="2665097" y="634504"/>
                  </a:lnTo>
                  <a:lnTo>
                    <a:pt x="2639075" y="597833"/>
                  </a:lnTo>
                  <a:lnTo>
                    <a:pt x="2611965" y="562010"/>
                  </a:lnTo>
                  <a:lnTo>
                    <a:pt x="2583790" y="527059"/>
                  </a:lnTo>
                  <a:lnTo>
                    <a:pt x="2554575" y="493003"/>
                  </a:lnTo>
                  <a:lnTo>
                    <a:pt x="2524344" y="459868"/>
                  </a:lnTo>
                  <a:lnTo>
                    <a:pt x="2493121" y="427677"/>
                  </a:lnTo>
                  <a:lnTo>
                    <a:pt x="2460930" y="396454"/>
                  </a:lnTo>
                  <a:lnTo>
                    <a:pt x="2427795" y="366223"/>
                  </a:lnTo>
                  <a:lnTo>
                    <a:pt x="2393740" y="337008"/>
                  </a:lnTo>
                  <a:lnTo>
                    <a:pt x="2358788" y="308834"/>
                  </a:lnTo>
                  <a:lnTo>
                    <a:pt x="2322965" y="281723"/>
                  </a:lnTo>
                  <a:lnTo>
                    <a:pt x="2286294" y="255701"/>
                  </a:lnTo>
                  <a:lnTo>
                    <a:pt x="2248799" y="230791"/>
                  </a:lnTo>
                  <a:lnTo>
                    <a:pt x="2210505" y="207017"/>
                  </a:lnTo>
                  <a:lnTo>
                    <a:pt x="2171434" y="184404"/>
                  </a:lnTo>
                  <a:lnTo>
                    <a:pt x="2131611" y="162975"/>
                  </a:lnTo>
                  <a:lnTo>
                    <a:pt x="2091061" y="142754"/>
                  </a:lnTo>
                  <a:lnTo>
                    <a:pt x="2049807" y="123766"/>
                  </a:lnTo>
                  <a:lnTo>
                    <a:pt x="2007874" y="106034"/>
                  </a:lnTo>
                  <a:lnTo>
                    <a:pt x="1965284" y="89582"/>
                  </a:lnTo>
                  <a:lnTo>
                    <a:pt x="1922063" y="74435"/>
                  </a:lnTo>
                  <a:lnTo>
                    <a:pt x="1878235" y="60617"/>
                  </a:lnTo>
                  <a:lnTo>
                    <a:pt x="1833823" y="48151"/>
                  </a:lnTo>
                  <a:lnTo>
                    <a:pt x="1788851" y="37062"/>
                  </a:lnTo>
                  <a:lnTo>
                    <a:pt x="1743343" y="27373"/>
                  </a:lnTo>
                  <a:lnTo>
                    <a:pt x="1697325" y="19109"/>
                  </a:lnTo>
                  <a:lnTo>
                    <a:pt x="1650818" y="12294"/>
                  </a:lnTo>
                  <a:lnTo>
                    <a:pt x="1603849" y="6951"/>
                  </a:lnTo>
                  <a:lnTo>
                    <a:pt x="1556440" y="3105"/>
                  </a:lnTo>
                  <a:lnTo>
                    <a:pt x="1508615" y="780"/>
                  </a:lnTo>
                  <a:lnTo>
                    <a:pt x="1460399" y="0"/>
                  </a:ln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91639" y="1347216"/>
              <a:ext cx="3163824" cy="3154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4"/>
          <p:cNvGrpSpPr/>
          <p:nvPr/>
        </p:nvGrpSpPr>
        <p:grpSpPr>
          <a:xfrm>
            <a:off x="11007483" y="0"/>
            <a:ext cx="7281114" cy="9258299"/>
            <a:chOff x="11007483" y="0"/>
            <a:chExt cx="7281114" cy="9258299"/>
          </a:xfrm>
        </p:grpSpPr>
        <p:sp>
          <p:nvSpPr>
            <p:cNvPr id="148" name="Google Shape;148;p4"/>
            <p:cNvSpPr/>
            <p:nvPr/>
          </p:nvSpPr>
          <p:spPr>
            <a:xfrm>
              <a:off x="16469322" y="0"/>
              <a:ext cx="1819275" cy="2309495"/>
            </a:xfrm>
            <a:custGeom>
              <a:rect b="b" l="l" r="r" t="t"/>
              <a:pathLst>
                <a:path extrusionOk="0" h="2309495" w="1819275">
                  <a:moveTo>
                    <a:pt x="212042" y="0"/>
                  </a:moveTo>
                  <a:lnTo>
                    <a:pt x="179373" y="57811"/>
                  </a:lnTo>
                  <a:lnTo>
                    <a:pt x="158492" y="98399"/>
                  </a:lnTo>
                  <a:lnTo>
                    <a:pt x="138796" y="139679"/>
                  </a:lnTo>
                  <a:lnTo>
                    <a:pt x="120307" y="181629"/>
                  </a:lnTo>
                  <a:lnTo>
                    <a:pt x="103047" y="224226"/>
                  </a:lnTo>
                  <a:lnTo>
                    <a:pt x="87040" y="267448"/>
                  </a:lnTo>
                  <a:lnTo>
                    <a:pt x="72307" y="311273"/>
                  </a:lnTo>
                  <a:lnTo>
                    <a:pt x="58871" y="355678"/>
                  </a:lnTo>
                  <a:lnTo>
                    <a:pt x="46754" y="400640"/>
                  </a:lnTo>
                  <a:lnTo>
                    <a:pt x="35979" y="446137"/>
                  </a:lnTo>
                  <a:lnTo>
                    <a:pt x="26568" y="492148"/>
                  </a:lnTo>
                  <a:lnTo>
                    <a:pt x="18543" y="538649"/>
                  </a:lnTo>
                  <a:lnTo>
                    <a:pt x="11927" y="585617"/>
                  </a:lnTo>
                  <a:lnTo>
                    <a:pt x="6742" y="633032"/>
                  </a:lnTo>
                  <a:lnTo>
                    <a:pt x="3011" y="680870"/>
                  </a:lnTo>
                  <a:lnTo>
                    <a:pt x="756" y="729109"/>
                  </a:lnTo>
                  <a:lnTo>
                    <a:pt x="0" y="777726"/>
                  </a:lnTo>
                  <a:lnTo>
                    <a:pt x="756" y="826343"/>
                  </a:lnTo>
                  <a:lnTo>
                    <a:pt x="3011" y="874582"/>
                  </a:lnTo>
                  <a:lnTo>
                    <a:pt x="6742" y="922420"/>
                  </a:lnTo>
                  <a:lnTo>
                    <a:pt x="11927" y="969835"/>
                  </a:lnTo>
                  <a:lnTo>
                    <a:pt x="18543" y="1016804"/>
                  </a:lnTo>
                  <a:lnTo>
                    <a:pt x="26568" y="1063305"/>
                  </a:lnTo>
                  <a:lnTo>
                    <a:pt x="35979" y="1109315"/>
                  </a:lnTo>
                  <a:lnTo>
                    <a:pt x="46754" y="1154813"/>
                  </a:lnTo>
                  <a:lnTo>
                    <a:pt x="58871" y="1199775"/>
                  </a:lnTo>
                  <a:lnTo>
                    <a:pt x="72307" y="1244179"/>
                  </a:lnTo>
                  <a:lnTo>
                    <a:pt x="87040" y="1288004"/>
                  </a:lnTo>
                  <a:lnTo>
                    <a:pt x="103047" y="1331226"/>
                  </a:lnTo>
                  <a:lnTo>
                    <a:pt x="120307" y="1373823"/>
                  </a:lnTo>
                  <a:lnTo>
                    <a:pt x="138796" y="1415773"/>
                  </a:lnTo>
                  <a:lnTo>
                    <a:pt x="158492" y="1457054"/>
                  </a:lnTo>
                  <a:lnTo>
                    <a:pt x="179373" y="1497642"/>
                  </a:lnTo>
                  <a:lnTo>
                    <a:pt x="201416" y="1537516"/>
                  </a:lnTo>
                  <a:lnTo>
                    <a:pt x="224600" y="1576653"/>
                  </a:lnTo>
                  <a:lnTo>
                    <a:pt x="248901" y="1615030"/>
                  </a:lnTo>
                  <a:lnTo>
                    <a:pt x="274297" y="1652626"/>
                  </a:lnTo>
                  <a:lnTo>
                    <a:pt x="300766" y="1689418"/>
                  </a:lnTo>
                  <a:lnTo>
                    <a:pt x="328286" y="1725384"/>
                  </a:lnTo>
                  <a:lnTo>
                    <a:pt x="356834" y="1760501"/>
                  </a:lnTo>
                  <a:lnTo>
                    <a:pt x="386387" y="1794746"/>
                  </a:lnTo>
                  <a:lnTo>
                    <a:pt x="416923" y="1828098"/>
                  </a:lnTo>
                  <a:lnTo>
                    <a:pt x="448421" y="1860534"/>
                  </a:lnTo>
                  <a:lnTo>
                    <a:pt x="480856" y="1892031"/>
                  </a:lnTo>
                  <a:lnTo>
                    <a:pt x="514208" y="1922567"/>
                  </a:lnTo>
                  <a:lnTo>
                    <a:pt x="548454" y="1952121"/>
                  </a:lnTo>
                  <a:lnTo>
                    <a:pt x="583570" y="1980668"/>
                  </a:lnTo>
                  <a:lnTo>
                    <a:pt x="619536" y="2008188"/>
                  </a:lnTo>
                  <a:lnTo>
                    <a:pt x="656328" y="2034657"/>
                  </a:lnTo>
                  <a:lnTo>
                    <a:pt x="693924" y="2060053"/>
                  </a:lnTo>
                  <a:lnTo>
                    <a:pt x="732302" y="2084354"/>
                  </a:lnTo>
                  <a:lnTo>
                    <a:pt x="771439" y="2107538"/>
                  </a:lnTo>
                  <a:lnTo>
                    <a:pt x="811312" y="2129581"/>
                  </a:lnTo>
                  <a:lnTo>
                    <a:pt x="851901" y="2150462"/>
                  </a:lnTo>
                  <a:lnTo>
                    <a:pt x="893181" y="2170158"/>
                  </a:lnTo>
                  <a:lnTo>
                    <a:pt x="935131" y="2188647"/>
                  </a:lnTo>
                  <a:lnTo>
                    <a:pt x="977728" y="2205906"/>
                  </a:lnTo>
                  <a:lnTo>
                    <a:pt x="1020950" y="2221913"/>
                  </a:lnTo>
                  <a:lnTo>
                    <a:pt x="1064774" y="2236646"/>
                  </a:lnTo>
                  <a:lnTo>
                    <a:pt x="1109179" y="2250082"/>
                  </a:lnTo>
                  <a:lnTo>
                    <a:pt x="1154141" y="2262199"/>
                  </a:lnTo>
                  <a:lnTo>
                    <a:pt x="1199638" y="2272974"/>
                  </a:lnTo>
                  <a:lnTo>
                    <a:pt x="1245649" y="2282385"/>
                  </a:lnTo>
                  <a:lnTo>
                    <a:pt x="1292149" y="2290410"/>
                  </a:lnTo>
                  <a:lnTo>
                    <a:pt x="1339118" y="2297026"/>
                  </a:lnTo>
                  <a:lnTo>
                    <a:pt x="1386533" y="2302211"/>
                  </a:lnTo>
                  <a:lnTo>
                    <a:pt x="1434370" y="2305942"/>
                  </a:lnTo>
                  <a:lnTo>
                    <a:pt x="1482609" y="2308197"/>
                  </a:lnTo>
                  <a:lnTo>
                    <a:pt x="1531226" y="2308953"/>
                  </a:lnTo>
                  <a:lnTo>
                    <a:pt x="1579843" y="2308197"/>
                  </a:lnTo>
                  <a:lnTo>
                    <a:pt x="1628081" y="2305942"/>
                  </a:lnTo>
                  <a:lnTo>
                    <a:pt x="1675919" y="2302211"/>
                  </a:lnTo>
                  <a:lnTo>
                    <a:pt x="1723333" y="2297026"/>
                  </a:lnTo>
                  <a:lnTo>
                    <a:pt x="1770302" y="2290410"/>
                  </a:lnTo>
                  <a:lnTo>
                    <a:pt x="1818678" y="2282002"/>
                  </a:lnTo>
                  <a:lnTo>
                    <a:pt x="21204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983712" y="0"/>
              <a:ext cx="2304288" cy="2008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007483" y="1028700"/>
              <a:ext cx="6251816" cy="8229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4"/>
          <p:cNvSpPr txBox="1"/>
          <p:nvPr>
            <p:ph type="title"/>
          </p:nvPr>
        </p:nvSpPr>
        <p:spPr>
          <a:xfrm>
            <a:off x="3057037" y="2232660"/>
            <a:ext cx="344868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41332" y="4744541"/>
            <a:ext cx="5564507" cy="500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6288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6288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96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96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596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596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29655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29655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89976" y="405384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89976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189976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5"/>
          <p:cNvGrpSpPr/>
          <p:nvPr/>
        </p:nvGrpSpPr>
        <p:grpSpPr>
          <a:xfrm>
            <a:off x="2110744" y="1825527"/>
            <a:ext cx="8337799" cy="8056088"/>
            <a:chOff x="2110744" y="1825527"/>
            <a:chExt cx="8337799" cy="8056088"/>
          </a:xfrm>
        </p:grpSpPr>
        <p:pic>
          <p:nvPicPr>
            <p:cNvPr id="169" name="Google Shape;169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8189975" y="7784591"/>
              <a:ext cx="2258568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5"/>
            <p:cNvSpPr/>
            <p:nvPr/>
          </p:nvSpPr>
          <p:spPr>
            <a:xfrm>
              <a:off x="2110744" y="1825527"/>
              <a:ext cx="6751320" cy="6636384"/>
            </a:xfrm>
            <a:custGeom>
              <a:rect b="b" l="l" r="r" t="t"/>
              <a:pathLst>
                <a:path extrusionOk="0" h="6636384" w="6751320">
                  <a:moveTo>
                    <a:pt x="6750814" y="0"/>
                  </a:moveTo>
                  <a:lnTo>
                    <a:pt x="0" y="0"/>
                  </a:lnTo>
                  <a:lnTo>
                    <a:pt x="0" y="6635944"/>
                  </a:lnTo>
                  <a:lnTo>
                    <a:pt x="6750814" y="6635944"/>
                  </a:lnTo>
                  <a:lnTo>
                    <a:pt x="6750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1443638" y="1053038"/>
            <a:ext cx="2467497" cy="2303032"/>
            <a:chOff x="11443638" y="1053038"/>
            <a:chExt cx="2467497" cy="2303032"/>
          </a:xfrm>
        </p:grpSpPr>
        <p:sp>
          <p:nvSpPr>
            <p:cNvPr id="172" name="Google Shape;172;p5"/>
            <p:cNvSpPr/>
            <p:nvPr/>
          </p:nvSpPr>
          <p:spPr>
            <a:xfrm>
              <a:off x="11825796" y="1270731"/>
              <a:ext cx="2085339" cy="2085339"/>
            </a:xfrm>
            <a:custGeom>
              <a:rect b="b" l="l" r="r" t="t"/>
              <a:pathLst>
                <a:path extrusionOk="0" h="2085339" w="208534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1458582" y="1070218"/>
              <a:ext cx="2093194" cy="2084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5"/>
            <p:cNvSpPr/>
            <p:nvPr/>
          </p:nvSpPr>
          <p:spPr>
            <a:xfrm>
              <a:off x="11458583" y="1070219"/>
              <a:ext cx="2093595" cy="2084705"/>
            </a:xfrm>
            <a:custGeom>
              <a:rect b="b" l="l" r="r" t="t"/>
              <a:pathLst>
                <a:path extrusionOk="0" h="2084705" w="209359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443638" y="1053038"/>
              <a:ext cx="2123440" cy="2120900"/>
            </a:xfrm>
            <a:custGeom>
              <a:rect b="b" l="l" r="r" t="t"/>
              <a:pathLst>
                <a:path extrusionOk="0" h="2120900" w="212344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extrusionOk="0" h="2120900" w="212344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extrusionOk="0" h="2120900" w="212344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extrusionOk="0" h="2120900" w="212344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extrusionOk="0" h="2120900" w="212344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11443638" y="4004255"/>
            <a:ext cx="2467497" cy="2303031"/>
            <a:chOff x="11443638" y="4004255"/>
            <a:chExt cx="2467497" cy="2303031"/>
          </a:xfrm>
        </p:grpSpPr>
        <p:sp>
          <p:nvSpPr>
            <p:cNvPr id="177" name="Google Shape;177;p5"/>
            <p:cNvSpPr/>
            <p:nvPr/>
          </p:nvSpPr>
          <p:spPr>
            <a:xfrm>
              <a:off x="11825796" y="4221947"/>
              <a:ext cx="2085339" cy="2085339"/>
            </a:xfrm>
            <a:custGeom>
              <a:rect b="b" l="l" r="r" t="t"/>
              <a:pathLst>
                <a:path extrusionOk="0" h="2085339" w="208534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Google Shape;178;p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1458582" y="4021435"/>
              <a:ext cx="2093194" cy="2084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5"/>
            <p:cNvSpPr/>
            <p:nvPr/>
          </p:nvSpPr>
          <p:spPr>
            <a:xfrm>
              <a:off x="11458583" y="4021434"/>
              <a:ext cx="2093595" cy="2084705"/>
            </a:xfrm>
            <a:custGeom>
              <a:rect b="b" l="l" r="r" t="t"/>
              <a:pathLst>
                <a:path extrusionOk="0" h="2084704" w="209359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1443638" y="4004255"/>
              <a:ext cx="2123440" cy="2120900"/>
            </a:xfrm>
            <a:custGeom>
              <a:rect b="b" l="l" r="r" t="t"/>
              <a:pathLst>
                <a:path extrusionOk="0" h="2120900" w="212344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extrusionOk="0" h="2120900" w="212344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extrusionOk="0" h="2120900" w="212344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extrusionOk="0" h="2120900" w="212344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extrusionOk="0" h="2120900" w="212344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11443638" y="6955470"/>
            <a:ext cx="2467497" cy="2303032"/>
            <a:chOff x="11443638" y="6955470"/>
            <a:chExt cx="2467497" cy="2303032"/>
          </a:xfrm>
        </p:grpSpPr>
        <p:sp>
          <p:nvSpPr>
            <p:cNvPr id="182" name="Google Shape;182;p5"/>
            <p:cNvSpPr/>
            <p:nvPr/>
          </p:nvSpPr>
          <p:spPr>
            <a:xfrm>
              <a:off x="11825796" y="7173163"/>
              <a:ext cx="2085339" cy="2085339"/>
            </a:xfrm>
            <a:custGeom>
              <a:rect b="b" l="l" r="r" t="t"/>
              <a:pathLst>
                <a:path extrusionOk="0" h="2085340" w="208534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5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0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6"/>
                  </a:lnTo>
                  <a:lnTo>
                    <a:pt x="994834" y="2084063"/>
                  </a:lnTo>
                  <a:lnTo>
                    <a:pt x="1042567" y="2085136"/>
                  </a:lnTo>
                  <a:lnTo>
                    <a:pt x="1090299" y="2084063"/>
                  </a:lnTo>
                  <a:lnTo>
                    <a:pt x="1137480" y="2080876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0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5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1458582" y="7012599"/>
              <a:ext cx="2093194" cy="2044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5"/>
            <p:cNvSpPr/>
            <p:nvPr/>
          </p:nvSpPr>
          <p:spPr>
            <a:xfrm>
              <a:off x="11458583" y="6972651"/>
              <a:ext cx="2093595" cy="2084705"/>
            </a:xfrm>
            <a:custGeom>
              <a:rect b="b" l="l" r="r" t="t"/>
              <a:pathLst>
                <a:path extrusionOk="0" h="2084704" w="209359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9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30"/>
                  </a:lnTo>
                  <a:lnTo>
                    <a:pt x="116784" y="1522076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443638" y="6955470"/>
              <a:ext cx="2123440" cy="2120900"/>
            </a:xfrm>
            <a:custGeom>
              <a:rect b="b" l="l" r="r" t="t"/>
              <a:pathLst>
                <a:path extrusionOk="0" h="2120900" w="212344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extrusionOk="0" h="2120900" w="212344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extrusionOk="0" h="2120900" w="212344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extrusionOk="0" h="2120900" w="212344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extrusionOk="0" h="2120900" w="212344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5"/>
          <p:cNvSpPr txBox="1"/>
          <p:nvPr>
            <p:ph type="title"/>
          </p:nvPr>
        </p:nvSpPr>
        <p:spPr>
          <a:xfrm>
            <a:off x="2794626" y="3256788"/>
            <a:ext cx="5363210" cy="2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623695" lvl="0" marL="163576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The Analytics  team</a:t>
            </a:r>
            <a:endParaRPr/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795793" y="4586955"/>
            <a:ext cx="2162477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795792" y="1545594"/>
            <a:ext cx="2162477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620751" y="7628316"/>
            <a:ext cx="2162477" cy="113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752" y="5324855"/>
            <a:ext cx="20269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5752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8855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38855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38855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500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500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500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500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32647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6"/>
          <p:cNvGrpSpPr/>
          <p:nvPr/>
        </p:nvGrpSpPr>
        <p:grpSpPr>
          <a:xfrm>
            <a:off x="1903390" y="1027175"/>
            <a:ext cx="1857842" cy="1782275"/>
            <a:chOff x="1903390" y="1027175"/>
            <a:chExt cx="1857842" cy="1782275"/>
          </a:xfrm>
        </p:grpSpPr>
        <p:sp>
          <p:nvSpPr>
            <p:cNvPr id="206" name="Google Shape;206;p6"/>
            <p:cNvSpPr/>
            <p:nvPr/>
          </p:nvSpPr>
          <p:spPr>
            <a:xfrm>
              <a:off x="1903390" y="1284815"/>
              <a:ext cx="1524635" cy="1524635"/>
            </a:xfrm>
            <a:custGeom>
              <a:rect b="b" l="l" r="r" t="t"/>
              <a:pathLst>
                <a:path extrusionOk="0" h="1524635" w="1524635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7" name="Google Shape;207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6"/>
          <p:cNvGrpSpPr/>
          <p:nvPr/>
        </p:nvGrpSpPr>
        <p:grpSpPr>
          <a:xfrm>
            <a:off x="3758754" y="2639567"/>
            <a:ext cx="1855662" cy="1781972"/>
            <a:chOff x="3758754" y="2639567"/>
            <a:chExt cx="1855662" cy="1781972"/>
          </a:xfrm>
        </p:grpSpPr>
        <p:sp>
          <p:nvSpPr>
            <p:cNvPr id="209" name="Google Shape;209;p6"/>
            <p:cNvSpPr/>
            <p:nvPr/>
          </p:nvSpPr>
          <p:spPr>
            <a:xfrm>
              <a:off x="3758754" y="2896904"/>
              <a:ext cx="1524635" cy="1524635"/>
            </a:xfrm>
            <a:custGeom>
              <a:rect b="b" l="l" r="r" t="t"/>
              <a:pathLst>
                <a:path extrusionOk="0" h="1524635" w="1524635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0" name="Google Shape;210;p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6"/>
          <p:cNvGrpSpPr/>
          <p:nvPr/>
        </p:nvGrpSpPr>
        <p:grpSpPr>
          <a:xfrm>
            <a:off x="5614116" y="4251959"/>
            <a:ext cx="1856530" cy="1781667"/>
            <a:chOff x="5614116" y="4251959"/>
            <a:chExt cx="1856530" cy="1781667"/>
          </a:xfrm>
        </p:grpSpPr>
        <p:sp>
          <p:nvSpPr>
            <p:cNvPr id="212" name="Google Shape;212;p6"/>
            <p:cNvSpPr/>
            <p:nvPr/>
          </p:nvSpPr>
          <p:spPr>
            <a:xfrm>
              <a:off x="5614116" y="4508991"/>
              <a:ext cx="1524635" cy="1524635"/>
            </a:xfrm>
            <a:custGeom>
              <a:rect b="b" l="l" r="r" t="t"/>
              <a:pathLst>
                <a:path extrusionOk="0" h="1524635" w="1524634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3" name="Google Shape;213;p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6"/>
          <p:cNvGrpSpPr/>
          <p:nvPr/>
        </p:nvGrpSpPr>
        <p:grpSpPr>
          <a:xfrm>
            <a:off x="7469479" y="5861303"/>
            <a:ext cx="1857401" cy="1784411"/>
            <a:chOff x="7469479" y="5861303"/>
            <a:chExt cx="1857401" cy="1784411"/>
          </a:xfrm>
        </p:grpSpPr>
        <p:sp>
          <p:nvSpPr>
            <p:cNvPr id="215" name="Google Shape;215;p6"/>
            <p:cNvSpPr/>
            <p:nvPr/>
          </p:nvSpPr>
          <p:spPr>
            <a:xfrm>
              <a:off x="7469479" y="6121079"/>
              <a:ext cx="1524635" cy="1524635"/>
            </a:xfrm>
            <a:custGeom>
              <a:rect b="b" l="l" r="r" t="t"/>
              <a:pathLst>
                <a:path extrusionOk="0" h="1524634" w="1524634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6" name="Google Shape;216;p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6"/>
          <p:cNvGrpSpPr/>
          <p:nvPr/>
        </p:nvGrpSpPr>
        <p:grpSpPr>
          <a:xfrm>
            <a:off x="9324843" y="7473695"/>
            <a:ext cx="1855221" cy="1784108"/>
            <a:chOff x="9324843" y="7473695"/>
            <a:chExt cx="1855221" cy="1784108"/>
          </a:xfrm>
        </p:grpSpPr>
        <p:sp>
          <p:nvSpPr>
            <p:cNvPr id="218" name="Google Shape;218;p6"/>
            <p:cNvSpPr/>
            <p:nvPr/>
          </p:nvSpPr>
          <p:spPr>
            <a:xfrm>
              <a:off x="9324843" y="7733168"/>
              <a:ext cx="1524635" cy="1524635"/>
            </a:xfrm>
            <a:custGeom>
              <a:rect b="b" l="l" r="r" t="t"/>
              <a:pathLst>
                <a:path extrusionOk="0" h="1524634" w="1524634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9" name="Google Shape;219;p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6"/>
          <p:cNvSpPr txBox="1"/>
          <p:nvPr>
            <p:ph type="title"/>
          </p:nvPr>
        </p:nvSpPr>
        <p:spPr>
          <a:xfrm>
            <a:off x="14239887" y="952500"/>
            <a:ext cx="309308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</a:t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2618243" y="1130300"/>
            <a:ext cx="593725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4521945" y="2218436"/>
            <a:ext cx="6133465" cy="6490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6575">
            <a:spAutoFit/>
          </a:bodyPr>
          <a:lstStyle/>
          <a:p>
            <a:pPr indent="0" lvl="0" marL="0" marR="556577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1841500" rtl="0" algn="ctr">
              <a:lnSpc>
                <a:spcPct val="100000"/>
              </a:lnSpc>
              <a:spcBef>
                <a:spcPts val="413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778635" marR="0" rtl="0" algn="ctr">
              <a:lnSpc>
                <a:spcPct val="100000"/>
              </a:lnSpc>
              <a:spcBef>
                <a:spcPts val="396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5573395" marR="0" rtl="0" algn="ctr">
              <a:lnSpc>
                <a:spcPct val="100000"/>
              </a:lnSpc>
              <a:spcBef>
                <a:spcPts val="4125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865529" y="1022595"/>
            <a:ext cx="4417648" cy="120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680903" y="2353779"/>
            <a:ext cx="3708131" cy="142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515732" y="3895472"/>
            <a:ext cx="3346009" cy="139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9413042" y="5805349"/>
            <a:ext cx="3084500" cy="166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1089499" y="7470406"/>
            <a:ext cx="3932062" cy="167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455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7"/>
          <p:cNvSpPr txBox="1"/>
          <p:nvPr>
            <p:ph type="title"/>
          </p:nvPr>
        </p:nvSpPr>
        <p:spPr>
          <a:xfrm>
            <a:off x="1016000" y="784859"/>
            <a:ext cx="310388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Insights</a:t>
            </a:r>
            <a:endParaRPr/>
          </a:p>
        </p:txBody>
      </p:sp>
      <p:pic>
        <p:nvPicPr>
          <p:cNvPr id="234" name="Google Shape;2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850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35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589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5996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43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29711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5112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69480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667488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7"/>
          <p:cNvSpPr txBox="1"/>
          <p:nvPr/>
        </p:nvSpPr>
        <p:spPr>
          <a:xfrm>
            <a:off x="2688336" y="5905500"/>
            <a:ext cx="21418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unique categories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7687525" y="5720834"/>
            <a:ext cx="30106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Most favorite category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12651694" y="5720834"/>
            <a:ext cx="3142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with most number of post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52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06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60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398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814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66872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8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57" name="Google Shape;257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55319" y="0"/>
              <a:ext cx="2170176" cy="1307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8"/>
            <p:cNvSpPr/>
            <p:nvPr/>
          </p:nvSpPr>
          <p:spPr>
            <a:xfrm>
              <a:off x="0" y="0"/>
              <a:ext cx="2386965" cy="10287000"/>
            </a:xfrm>
            <a:custGeom>
              <a:rect b="b" l="l" r="r" t="t"/>
              <a:pathLst>
                <a:path extrusionOk="0" h="10287000" w="2386965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8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60" name="Google Shape;260;p8"/>
            <p:cNvSpPr/>
            <p:nvPr/>
          </p:nvSpPr>
          <p:spPr>
            <a:xfrm>
              <a:off x="16998301" y="0"/>
              <a:ext cx="1290320" cy="1666239"/>
            </a:xfrm>
            <a:custGeom>
              <a:rect b="b" l="l" r="r" t="t"/>
              <a:pathLst>
                <a:path extrusionOk="0" h="1666239" w="1290319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1" name="Google Shape;261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62" name="Google Shape;262;p8"/>
          <p:cNvGraphicFramePr/>
          <p:nvPr/>
        </p:nvGraphicFramePr>
        <p:xfrm>
          <a:off x="2596391" y="1866900"/>
          <a:ext cx="14401909" cy="6858000"/>
        </p:xfrm>
        <a:graphic>
          <a:graphicData uri="http://schemas.openxmlformats.org/drawingml/2006/chart">
            <c:chart r:id="rId10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5271" y="0"/>
            <a:ext cx="2170175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06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60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739871" y="0"/>
            <a:ext cx="2170175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814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66872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9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74" name="Google Shape;274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55319" y="0"/>
              <a:ext cx="2170176" cy="783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9"/>
            <p:cNvSpPr/>
            <p:nvPr/>
          </p:nvSpPr>
          <p:spPr>
            <a:xfrm>
              <a:off x="0" y="0"/>
              <a:ext cx="2386965" cy="10287000"/>
            </a:xfrm>
            <a:custGeom>
              <a:rect b="b" l="l" r="r" t="t"/>
              <a:pathLst>
                <a:path extrusionOk="0" h="10287000" w="2386965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9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77" name="Google Shape;277;p9"/>
            <p:cNvSpPr/>
            <p:nvPr/>
          </p:nvSpPr>
          <p:spPr>
            <a:xfrm>
              <a:off x="16998301" y="0"/>
              <a:ext cx="1290320" cy="1666239"/>
            </a:xfrm>
            <a:custGeom>
              <a:rect b="b" l="l" r="r" t="t"/>
              <a:pathLst>
                <a:path extrusionOk="0" h="1666239" w="1290319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8" name="Google Shape;278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79" name="Google Shape;279;p9"/>
          <p:cNvGraphicFramePr/>
          <p:nvPr/>
        </p:nvGraphicFramePr>
        <p:xfrm>
          <a:off x="3166872" y="1411084"/>
          <a:ext cx="13216128" cy="7085215"/>
        </p:xfrm>
        <a:graphic>
          <a:graphicData uri="http://schemas.openxmlformats.org/drawingml/2006/chart">
            <c:chart r:id="rId1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2024-06-26T12:49:40Z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2024-06-26T00:00:00Z</vt:filetime>
  </property>
</Properties>
</file>