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9" r:id="rId4"/>
    <p:sldId id="267" r:id="rId5"/>
    <p:sldId id="268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Wesley Ferreira Nunes Silva" userId="4340c7369bf9e931" providerId="LiveId" clId="{B6377F67-2DCC-45D3-96FD-3CA4D4206191}"/>
    <pc:docChg chg="undo custSel addSld delSld modSld">
      <pc:chgData name="Vinicius Wesley Ferreira Nunes Silva" userId="4340c7369bf9e931" providerId="LiveId" clId="{B6377F67-2DCC-45D3-96FD-3CA4D4206191}" dt="2019-04-29T02:21:43.223" v="91" actId="2696"/>
      <pc:docMkLst>
        <pc:docMk/>
      </pc:docMkLst>
      <pc:sldChg chg="del">
        <pc:chgData name="Vinicius Wesley Ferreira Nunes Silva" userId="4340c7369bf9e931" providerId="LiveId" clId="{B6377F67-2DCC-45D3-96FD-3CA4D4206191}" dt="2019-04-28T16:35:22.228" v="0" actId="2696"/>
        <pc:sldMkLst>
          <pc:docMk/>
          <pc:sldMk cId="2332602751" sldId="262"/>
        </pc:sldMkLst>
      </pc:sldChg>
      <pc:sldChg chg="delSp">
        <pc:chgData name="Vinicius Wesley Ferreira Nunes Silva" userId="4340c7369bf9e931" providerId="LiveId" clId="{B6377F67-2DCC-45D3-96FD-3CA4D4206191}" dt="2019-04-29T01:01:00.275" v="25" actId="478"/>
        <pc:sldMkLst>
          <pc:docMk/>
          <pc:sldMk cId="1298901198" sldId="265"/>
        </pc:sldMkLst>
        <pc:spChg chg="del">
          <ac:chgData name="Vinicius Wesley Ferreira Nunes Silva" userId="4340c7369bf9e931" providerId="LiveId" clId="{B6377F67-2DCC-45D3-96FD-3CA4D4206191}" dt="2019-04-29T01:01:00.275" v="25" actId="478"/>
          <ac:spMkLst>
            <pc:docMk/>
            <pc:sldMk cId="1298901198" sldId="265"/>
            <ac:spMk id="3" creationId="{973BDF26-0624-4632-A6C4-BE7B6BB5E901}"/>
          </ac:spMkLst>
        </pc:spChg>
      </pc:sldChg>
      <pc:sldChg chg="modSp add modTransition modAnim">
        <pc:chgData name="Vinicius Wesley Ferreira Nunes Silva" userId="4340c7369bf9e931" providerId="LiveId" clId="{B6377F67-2DCC-45D3-96FD-3CA4D4206191}" dt="2019-04-28T16:46:09.028" v="24"/>
        <pc:sldMkLst>
          <pc:docMk/>
          <pc:sldMk cId="3478608645" sldId="266"/>
        </pc:sldMkLst>
        <pc:spChg chg="mod">
          <ac:chgData name="Vinicius Wesley Ferreira Nunes Silva" userId="4340c7369bf9e931" providerId="LiveId" clId="{B6377F67-2DCC-45D3-96FD-3CA4D4206191}" dt="2019-04-28T16:42:58.058" v="20" actId="2711"/>
          <ac:spMkLst>
            <pc:docMk/>
            <pc:sldMk cId="3478608645" sldId="266"/>
            <ac:spMk id="2" creationId="{696FA5C9-1EE4-457D-8326-3802F5050A06}"/>
          </ac:spMkLst>
        </pc:spChg>
        <pc:spChg chg="mod">
          <ac:chgData name="Vinicius Wesley Ferreira Nunes Silva" userId="4340c7369bf9e931" providerId="LiveId" clId="{B6377F67-2DCC-45D3-96FD-3CA4D4206191}" dt="2019-04-28T16:43:03.388" v="22" actId="27636"/>
          <ac:spMkLst>
            <pc:docMk/>
            <pc:sldMk cId="3478608645" sldId="266"/>
            <ac:spMk id="3" creationId="{F48CCD91-0E9E-4A16-8D08-EB6F66330BF8}"/>
          </ac:spMkLst>
        </pc:spChg>
      </pc:sldChg>
      <pc:sldChg chg="addSp delSp modSp add del modTransition">
        <pc:chgData name="Vinicius Wesley Ferreira Nunes Silva" userId="4340c7369bf9e931" providerId="LiveId" clId="{B6377F67-2DCC-45D3-96FD-3CA4D4206191}" dt="2019-04-29T02:21:43.223" v="91" actId="2696"/>
        <pc:sldMkLst>
          <pc:docMk/>
          <pc:sldMk cId="187540004" sldId="267"/>
        </pc:sldMkLst>
        <pc:spChg chg="mod">
          <ac:chgData name="Vinicius Wesley Ferreira Nunes Silva" userId="4340c7369bf9e931" providerId="LiveId" clId="{B6377F67-2DCC-45D3-96FD-3CA4D4206191}" dt="2019-04-29T01:09:12.596" v="86" actId="14100"/>
          <ac:spMkLst>
            <pc:docMk/>
            <pc:sldMk cId="187540004" sldId="267"/>
            <ac:spMk id="2" creationId="{521B3256-82EC-46FA-9FC2-DA8087B17F56}"/>
          </ac:spMkLst>
        </pc:spChg>
        <pc:spChg chg="del">
          <ac:chgData name="Vinicius Wesley Ferreira Nunes Silva" userId="4340c7369bf9e931" providerId="LiveId" clId="{B6377F67-2DCC-45D3-96FD-3CA4D4206191}" dt="2019-04-29T01:01:10.573" v="27" actId="478"/>
          <ac:spMkLst>
            <pc:docMk/>
            <pc:sldMk cId="187540004" sldId="267"/>
            <ac:spMk id="3" creationId="{977D9731-FF66-4BBC-9725-7D03DDD8E298}"/>
          </ac:spMkLst>
        </pc:spChg>
        <pc:spChg chg="add mod">
          <ac:chgData name="Vinicius Wesley Ferreira Nunes Silva" userId="4340c7369bf9e931" providerId="LiveId" clId="{B6377F67-2DCC-45D3-96FD-3CA4D4206191}" dt="2019-04-29T01:08:43.536" v="81"/>
          <ac:spMkLst>
            <pc:docMk/>
            <pc:sldMk cId="187540004" sldId="267"/>
            <ac:spMk id="4" creationId="{58D06C59-BD5B-4D50-9095-19CAE0004879}"/>
          </ac:spMkLst>
        </pc:spChg>
        <pc:picChg chg="add mod">
          <ac:chgData name="Vinicius Wesley Ferreira Nunes Silva" userId="4340c7369bf9e931" providerId="LiveId" clId="{B6377F67-2DCC-45D3-96FD-3CA4D4206191}" dt="2019-04-29T01:09:19.210" v="89" actId="1076"/>
          <ac:picMkLst>
            <pc:docMk/>
            <pc:sldMk cId="187540004" sldId="267"/>
            <ac:picMk id="6" creationId="{33AD60E3-6A18-43F6-9244-B8038731B6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8A64B94-9DDB-4518-9FD8-B543D958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3" y="424380"/>
            <a:ext cx="8791575" cy="1655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4A8513-479C-483E-8699-00F02C980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198" y="2080143"/>
            <a:ext cx="8791575" cy="1521895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Dom Pedro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barber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shop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331803-110E-42D6-87A1-ACB3E89BA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198" y="3819042"/>
            <a:ext cx="8791575" cy="1655762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maior barbearia do brasil.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3DA54C4-D331-4629-AF89-9A044A3C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17" y="381904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3029D-226D-4541-8693-9EBAA1EC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Desenvolvedores: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2E537-8A2D-46AF-92A7-2D32682F9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9999"/>
          </a:xfrm>
        </p:spPr>
        <p:txBody>
          <a:bodyPr/>
          <a:lstStyle/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Cristiano Rodrigo 07.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Leandro Silva 17.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Thomas Nicolas 23.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Vinicius Ferreira 24.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E67693-1F91-4CE0-90A4-DC811055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13" y="1302989"/>
            <a:ext cx="2563370" cy="13101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5F9848-2504-4D51-8012-707A7BEE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3" y="4244844"/>
            <a:ext cx="2563370" cy="14517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62F869-E61D-43A1-ACA6-AF6B906B3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434" y="1303467"/>
            <a:ext cx="2563370" cy="145178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7746DCC-ABB3-46DD-BF7F-F31B066FC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813" y="818706"/>
            <a:ext cx="2563369" cy="13614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6F13BD9-E171-42A5-9727-07C97BF9B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812" y="2622072"/>
            <a:ext cx="2563370" cy="16513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3CD63A2-116B-4CC2-96BB-270AE889A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8434" y="3968380"/>
            <a:ext cx="2563370" cy="15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D6B78-0519-44EB-AB5B-A4DDE27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9355C-95A7-43F3-B700-9BCC8093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Nosso sistema web possui as seguintes funções.</a:t>
            </a:r>
          </a:p>
          <a:p>
            <a:pPr lvl="0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Cadastro e login (cliente, funcionário e administrador).</a:t>
            </a:r>
          </a:p>
          <a:p>
            <a:pPr lvl="0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Agendamento de serviços.</a:t>
            </a:r>
          </a:p>
          <a:p>
            <a:pPr lvl="0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Consultas, criação e atualização de agendas.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28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4CE9-1750-44F6-AF81-2FD05868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C4A7A-3C4C-4116-9236-CA6F4356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Nosso sistema mobile tem a finalidade para o funcionário da barbearia consultar sua agenda . o foco é que ele consiga visualizar seus agendamentos em tempo real.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36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FA5C9-1EE4-457D-8326-3802F505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CCD91-0E9E-4A16-8D08-EB6F6633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Dom Pedro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Barber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Shop trabalha com agendamentos online, onde o cliente para realizar o agendamento do serviço e deve estar cadastrado no site.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Após o agendamento ser realizado, o cliente comparece ao estabelecimento para que assim façamos o serviço que o mesmo marcou no agendamento.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Após o serviço realizado, o cliente executa o pagamento e por fim, finalizamos o atendimento.</a:t>
            </a:r>
          </a:p>
          <a:p>
            <a:pPr marL="0" indent="0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6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BD419-D8F9-4860-A490-D58B3E84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EA7F5-DECD-4BAF-8DB8-48C33A94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RN001- Somente serão cadastrados os usuários após a validação de seu CPF.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6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72A9D-E771-4873-860A-66A44808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3993239"/>
          </a:xfrm>
        </p:spPr>
        <p:txBody>
          <a:bodyPr>
            <a:normAutofit/>
          </a:bodyPr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129890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410</TotalTime>
  <Words>187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 Dom Pedro  barber shop</vt:lpstr>
      <vt:lpstr>Desenvolvedores:</vt:lpstr>
      <vt:lpstr>Apresentação do PowerPoint</vt:lpstr>
      <vt:lpstr>Projeto Web</vt:lpstr>
      <vt:lpstr>Projeto mobile</vt:lpstr>
      <vt:lpstr>Escopo</vt:lpstr>
      <vt:lpstr>Regras de negócio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Pedro Barber shop</dc:title>
  <dc:creator>Vinicius Wesley Ferreira Nunes Silva</dc:creator>
  <cp:lastModifiedBy>Vinicius Wesley Ferreira Nunes Silva</cp:lastModifiedBy>
  <cp:revision>30</cp:revision>
  <dcterms:created xsi:type="dcterms:W3CDTF">2019-04-28T13:41:46Z</dcterms:created>
  <dcterms:modified xsi:type="dcterms:W3CDTF">2019-11-14T13:05:31Z</dcterms:modified>
</cp:coreProperties>
</file>