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A86ED4"/>
    <a:srgbClr val="FF8F8F"/>
    <a:srgbClr val="D4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0C-ED92-4959-B6C2-CC73EE62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C4639-E302-4BD9-A438-E3B6C8AFD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CDCF7-C4D0-45B9-A7B2-DB963580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B490-95B6-4482-BC66-1E82F82E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E1C8-D944-4720-9301-D0C9BC63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33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6B35-5030-493B-9B4F-01182AFF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C57F5-276E-4548-B2B3-3CECFA82A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4D2A-A369-4106-9DC4-608B2D2C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1BE56-233C-433C-AC36-18CE51F0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550A-E87A-46D0-B689-74A74C5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9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B6E2F-D89C-428B-BDE2-C014B91C0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8F02-AC5E-4173-A9BC-58E980E2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A1F5-B5D0-4C38-86F3-C032754E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15E4-CC7B-4AA7-B264-643590B7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F924-0530-4B5B-ABD8-2E840ACD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7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6C1B-189C-4D09-8C95-7D2B6D46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C6DB-8C49-4E9D-8811-C4F7BC46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F1CE-9C1B-48B0-81C2-002A900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73DB-D3E1-4940-B684-91BFA010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9DBF7-34C4-4A77-92C5-ACD1DBBA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70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A661-101D-48AF-BC75-924C250E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9D2F-FC5A-434F-B9CD-D0F0226E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D807-BC7E-4F4F-8D92-5F7DA320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814E-E94B-41B2-92CB-B31E8F83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6695-530F-48D1-BBA1-18DED67E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8C88-D496-4694-9CC5-DA6171AE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73B9-AE91-4CAA-941C-8E5EC956A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04752-8E72-4BA0-A648-98823D39C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CE240-7538-40F5-831D-A1D71281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53F8-699F-4C61-AC4B-38AD4130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5B95B-FEF9-4D68-93F1-23F1961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1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19CE-EF7B-492A-9210-B6311AF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A5FD-6FB2-49F5-8D2C-27021A48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B67F5-3D51-4D60-89EC-0F17375E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B83B1-674E-459C-8A78-7647E313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E0D61-2F84-4F1E-9034-54C12FC1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E0C41-D5F1-4E90-9BE0-0CE6F395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73DAE-F4D0-4855-8C2A-A3FC5C41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D4DA7-E313-4D21-904A-8649B31C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58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BD23-9098-4C3D-93BA-561C8F44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6D61E-4EF8-45FF-8A4A-6A20BEF8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F5042-7308-449B-9598-08AB807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4612C-71C0-436A-AD16-C20E95C8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71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3EE06-AA56-41EE-A0BB-29C438C3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CC5AF-8C47-4C4E-8CE4-C907E75A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409B-8CAD-4125-AD3A-42B4D36C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24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5ACA-6E9C-4913-84B5-74DF27ED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675E-AA3D-4BC9-9649-A3EB4F71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1815E-AB18-4DE7-898C-51F2320B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76A6-5E0F-444F-9606-E3946B1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ED18-9D38-4A99-A0B2-2AC20CE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D4AB-50A4-46A8-A211-C90564A6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0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1-B8D2-41AE-A22B-FE049F7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35246-9558-4BFE-8802-206CB4CA9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912E6-8B47-4E70-A2A0-FCF83830E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2968-19CF-49CD-BE70-F4B282CA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DE8C-F415-431B-AA56-9FE9F78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1FC2-D74F-4E21-838B-531FB6C0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8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952CB-21E1-40BD-8443-10C40198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73337-BD67-43B2-B925-5D38E3E1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1225-8B7D-4DD3-B0CA-2BBAF964C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8C2C-D460-4C8A-8DAB-7FD24C546C55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5AE8-F221-4603-A987-F38B1C3DB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6A60-D054-4D75-ABCC-5ACEA8825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5FC5-1E42-41C3-8A4F-7A19FDACCE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9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1D2E4-580F-4F37-8AEA-5D8D14F979D0}"/>
              </a:ext>
            </a:extLst>
          </p:cNvPr>
          <p:cNvSpPr/>
          <p:nvPr/>
        </p:nvSpPr>
        <p:spPr>
          <a:xfrm>
            <a:off x="2726523" y="3036887"/>
            <a:ext cx="6912766" cy="6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3E30F1-BFED-4D95-9199-1E48B36DE7E8}"/>
              </a:ext>
            </a:extLst>
          </p:cNvPr>
          <p:cNvCxnSpPr>
            <a:cxnSpLocks/>
          </p:cNvCxnSpPr>
          <p:nvPr/>
        </p:nvCxnSpPr>
        <p:spPr>
          <a:xfrm>
            <a:off x="2567608" y="3933056"/>
            <a:ext cx="7344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A56237A-B28D-430A-85FA-5A43F11EAE68}"/>
              </a:ext>
            </a:extLst>
          </p:cNvPr>
          <p:cNvSpPr/>
          <p:nvPr/>
        </p:nvSpPr>
        <p:spPr>
          <a:xfrm>
            <a:off x="2711624" y="2110651"/>
            <a:ext cx="6912752" cy="648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C77BA-70BC-450A-AEFB-115EBECECBD9}"/>
              </a:ext>
            </a:extLst>
          </p:cNvPr>
          <p:cNvSpPr/>
          <p:nvPr/>
        </p:nvSpPr>
        <p:spPr>
          <a:xfrm>
            <a:off x="2711624" y="1178790"/>
            <a:ext cx="6912756" cy="648017"/>
          </a:xfrm>
          <a:prstGeom prst="rect">
            <a:avLst/>
          </a:prstGeom>
          <a:solidFill>
            <a:srgbClr val="FF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EA247-C80D-4F97-99A3-307CD0486F82}"/>
              </a:ext>
            </a:extLst>
          </p:cNvPr>
          <p:cNvCxnSpPr>
            <a:cxnSpLocks/>
          </p:cNvCxnSpPr>
          <p:nvPr/>
        </p:nvCxnSpPr>
        <p:spPr>
          <a:xfrm flipV="1">
            <a:off x="2711624" y="764704"/>
            <a:ext cx="0" cy="3312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9C3CBF-056F-4F99-B084-3CB8F86E7C95}"/>
              </a:ext>
            </a:extLst>
          </p:cNvPr>
          <p:cNvCxnSpPr>
            <a:cxnSpLocks/>
          </p:cNvCxnSpPr>
          <p:nvPr/>
        </p:nvCxnSpPr>
        <p:spPr>
          <a:xfrm>
            <a:off x="4151784" y="980728"/>
            <a:ext cx="0" cy="30963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0EA45-45E9-4258-8503-0D11A9E75012}"/>
              </a:ext>
            </a:extLst>
          </p:cNvPr>
          <p:cNvCxnSpPr>
            <a:cxnSpLocks/>
          </p:cNvCxnSpPr>
          <p:nvPr/>
        </p:nvCxnSpPr>
        <p:spPr>
          <a:xfrm>
            <a:off x="5591944" y="980728"/>
            <a:ext cx="0" cy="30963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58A470-1E59-4D6A-B9BE-059FB988B0B1}"/>
              </a:ext>
            </a:extLst>
          </p:cNvPr>
          <p:cNvSpPr txBox="1"/>
          <p:nvPr/>
        </p:nvSpPr>
        <p:spPr>
          <a:xfrm>
            <a:off x="8544272" y="13314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8F8F"/>
                </a:solidFill>
              </a:rPr>
              <a:t>ISR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BCD80-DC0E-4B98-A712-B81A3730D5BB}"/>
              </a:ext>
            </a:extLst>
          </p:cNvPr>
          <p:cNvSpPr txBox="1"/>
          <p:nvPr/>
        </p:nvSpPr>
        <p:spPr>
          <a:xfrm>
            <a:off x="8544272" y="3176521"/>
            <a:ext cx="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03846-B7A6-4BD1-BA36-6D4E99DA2C66}"/>
              </a:ext>
            </a:extLst>
          </p:cNvPr>
          <p:cNvSpPr txBox="1"/>
          <p:nvPr/>
        </p:nvSpPr>
        <p:spPr>
          <a:xfrm>
            <a:off x="8529374" y="2236652"/>
            <a:ext cx="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D8E86E-4D21-4DE4-9F08-2D6D752B9A77}"/>
              </a:ext>
            </a:extLst>
          </p:cNvPr>
          <p:cNvCxnSpPr>
            <a:cxnSpLocks/>
          </p:cNvCxnSpPr>
          <p:nvPr/>
        </p:nvCxnSpPr>
        <p:spPr>
          <a:xfrm>
            <a:off x="7032104" y="980728"/>
            <a:ext cx="0" cy="30963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B5F94-6C14-453F-AC5F-88173BCA7D53}"/>
              </a:ext>
            </a:extLst>
          </p:cNvPr>
          <p:cNvCxnSpPr>
            <a:cxnSpLocks/>
          </p:cNvCxnSpPr>
          <p:nvPr/>
        </p:nvCxnSpPr>
        <p:spPr>
          <a:xfrm>
            <a:off x="8475092" y="980728"/>
            <a:ext cx="0" cy="30963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1B3758-6DC4-4FAD-AD51-879DC58B1666}"/>
              </a:ext>
            </a:extLst>
          </p:cNvPr>
          <p:cNvSpPr txBox="1"/>
          <p:nvPr/>
        </p:nvSpPr>
        <p:spPr>
          <a:xfrm>
            <a:off x="9550947" y="3933055"/>
            <a:ext cx="9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4485D-6340-4468-8615-D2B354C4E945}"/>
              </a:ext>
            </a:extLst>
          </p:cNvPr>
          <p:cNvSpPr txBox="1"/>
          <p:nvPr/>
        </p:nvSpPr>
        <p:spPr>
          <a:xfrm>
            <a:off x="3946017" y="406462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tick</a:t>
            </a:r>
            <a:endParaRPr lang="fr-FR" sz="12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96CD96-EEFF-44FA-BCC5-EFAAA260888F}"/>
              </a:ext>
            </a:extLst>
          </p:cNvPr>
          <p:cNvSpPr/>
          <p:nvPr/>
        </p:nvSpPr>
        <p:spPr>
          <a:xfrm>
            <a:off x="2747636" y="4869159"/>
            <a:ext cx="468044" cy="32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3BA07E-9065-4F4F-BD74-737F20C66655}"/>
              </a:ext>
            </a:extLst>
          </p:cNvPr>
          <p:cNvSpPr/>
          <p:nvPr/>
        </p:nvSpPr>
        <p:spPr>
          <a:xfrm>
            <a:off x="2753285" y="5322606"/>
            <a:ext cx="462395" cy="32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C768D6-FCFE-4AA1-AD1C-8CFCE4DB47D9}"/>
              </a:ext>
            </a:extLst>
          </p:cNvPr>
          <p:cNvSpPr/>
          <p:nvPr/>
        </p:nvSpPr>
        <p:spPr>
          <a:xfrm>
            <a:off x="2753563" y="5805261"/>
            <a:ext cx="462117" cy="324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E4564B-EBF8-4B61-ADE3-2BB50B1CE292}"/>
              </a:ext>
            </a:extLst>
          </p:cNvPr>
          <p:cNvSpPr txBox="1"/>
          <p:nvPr/>
        </p:nvSpPr>
        <p:spPr>
          <a:xfrm>
            <a:off x="5391747" y="407360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tick</a:t>
            </a:r>
            <a:endParaRPr lang="fr-FR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4D35C-89BB-40FB-9397-4CB393EF5711}"/>
              </a:ext>
            </a:extLst>
          </p:cNvPr>
          <p:cNvSpPr txBox="1"/>
          <p:nvPr/>
        </p:nvSpPr>
        <p:spPr>
          <a:xfrm>
            <a:off x="6834734" y="406462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tick</a:t>
            </a:r>
            <a:endParaRPr lang="fr-FR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A92DAF-2DF5-4A8D-A001-3147E7223FAA}"/>
              </a:ext>
            </a:extLst>
          </p:cNvPr>
          <p:cNvSpPr txBox="1"/>
          <p:nvPr/>
        </p:nvSpPr>
        <p:spPr>
          <a:xfrm>
            <a:off x="8274893" y="407360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tick</a:t>
            </a:r>
            <a:endParaRPr lang="fr-FR" sz="1200" i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6DEA4F-AAF9-4480-9A6B-1B26C75DD3EC}"/>
              </a:ext>
            </a:extLst>
          </p:cNvPr>
          <p:cNvSpPr/>
          <p:nvPr/>
        </p:nvSpPr>
        <p:spPr>
          <a:xfrm>
            <a:off x="2081557" y="2166406"/>
            <a:ext cx="504051" cy="508961"/>
          </a:xfrm>
          <a:prstGeom prst="roundRect">
            <a:avLst>
              <a:gd name="adj" fmla="val 1477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6D77C-4003-4A56-BE81-201E35CBD068}"/>
              </a:ext>
            </a:extLst>
          </p:cNvPr>
          <p:cNvSpPr txBox="1"/>
          <p:nvPr/>
        </p:nvSpPr>
        <p:spPr>
          <a:xfrm>
            <a:off x="2107475" y="878659"/>
            <a:ext cx="50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prio</a:t>
            </a:r>
            <a:endParaRPr lang="fr-FR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80E2D6C-75B2-41FD-BCCE-99522A3B8999}"/>
              </a:ext>
            </a:extLst>
          </p:cNvPr>
          <p:cNvSpPr/>
          <p:nvPr/>
        </p:nvSpPr>
        <p:spPr>
          <a:xfrm>
            <a:off x="2081557" y="3081017"/>
            <a:ext cx="504051" cy="508961"/>
          </a:xfrm>
          <a:prstGeom prst="roundRect">
            <a:avLst>
              <a:gd name="adj" fmla="val 1477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261DE-0639-4337-A4C3-F60AB7038252}"/>
              </a:ext>
            </a:extLst>
          </p:cNvPr>
          <p:cNvSpPr txBox="1"/>
          <p:nvPr/>
        </p:nvSpPr>
        <p:spPr>
          <a:xfrm>
            <a:off x="4090132" y="272066"/>
            <a:ext cx="43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#1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3BA07E-9065-4F4F-BD74-737F20C66655}"/>
              </a:ext>
            </a:extLst>
          </p:cNvPr>
          <p:cNvSpPr/>
          <p:nvPr/>
        </p:nvSpPr>
        <p:spPr>
          <a:xfrm>
            <a:off x="2711625" y="3198867"/>
            <a:ext cx="1637530" cy="32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F098E-8CFB-4186-AC4E-208D1D0352AD}"/>
              </a:ext>
            </a:extLst>
          </p:cNvPr>
          <p:cNvSpPr/>
          <p:nvPr/>
        </p:nvSpPr>
        <p:spPr>
          <a:xfrm>
            <a:off x="5592967" y="2284049"/>
            <a:ext cx="289850" cy="324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F96F8-FB1C-4703-94C1-27F52918449B}"/>
              </a:ext>
            </a:extLst>
          </p:cNvPr>
          <p:cNvSpPr/>
          <p:nvPr/>
        </p:nvSpPr>
        <p:spPr>
          <a:xfrm>
            <a:off x="4357553" y="1340768"/>
            <a:ext cx="265016" cy="324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6D753F-F01D-4C2E-9E95-973D1F3F3ADC}"/>
              </a:ext>
            </a:extLst>
          </p:cNvPr>
          <p:cNvSpPr/>
          <p:nvPr/>
        </p:nvSpPr>
        <p:spPr>
          <a:xfrm>
            <a:off x="4622569" y="3198867"/>
            <a:ext cx="968353" cy="32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3BA07E-9065-4F4F-BD74-737F20C66655}"/>
              </a:ext>
            </a:extLst>
          </p:cNvPr>
          <p:cNvSpPr/>
          <p:nvPr/>
        </p:nvSpPr>
        <p:spPr>
          <a:xfrm>
            <a:off x="5882817" y="3192720"/>
            <a:ext cx="1148264" cy="32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3422973" y="5299968"/>
            <a:ext cx="50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Task</a:t>
            </a:r>
            <a:r>
              <a:rPr lang="fr-FR" dirty="0" smtClean="0"/>
              <a:t> 1 (</a:t>
            </a:r>
            <a:r>
              <a:rPr lang="fr-FR" dirty="0" err="1" smtClean="0"/>
              <a:t>led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3422973" y="4853834"/>
            <a:ext cx="50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ISR (</a:t>
            </a:r>
            <a:r>
              <a:rPr lang="fr-FR" dirty="0" err="1" smtClean="0"/>
              <a:t>button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422972" y="5784848"/>
            <a:ext cx="505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Task</a:t>
            </a:r>
            <a:r>
              <a:rPr lang="fr-FR" dirty="0" smtClean="0"/>
              <a:t> 2 (</a:t>
            </a:r>
            <a:r>
              <a:rPr lang="fr-FR" dirty="0" err="1" smtClean="0"/>
              <a:t>printf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087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</dc:creator>
  <cp:lastModifiedBy>agnes</cp:lastModifiedBy>
  <cp:revision>68</cp:revision>
  <dcterms:created xsi:type="dcterms:W3CDTF">2020-10-30T15:12:35Z</dcterms:created>
  <dcterms:modified xsi:type="dcterms:W3CDTF">2022-12-02T14:22:40Z</dcterms:modified>
</cp:coreProperties>
</file>