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85" r:id="rId30"/>
    <p:sldId id="444" r:id="rId31"/>
    <p:sldId id="445" r:id="rId32"/>
    <p:sldId id="446" r:id="rId33"/>
    <p:sldId id="486" r:id="rId34"/>
    <p:sldId id="447" r:id="rId35"/>
    <p:sldId id="451" r:id="rId36"/>
    <p:sldId id="452" r:id="rId37"/>
    <p:sldId id="453" r:id="rId38"/>
    <p:sldId id="454" r:id="rId39"/>
    <p:sldId id="477" r:id="rId40"/>
    <p:sldId id="456" r:id="rId41"/>
    <p:sldId id="457" r:id="rId42"/>
    <p:sldId id="458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6" r:id="rId5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631"/>
  </p:normalViewPr>
  <p:slideViewPr>
    <p:cSldViewPr>
      <p:cViewPr varScale="1">
        <p:scale>
          <a:sx n="72" d="100"/>
          <a:sy n="72" d="100"/>
        </p:scale>
        <p:origin x="75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</a:t>
            </a:r>
            <a:r>
              <a:rPr lang="en-US" sz="2400" smtClean="0">
                <a:latin typeface="Courier New"/>
                <a:cs typeface="Courier New"/>
              </a:rPr>
              <a:t>default/client.rb.erb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972438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0" dirty="0"/>
              <a:t>Exe</a:t>
            </a:r>
            <a:r>
              <a:rPr sz="4800" spc="5" dirty="0"/>
              <a:t>r</a:t>
            </a:r>
            <a:r>
              <a:rPr sz="4800" spc="10" dirty="0"/>
              <a:t>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-90" dirty="0"/>
              <a:t>V</a:t>
            </a:r>
            <a:r>
              <a:rPr sz="4800" dirty="0"/>
              <a:t>i</a:t>
            </a:r>
            <a:r>
              <a:rPr sz="4800" spc="10" dirty="0"/>
              <a:t>e</a:t>
            </a:r>
            <a:r>
              <a:rPr sz="4800" spc="15" dirty="0"/>
              <a:t>w</a:t>
            </a:r>
            <a:r>
              <a:rPr sz="4800" dirty="0"/>
              <a:t> </a:t>
            </a:r>
            <a:r>
              <a:rPr sz="4800" spc="5" dirty="0"/>
              <a:t>th</a:t>
            </a:r>
            <a:r>
              <a:rPr sz="4800" spc="10" dirty="0"/>
              <a:t>e</a:t>
            </a:r>
            <a:r>
              <a:rPr sz="4800" spc="5" dirty="0"/>
              <a:t> </a:t>
            </a:r>
            <a:r>
              <a:rPr sz="4800" spc="10" dirty="0"/>
              <a:t>c</a:t>
            </a:r>
            <a:r>
              <a:rPr sz="4800" spc="5" dirty="0"/>
              <a:t>h</a:t>
            </a:r>
            <a:r>
              <a:rPr sz="4800" spc="10" dirty="0"/>
              <a:t>e</a:t>
            </a:r>
            <a:r>
              <a:rPr sz="4800" spc="5" dirty="0"/>
              <a:t>f-c</a:t>
            </a:r>
            <a:r>
              <a:rPr sz="4800" dirty="0"/>
              <a:t>li</a:t>
            </a:r>
            <a:r>
              <a:rPr sz="4800" spc="10" dirty="0"/>
              <a:t>e</a:t>
            </a:r>
            <a:r>
              <a:rPr sz="4800" spc="5" dirty="0"/>
              <a:t>nt::conf</a:t>
            </a:r>
            <a:r>
              <a:rPr sz="4800" dirty="0"/>
              <a:t>i</a:t>
            </a:r>
            <a:r>
              <a:rPr sz="4800" spc="10" dirty="0"/>
              <a:t>g</a:t>
            </a:r>
            <a:r>
              <a:rPr sz="4800" dirty="0"/>
              <a:t> </a:t>
            </a:r>
            <a:r>
              <a:rPr lang="en-US" sz="4800" dirty="0" smtClean="0"/>
              <a:t>Template</a:t>
            </a:r>
            <a:endParaRPr sz="480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if </a:t>
            </a:r>
            <a:r>
              <a:rPr lang="en-US" sz="2400" dirty="0" err="1">
                <a:latin typeface="Courier"/>
                <a:cs typeface="Courier"/>
              </a:rPr>
              <a:t>node.attribute</a:t>
            </a:r>
            <a:r>
              <a:rPr lang="en-US" sz="2400" dirty="0">
                <a:latin typeface="Courier"/>
                <a:cs typeface="Courier"/>
              </a:rPr>
              <a:t>?("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") &amp;&amp; node["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"].attribute?("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") -%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::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[: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] &lt;&lt; "&lt;%= node["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"]["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"] %&gt;"</a:t>
            </a:r>
          </a:p>
          <a:p>
            <a:r>
              <a:rPr lang="en-US" sz="2400" dirty="0">
                <a:latin typeface="Courier"/>
                <a:cs typeface="Courier"/>
              </a:rPr>
              <a:t>&lt;% end -%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unless @</a:t>
            </a:r>
            <a:r>
              <a:rPr lang="en-US" sz="2400" dirty="0" err="1">
                <a:latin typeface="Courier"/>
                <a:cs typeface="Courier"/>
              </a:rPr>
              <a:t>ohai_disabled_plugins.empty</a:t>
            </a:r>
            <a:r>
              <a:rPr lang="en-US" sz="2400" dirty="0">
                <a:latin typeface="Courier"/>
                <a:cs typeface="Courier"/>
              </a:rPr>
              <a:t>? -%&gt;</a:t>
            </a:r>
          </a:p>
          <a:p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::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[:</a:t>
            </a:r>
            <a:r>
              <a:rPr lang="en-US" sz="2400" dirty="0" err="1">
                <a:latin typeface="Courier"/>
                <a:cs typeface="Courier"/>
              </a:rPr>
              <a:t>disabled_plugins</a:t>
            </a:r>
            <a:r>
              <a:rPr lang="en-US" sz="2400" dirty="0">
                <a:latin typeface="Courier"/>
                <a:cs typeface="Courier"/>
              </a:rPr>
              <a:t>] = [&lt;%= @</a:t>
            </a:r>
            <a:r>
              <a:rPr lang="en-US" sz="2400" dirty="0" err="1">
                <a:latin typeface="Courier"/>
                <a:cs typeface="Courier"/>
              </a:rPr>
              <a:t>ohai_disabled_plugins.map</a:t>
            </a:r>
            <a:r>
              <a:rPr lang="en-US" sz="2400" dirty="0">
                <a:latin typeface="Courier"/>
                <a:cs typeface="Courier"/>
              </a:rPr>
              <a:t> { |k</a:t>
            </a:r>
            <a:r>
              <a:rPr lang="en-US" sz="2400" dirty="0" smtClean="0">
                <a:latin typeface="Courier"/>
                <a:cs typeface="Courier"/>
              </a:rPr>
              <a:t>| </a:t>
            </a:r>
            <a:r>
              <a:rPr lang="en-US" sz="2400" dirty="0" err="1" smtClean="0">
                <a:latin typeface="Courier"/>
                <a:cs typeface="Courier"/>
              </a:rPr>
              <a:t>k.match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/...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048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267200"/>
            <a:ext cx="15087600" cy="8577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Courier"/>
                <a:cs typeface="Courier"/>
              </a:rPr>
              <a:t>name "base"</a:t>
            </a:r>
          </a:p>
          <a:p>
            <a:r>
              <a:rPr lang="en-US" sz="2800" dirty="0">
                <a:latin typeface="Courier"/>
                <a:cs typeface="Courier"/>
              </a:rPr>
              <a:t>description "Base Server Role"</a:t>
            </a:r>
          </a:p>
          <a:p>
            <a:r>
              <a:rPr lang="en-US" sz="2800" dirty="0" err="1">
                <a:latin typeface="Courier"/>
                <a:cs typeface="Courier"/>
              </a:rPr>
              <a:t>run_list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"recipe[chef-client::</a:t>
            </a:r>
            <a:r>
              <a:rPr lang="en-US" sz="2800" dirty="0" err="1" smtClean="0">
                <a:latin typeface="Courier"/>
                <a:cs typeface="Courier"/>
              </a:rPr>
              <a:t>config</a:t>
            </a:r>
            <a:r>
              <a:rPr lang="en-US" sz="2800" dirty="0" smtClean="0">
                <a:latin typeface="Courier"/>
                <a:cs typeface="Courier"/>
              </a:rPr>
              <a:t>]", </a:t>
            </a:r>
            <a:r>
              <a:rPr lang="en-US" sz="2800" dirty="0" smtClean="0">
                <a:latin typeface="Courier"/>
                <a:cs typeface="Courier"/>
              </a:rPr>
              <a:t>"</a:t>
            </a:r>
            <a:r>
              <a:rPr lang="en-US" sz="2800" dirty="0">
                <a:latin typeface="Courier"/>
                <a:cs typeface="Courier"/>
              </a:rPr>
              <a:t>recipe[chef-client::</a:t>
            </a:r>
            <a:r>
              <a:rPr lang="en-US" sz="2800" dirty="0" err="1">
                <a:latin typeface="Courier"/>
                <a:cs typeface="Courier"/>
              </a:rPr>
              <a:t>delete_validation</a:t>
            </a:r>
            <a:r>
              <a:rPr lang="en-US" sz="2800" dirty="0">
                <a:latin typeface="Courier"/>
                <a:cs typeface="Courier"/>
              </a:rPr>
              <a:t>]", "recipe[chef-client]", "recipe[</a:t>
            </a:r>
            <a:r>
              <a:rPr lang="en-US" sz="2800" dirty="0" err="1">
                <a:latin typeface="Courier"/>
                <a:cs typeface="Courier"/>
              </a:rPr>
              <a:t>ntp</a:t>
            </a:r>
            <a:r>
              <a:rPr lang="en-US" sz="2800" dirty="0">
                <a:latin typeface="Courier"/>
                <a:cs typeface="Courier"/>
              </a:rPr>
              <a:t>]", "recipe[</a:t>
            </a:r>
            <a:r>
              <a:rPr lang="en-US" sz="2800" dirty="0" err="1">
                <a:latin typeface="Courier"/>
                <a:cs typeface="Courier"/>
              </a:rPr>
              <a:t>motd</a:t>
            </a:r>
            <a:r>
              <a:rPr lang="en-US" sz="2800" dirty="0">
                <a:latin typeface="Courier"/>
                <a:cs typeface="Courier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41600" y="3276600"/>
            <a:ext cx="61722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</a:t>
            </a:r>
            <a:r>
              <a:rPr lang="en-US" sz="4000" dirty="0" err="1" smtClean="0">
                <a:solidFill>
                  <a:srgbClr val="FFFFFF"/>
                </a:solidFill>
                <a:latin typeface="Courier"/>
                <a:cs typeface="Courier"/>
              </a:rPr>
              <a:t>base.rb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ourier"/>
                <a:cs typeface="Courier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apachectl -t -D DUMP_MODULES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site download ohai 2.0.0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tar -zxvf ohai-2.0.0.tar.gz -C cookbooks/ 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metadata.json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ohai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2E716F"/>
                </a:solidFill>
                <a:latin typeface="Courier"/>
                <a:cs typeface="Courier"/>
              </a:rPr>
              <a:t># FHS location would be /var/lib/chef/ohai_plugins or similar.</a:t>
            </a:r>
            <a:endParaRPr lang="en-US" sz="3200" spc="-5" dirty="0">
              <a:solidFill>
                <a:srgbClr val="2E716F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case</a:t>
            </a:r>
            <a:r>
              <a:rPr lang="en-US" sz="3200" spc="-5" dirty="0" smtClean="0">
                <a:latin typeface="Courier"/>
                <a:cs typeface="Courier"/>
              </a:rPr>
              <a:t> node[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"platform_family"</a:t>
            </a:r>
            <a:r>
              <a:rPr lang="en-US" sz="3200" spc="-5" dirty="0" smtClean="0">
                <a:latin typeface="Courier"/>
                <a:cs typeface="Courier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when</a:t>
            </a:r>
            <a:r>
              <a:rPr lang="en-US" sz="3200" spc="-5" dirty="0" smtClean="0">
                <a:latin typeface="Courier"/>
                <a:cs typeface="Courier"/>
              </a:rPr>
              <a:t>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 </a:t>
            </a:r>
            <a:r>
              <a:rPr lang="en-US" sz="3200" spc="-5" dirty="0" smtClean="0">
                <a:latin typeface="Courier"/>
                <a:cs typeface="Courier"/>
              </a:rPr>
              <a:t> 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"plugin_path"</a:t>
            </a:r>
            <a:r>
              <a:rPr lang="en-US" sz="3200" spc="-5" dirty="0" smtClean="0"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 </a:t>
            </a:r>
            <a:r>
              <a:rPr lang="en-US" sz="3200" spc="-5" dirty="0" smtClean="0">
                <a:latin typeface="Courier"/>
                <a:cs typeface="Courier"/>
              </a:rPr>
              <a:t> 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"plugin_path"</a:t>
            </a:r>
            <a:r>
              <a:rPr lang="en-US" sz="3200" spc="-5" dirty="0" smtClean="0"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2E716F"/>
                </a:solidFill>
                <a:latin typeface="Courier"/>
                <a:cs typeface="Courier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"plugins"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solidFill>
                <a:srgbClr val="B50000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solidFill>
                <a:srgbClr val="B5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name   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maintainer_email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license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description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long_description 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IO</a:t>
            </a:r>
            <a:r>
              <a:rPr lang="en-US" sz="2400" spc="-5" dirty="0" smtClean="0">
                <a:latin typeface="Courier"/>
                <a:cs typeface="Courier"/>
              </a:rPr>
              <a:t>.read(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.join(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.dirname(</a:t>
            </a:r>
            <a:r>
              <a:rPr lang="en-US" sz="2400" spc="-5" dirty="0" smtClean="0">
                <a:solidFill>
                  <a:srgbClr val="057900"/>
                </a:solidFill>
                <a:latin typeface="Courier"/>
                <a:cs typeface="Courier"/>
              </a:rPr>
              <a:t>__FILE__</a:t>
            </a:r>
            <a:r>
              <a:rPr lang="en-US" sz="2400" spc="-5" dirty="0" smtClean="0">
                <a:latin typeface="Courier"/>
                <a:cs typeface="Courier"/>
              </a:rPr>
              <a:t>),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'README.md'</a:t>
            </a:r>
            <a:r>
              <a:rPr lang="en-US" sz="2400" spc="-5" dirty="0" smtClean="0">
                <a:latin typeface="Courier"/>
                <a:cs typeface="Courier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version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depends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4876800"/>
            <a:ext cx="14554200" cy="5334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Courier"/>
                <a:cs typeface="Courier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36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some Ruby code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5389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Courier"/>
                <a:cs typeface="Courier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Courier"/>
                <a:cs typeface="Courier"/>
              </a:rPr>
              <a:t>:platform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some Ruby code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:platform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platform-specific Ruby code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Courier"/>
                <a:cs typeface="Courier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200" dirty="0">
                <a:latin typeface="Courier"/>
                <a:cs typeface="Courier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:Apache</a:t>
            </a:r>
            <a:r>
              <a:rPr lang="en-US" sz="3200" dirty="0">
                <a:latin typeface="Courier"/>
                <a:cs typeface="Courier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spc="-5" dirty="0">
                <a:latin typeface="Courier"/>
                <a:cs typeface="Courier"/>
              </a:rPr>
              <a:t>  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Courier"/>
                <a:cs typeface="Courier"/>
              </a:rPr>
              <a:t>  </a:t>
            </a:r>
            <a:r>
              <a:rPr lang="en-US" sz="3200" spc="-5" dirty="0" err="1" smtClean="0">
                <a:latin typeface="Courier"/>
                <a:cs typeface="Courier"/>
              </a:rPr>
              <a:t>provide</a:t>
            </a:r>
            <a:r>
              <a:rPr lang="en-US" sz="3200" dirty="0" err="1" smtClean="0">
                <a:latin typeface="Courier"/>
                <a:cs typeface="Courier"/>
              </a:rPr>
              <a:t>s</a:t>
            </a:r>
            <a:r>
              <a:rPr lang="en-US" sz="3200" dirty="0" err="1" smtClean="0">
                <a:solidFill>
                  <a:srgbClr val="C8352B"/>
                </a:solidFill>
                <a:latin typeface="Courier"/>
                <a:cs typeface="Courier"/>
              </a:rPr>
              <a:t>"apache</a:t>
            </a:r>
            <a:r>
              <a:rPr lang="en-US" sz="3200" smtClean="0">
                <a:solidFill>
                  <a:srgbClr val="C8352B"/>
                </a:solidFill>
                <a:latin typeface="Courier"/>
                <a:cs typeface="Courier"/>
              </a:rPr>
              <a:t>/modules"</a:t>
            </a:r>
            <a:endParaRPr lang="en-US" sz="3200" smtClean="0">
              <a:latin typeface="Courier"/>
              <a:cs typeface="Courier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 err="1" smtClean="0">
                <a:latin typeface="Courier"/>
                <a:cs typeface="Courier"/>
              </a:rPr>
              <a:t>collect_data</a:t>
            </a:r>
            <a:r>
              <a:rPr lang="en-US" sz="3200" dirty="0">
                <a:latin typeface="Courier"/>
                <a:cs typeface="Courier"/>
              </a:rPr>
              <a:t>(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:default</a:t>
            </a:r>
            <a:r>
              <a:rPr lang="en-US" sz="3200" dirty="0">
                <a:latin typeface="Courier"/>
                <a:cs typeface="Courier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3200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apach</a:t>
            </a:r>
            <a:r>
              <a:rPr lang="en-US" sz="3200" dirty="0">
                <a:latin typeface="Courier"/>
                <a:cs typeface="Courier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Courier"/>
                <a:cs typeface="Courier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200" dirty="0" smtClean="0">
                <a:latin typeface="Courier"/>
                <a:cs typeface="Courier"/>
              </a:rPr>
              <a:t>new</a:t>
            </a:r>
            <a:endParaRPr lang="en-US" sz="3200" spc="-5" dirty="0" smtClean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Courier"/>
                <a:cs typeface="Courier"/>
              </a:rPr>
              <a:t>module</a:t>
            </a:r>
            <a:r>
              <a:rPr lang="en-US" sz="3200" dirty="0" smtClean="0">
                <a:latin typeface="Courier"/>
                <a:cs typeface="Courier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shell_out</a:t>
            </a:r>
            <a:r>
              <a:rPr lang="en-US" sz="3200" dirty="0" smtClean="0">
                <a:latin typeface="Courier"/>
                <a:cs typeface="Courier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3200" dirty="0">
                <a:latin typeface="Courier"/>
                <a:cs typeface="Courier"/>
              </a:rPr>
              <a:t>) </a:t>
            </a:r>
            <a:endParaRPr lang="en-US" sz="3200" dirty="0" smtClean="0">
              <a:latin typeface="Courier"/>
              <a:cs typeface="Courier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Courier"/>
                <a:cs typeface="Courier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lang="en-US" sz="3200" dirty="0" smtClean="0">
                <a:latin typeface="Courier"/>
                <a:cs typeface="Courier"/>
              </a:rPr>
              <a:t>= modules.stdout</a:t>
            </a:r>
            <a:endParaRPr lang="en-US" sz="3200" dirty="0">
              <a:latin typeface="Courier"/>
              <a:cs typeface="Courier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Mash.new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23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It's essentially a Hash that allows you to use string keys and symbol keys interchangeably to return the same value.</a:t>
            </a: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dirty="0">
              <a:latin typeface="Arial"/>
              <a:cs typeface="Arial"/>
            </a:endParaRP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https://</a:t>
            </a:r>
            <a:r>
              <a:rPr lang="en-US" sz="4800" dirty="0" err="1">
                <a:latin typeface="Arial"/>
                <a:cs typeface="Arial"/>
              </a:rPr>
              <a:t>github.com</a:t>
            </a:r>
            <a:r>
              <a:rPr lang="en-US" sz="4800" dirty="0">
                <a:latin typeface="Arial"/>
                <a:cs typeface="Arial"/>
              </a:rPr>
              <a:t>/chef/chef/blob/master/lib/chef/</a:t>
            </a:r>
            <a:r>
              <a:rPr lang="en-US" sz="4800" dirty="0" err="1">
                <a:latin typeface="Arial"/>
                <a:cs typeface="Arial"/>
              </a:rPr>
              <a:t>mash.rb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ourier"/>
                <a:cs typeface="Courier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"/>
                <a:cs typeface="Courier"/>
              </a:rPr>
              <a:t>ohai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{</a:t>
            </a:r>
            <a:endParaRPr sz="2800" dirty="0">
              <a:latin typeface="Courier"/>
              <a:cs typeface="Courier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Courier"/>
                <a:cs typeface="Courier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{</a:t>
            </a:r>
            <a:endParaRPr sz="2800" dirty="0">
              <a:latin typeface="Courier"/>
              <a:cs typeface="Courier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 {</a:t>
            </a:r>
            <a:endParaRPr sz="2800" dirty="0">
              <a:latin typeface="Courier"/>
              <a:cs typeface="Courier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"1.9.3",</a:t>
            </a:r>
            <a:endParaRPr sz="2800" dirty="0">
              <a:latin typeface="Courier"/>
              <a:cs typeface="Courier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"2013-11-22",</a:t>
            </a:r>
            <a:endParaRPr sz="2800" dirty="0"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Courier"/>
                <a:cs typeface="Courier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Courier"/>
                <a:cs typeface="Courier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Courier"/>
                <a:cs typeface="Courier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Courier"/>
                <a:cs typeface="Courier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Courier"/>
                <a:cs typeface="Courier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Courier"/>
                <a:cs typeface="Courier"/>
              </a:rPr>
              <a:t>web.rb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web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Updated Role web!</a:t>
            </a:r>
          </a:p>
        </p:txBody>
      </p:sp>
    </p:spTree>
    <p:extLst>
      <p:ext uri="{BB962C8B-B14F-4D97-AF65-F5344CB8AC3E}">
        <p14:creationId xmlns:p14="http://schemas.microsoft.com/office/powerpoint/2010/main" val="33897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Starting Chef Client, version 12.3.0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resolving cookbooks for run list: ["chef-client::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config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"chef-client::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delete_validation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"chef-client", "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ntp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motd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"users", "apache", "apache::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ohai_plugin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ohai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cron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chef-client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 smtClean="0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chef@node1:~$ cat /etc/chef/ohai_plugins/modules.rb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9C1200"/>
                </a:solidFill>
                <a:latin typeface="Courier"/>
                <a:cs typeface="Courier"/>
              </a:rPr>
              <a:t>Ohai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latin typeface="Courier"/>
                <a:cs typeface="Courier"/>
              </a:rPr>
              <a:t>plugin(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:Apache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spc="-5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latin typeface="Courier"/>
                <a:cs typeface="Courier"/>
              </a:rPr>
              <a:t>provide</a:t>
            </a:r>
            <a:r>
              <a:rPr lang="en-US" sz="2800" dirty="0" smtClean="0">
                <a:latin typeface="Courier"/>
                <a:cs typeface="Courier"/>
              </a:rPr>
              <a:t>s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"apache/modules"</a:t>
            </a:r>
            <a:endParaRPr lang="en-US" sz="2800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2800" dirty="0">
              <a:latin typeface="Courier"/>
              <a:cs typeface="Courier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collect_data(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:default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spc="-5" dirty="0">
                <a:latin typeface="Courier"/>
                <a:cs typeface="Courier"/>
              </a:rPr>
              <a:t>apach</a:t>
            </a:r>
            <a:r>
              <a:rPr lang="en-US" sz="2800" dirty="0">
                <a:latin typeface="Courier"/>
                <a:cs typeface="Courier"/>
              </a:rPr>
              <a:t>e </a:t>
            </a:r>
            <a:r>
              <a:rPr lang="en-US" sz="2800" dirty="0">
                <a:solidFill>
                  <a:srgbClr val="9C1200"/>
                </a:solidFill>
                <a:latin typeface="Courier"/>
                <a:cs typeface="Courier"/>
              </a:rPr>
              <a:t>Mash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latin typeface="Courier"/>
                <a:cs typeface="Courier"/>
              </a:rPr>
              <a:t>new</a:t>
            </a:r>
            <a:endParaRPr lang="en-US" sz="2800" spc="-5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spc="-5" dirty="0" smtClean="0">
                <a:latin typeface="Courier"/>
                <a:cs typeface="Courier"/>
              </a:rPr>
              <a:t>apache[</a:t>
            </a:r>
            <a:r>
              <a:rPr lang="en-US" sz="2800" spc="-5" dirty="0" smtClean="0">
                <a:solidFill>
                  <a:srgbClr val="000074"/>
                </a:solidFill>
                <a:latin typeface="Courier"/>
                <a:cs typeface="Courier"/>
              </a:rPr>
              <a:t>:module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s</a:t>
            </a:r>
            <a:r>
              <a:rPr lang="en-US" sz="2800" dirty="0" smtClean="0">
                <a:latin typeface="Courier"/>
                <a:cs typeface="Courier"/>
              </a:rPr>
              <a:t>]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{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:static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=&gt; [],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:shared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modules = shell_out(</a:t>
            </a:r>
            <a:r>
              <a:rPr lang="en-US" sz="2800" dirty="0">
                <a:solidFill>
                  <a:srgbClr val="B50000"/>
                </a:solidFill>
                <a:latin typeface="Courier"/>
                <a:cs typeface="Courier"/>
              </a:rPr>
              <a:t>"apachectl -t -D DUMP_MODULES"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CONTINUED ON THE NEXT SLIDE ...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CONTINUED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FROM PREVIOUS SLIDE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modules.stdout.each_line</a:t>
            </a:r>
            <a:r>
              <a:rPr lang="en-US" sz="2800" dirty="0" smtClean="0">
                <a:latin typeface="Courier"/>
                <a:cs typeface="Courier"/>
              </a:rPr>
              <a:t>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fullkey, value = </a:t>
            </a:r>
            <a:r>
              <a:rPr lang="en-US" sz="2800" dirty="0" err="1" smtClean="0">
                <a:latin typeface="Courier"/>
                <a:cs typeface="Courier"/>
              </a:rPr>
              <a:t>line.split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"("</a:t>
            </a:r>
            <a:r>
              <a:rPr lang="en-US" sz="2800" dirty="0" smtClean="0">
                <a:latin typeface="Courier"/>
                <a:cs typeface="Courier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apache_module = fullkey.gsub(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"_module"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""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dso_type = value.to_s.chomp(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"\)"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if</a:t>
            </a:r>
            <a:r>
              <a:rPr lang="en-US" sz="2800" dirty="0" smtClean="0">
                <a:latin typeface="Courier"/>
                <a:cs typeface="Courier"/>
              </a:rPr>
              <a:t> dso_type.match(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/shared/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  apache[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:modules</a:t>
            </a:r>
            <a:r>
              <a:rPr lang="en-US" sz="2800" dirty="0" smtClean="0"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:shared</a:t>
            </a:r>
            <a:r>
              <a:rPr lang="en-US" sz="2800" dirty="0" smtClean="0">
                <a:latin typeface="Courier"/>
                <a:cs typeface="Courier"/>
              </a:rPr>
              <a:t>] &lt;&lt; </a:t>
            </a:r>
            <a:r>
              <a:rPr lang="en-US" sz="2800" dirty="0" err="1">
                <a:latin typeface="Courier"/>
                <a:cs typeface="Courier"/>
              </a:rPr>
              <a:t>apache_module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elsif </a:t>
            </a:r>
            <a:r>
              <a:rPr lang="en-US" sz="2800" dirty="0" smtClean="0">
                <a:latin typeface="Courier"/>
                <a:cs typeface="Courier"/>
              </a:rPr>
              <a:t>dso_type.match(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/static/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  apache[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:modules</a:t>
            </a:r>
            <a:r>
              <a:rPr lang="en-US" sz="2800" dirty="0" smtClean="0"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:static</a:t>
            </a:r>
            <a:r>
              <a:rPr lang="en-US" sz="2800" dirty="0" smtClean="0">
                <a:latin typeface="Courier"/>
                <a:cs typeface="Courier"/>
              </a:rPr>
              <a:t>] &lt;&lt; </a:t>
            </a:r>
            <a:r>
              <a:rPr lang="en-US" sz="2800" dirty="0" err="1">
                <a:latin typeface="Courier"/>
                <a:cs typeface="Courier"/>
              </a:rPr>
              <a:t>apache_module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2800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Courier"/>
                <a:cs typeface="Courier"/>
              </a:rPr>
              <a:t>- update content in file /etc/chef/ohai_plugins/modules.rb from e6cf9a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apache.modules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etc.passwd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dir:   /var/adm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name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description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err="1" smtClean="0">
                <a:latin typeface="Courier"/>
                <a:cs typeface="Courier"/>
              </a:rPr>
              <a:t>run_list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"recipe[chef-client::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config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]", "recipe[chef-client::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delete_v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err="1" smtClean="0">
                <a:latin typeface="Courier"/>
                <a:cs typeface="Courier"/>
              </a:rPr>
              <a:t>default_attributes</a:t>
            </a:r>
            <a:r>
              <a:rPr lang="en-US" sz="2800" dirty="0" smtClean="0">
                <a:latin typeface="Courier"/>
                <a:cs typeface="Courier"/>
              </a:rPr>
              <a:t>({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 "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 </a:t>
            </a:r>
            <a:r>
              <a:rPr lang="en-US" sz="2800" dirty="0" smtClean="0">
                <a:latin typeface="Courier"/>
                <a:cs typeface="Courier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"disabled_plugins"</a:t>
            </a:r>
            <a:r>
              <a:rPr lang="en-US" sz="2800" dirty="0" smtClean="0">
                <a:latin typeface="Courier"/>
                <a:cs typeface="Courier"/>
              </a:rPr>
              <a:t> =&gt; [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":Passwd"</a:t>
            </a:r>
            <a:r>
              <a:rPr lang="en-US" sz="2800" dirty="0" smtClean="0">
                <a:latin typeface="Courier"/>
                <a:cs typeface="Courier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3810000"/>
            <a:ext cx="15087600" cy="25146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base.rb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Updated Role base!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 &amp;&amp; sudo chef-client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Starting Chef Client, </a:t>
            </a:r>
            <a:r>
              <a:rPr lang="en-US" sz="2800" spc="-5" smtClean="0">
                <a:solidFill>
                  <a:schemeClr val="bg1"/>
                </a:solidFill>
                <a:latin typeface="Courier"/>
                <a:cs typeface="Courier"/>
              </a:rPr>
              <a:t>version 12.5.1</a:t>
            </a:r>
            <a:endParaRPr lang="en-US" sz="2800" spc="-5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Chef Client finished, 1/4 resources updated in 9.690084663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etc.passwd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etc.passwd: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chef@node1:~$ sudo cat /etc/chef/client.rb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Courier"/>
                <a:cs typeface="Courier"/>
              </a:rPr>
              <a:t>Ohai.plugin(:name</a:t>
            </a:r>
            <a:r>
              <a:rPr sz="4800" dirty="0">
                <a:latin typeface="Courier"/>
                <a:cs typeface="Courier"/>
              </a:rPr>
              <a:t>)</a:t>
            </a:r>
            <a:r>
              <a:rPr sz="4800" spc="5" dirty="0">
                <a:latin typeface="Courier"/>
                <a:cs typeface="Courier"/>
              </a:rPr>
              <a:t> </a:t>
            </a:r>
            <a:r>
              <a:rPr sz="4800" dirty="0">
                <a:latin typeface="Courier"/>
                <a:cs typeface="Courier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400" dirty="0">
                <a:latin typeface="Courier"/>
                <a:cs typeface="Courier"/>
              </a:rPr>
              <a:t>template "#{node["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"]["</a:t>
            </a:r>
            <a:r>
              <a:rPr lang="en-US" sz="2400" dirty="0" err="1">
                <a:latin typeface="Courier"/>
                <a:cs typeface="Courier"/>
              </a:rPr>
              <a:t>conf_dir</a:t>
            </a:r>
            <a:r>
              <a:rPr lang="en-US" sz="2400" dirty="0">
                <a:latin typeface="Courier"/>
                <a:cs typeface="Courier"/>
              </a:rPr>
              <a:t>"]}/</a:t>
            </a:r>
            <a:r>
              <a:rPr lang="en-US" sz="2400" dirty="0" err="1">
                <a:latin typeface="Courier"/>
                <a:cs typeface="Courier"/>
              </a:rPr>
              <a:t>client.rb</a:t>
            </a:r>
            <a:r>
              <a:rPr lang="en-US" sz="2400" dirty="0">
                <a:latin typeface="Courier"/>
                <a:cs typeface="Courier"/>
              </a:rPr>
              <a:t>" do</a:t>
            </a:r>
          </a:p>
          <a:p>
            <a:r>
              <a:rPr lang="en-US" sz="2400" dirty="0">
                <a:latin typeface="Courier"/>
                <a:cs typeface="Courier"/>
              </a:rPr>
              <a:t>  source '</a:t>
            </a:r>
            <a:r>
              <a:rPr lang="en-US" sz="2400" dirty="0" err="1">
                <a:latin typeface="Courier"/>
                <a:cs typeface="Courier"/>
              </a:rPr>
              <a:t>client.rb.erb</a:t>
            </a:r>
            <a:r>
              <a:rPr lang="en-US" sz="2400" dirty="0">
                <a:latin typeface="Courier"/>
                <a:cs typeface="Courier"/>
              </a:rPr>
              <a:t>' owner </a:t>
            </a:r>
            <a:r>
              <a:rPr lang="en-US" sz="2400" dirty="0" err="1">
                <a:latin typeface="Courier"/>
                <a:cs typeface="Courier"/>
              </a:rPr>
              <a:t>d_owner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 group </a:t>
            </a:r>
            <a:r>
              <a:rPr lang="en-US" sz="2400" dirty="0" err="1" smtClean="0">
                <a:latin typeface="Courier"/>
                <a:cs typeface="Courier"/>
              </a:rPr>
              <a:t>d_group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mode </a:t>
            </a:r>
            <a:r>
              <a:rPr lang="en-US" sz="2400" dirty="0">
                <a:latin typeface="Courier"/>
                <a:cs typeface="Courier"/>
              </a:rPr>
              <a:t>00644</a:t>
            </a:r>
          </a:p>
          <a:p>
            <a:r>
              <a:rPr lang="en-US" sz="2400" dirty="0">
                <a:latin typeface="Courier"/>
                <a:cs typeface="Courier"/>
              </a:rPr>
              <a:t>  variables(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chef_config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chef_requires</a:t>
            </a:r>
            <a:r>
              <a:rPr lang="en-US" sz="2400" dirty="0">
                <a:latin typeface="Courier"/>
                <a:cs typeface="Courier"/>
              </a:rPr>
              <a:t> =&gt; </a:t>
            </a:r>
            <a:r>
              <a:rPr lang="en-US" sz="2400" dirty="0" err="1">
                <a:latin typeface="Courier"/>
                <a:cs typeface="Courier"/>
              </a:rPr>
              <a:t>chef_requires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ohai_disabled_plugins</a:t>
            </a:r>
            <a:r>
              <a:rPr lang="en-US" sz="2400" dirty="0">
                <a:latin typeface="Courier"/>
                <a:cs typeface="Courier"/>
              </a:rPr>
              <a:t>  =&gt; node['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disabled_plugins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start_handlers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start_handlers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report_handlers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report_handlers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exception_handlers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smtClean="0">
                <a:latin typeface="Courier"/>
                <a:cs typeface="Courier"/>
              </a:rPr>
              <a:t>'][</a:t>
            </a:r>
            <a:r>
              <a:rPr lang="en-US" sz="2400" dirty="0">
                <a:latin typeface="Courier"/>
                <a:cs typeface="Courier"/>
              </a:rPr>
              <a:t>'</a:t>
            </a:r>
            <a:r>
              <a:rPr lang="en-US" sz="2400" dirty="0" err="1">
                <a:latin typeface="Courier"/>
                <a:cs typeface="Courier"/>
              </a:rPr>
              <a:t>exception_handlers</a:t>
            </a:r>
            <a:r>
              <a:rPr lang="en-US" sz="2400" dirty="0">
                <a:latin typeface="Courier"/>
                <a:cs typeface="Courier"/>
              </a:rPr>
              <a:t>']</a:t>
            </a:r>
          </a:p>
          <a:p>
            <a:r>
              <a:rPr lang="en-US" sz="2400" dirty="0">
                <a:latin typeface="Courier"/>
                <a:cs typeface="Courier"/>
              </a:rPr>
              <a:t>  )</a:t>
            </a:r>
          </a:p>
          <a:p>
            <a:r>
              <a:rPr lang="en-US" sz="2400" dirty="0">
                <a:latin typeface="Courier"/>
                <a:cs typeface="Courier"/>
              </a:rPr>
              <a:t>  notifies :create, '</a:t>
            </a:r>
            <a:r>
              <a:rPr lang="en-US" sz="2400" dirty="0" err="1">
                <a:latin typeface="Courier"/>
                <a:cs typeface="Courier"/>
              </a:rPr>
              <a:t>ruby_block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reload_client_config</a:t>
            </a:r>
            <a:r>
              <a:rPr lang="en-US" sz="2400" dirty="0">
                <a:latin typeface="Courier"/>
                <a:cs typeface="Courier"/>
              </a:rPr>
              <a:t>]', :immediately</a:t>
            </a:r>
          </a:p>
          <a:p>
            <a:r>
              <a:rPr lang="en-US" sz="2400" dirty="0">
                <a:latin typeface="Courier"/>
                <a:cs typeface="Courier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4933451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3021</Words>
  <Application>Microsoft Macintosh PowerPoint</Application>
  <PresentationFormat>Custom</PresentationFormat>
  <Paragraphs>597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Courier</vt:lpstr>
      <vt:lpstr>Courier New</vt:lpstr>
      <vt:lpstr>Gill Sans MT</vt:lpstr>
      <vt:lpstr>Times New Roman</vt:lpstr>
      <vt:lpstr>Arial</vt:lpstr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Template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Mash.new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Upload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Mr. NeverEatAlone</cp:lastModifiedBy>
  <cp:revision>99</cp:revision>
  <dcterms:created xsi:type="dcterms:W3CDTF">2015-06-04T12:17:04Z</dcterms:created>
  <dcterms:modified xsi:type="dcterms:W3CDTF">2016-09-16T00:47:45Z</dcterms:modified>
</cp:coreProperties>
</file>