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6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95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4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1191" autoAdjust="0"/>
  </p:normalViewPr>
  <p:slideViewPr>
    <p:cSldViewPr>
      <p:cViewPr varScale="1">
        <p:scale>
          <a:sx n="69" d="100"/>
          <a:sy n="69" d="100"/>
        </p:scale>
        <p:origin x="1088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Let’s fix this one</a:t>
            </a:r>
          </a:p>
        </p:txBody>
      </p:sp>
    </p:spTree>
    <p:extLst>
      <p:ext uri="{BB962C8B-B14F-4D97-AF65-F5344CB8AC3E}">
        <p14:creationId xmlns:p14="http://schemas.microsoft.com/office/powerpoint/2010/main" val="71817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Re-add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7718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Remove empty .rubocop_todo.yml and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 in .rubocop.yml</a:t>
            </a:r>
          </a:p>
        </p:txBody>
      </p:sp>
    </p:spTree>
    <p:extLst>
      <p:ext uri="{BB962C8B-B14F-4D97-AF65-F5344CB8AC3E}">
        <p14:creationId xmlns:p14="http://schemas.microsoft.com/office/powerpoint/2010/main" val="2454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We’ll talk about a few that we want to exclude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294989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This is a new file. 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is like #include</a:t>
            </a:r>
          </a:p>
        </p:txBody>
      </p:sp>
    </p:spTree>
    <p:extLst>
      <p:ext uri="{BB962C8B-B14F-4D97-AF65-F5344CB8AC3E}">
        <p14:creationId xmlns:p14="http://schemas.microsoft.com/office/powerpoint/2010/main" val="26152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Wow, no offenses!  Are we done?</a:t>
            </a:r>
          </a:p>
        </p:txBody>
      </p:sp>
    </p:spTree>
    <p:extLst>
      <p:ext uri="{BB962C8B-B14F-4D97-AF65-F5344CB8AC3E}">
        <p14:creationId xmlns:p14="http://schemas.microsoft.com/office/powerpoint/2010/main" val="7572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Comment out the </a:t>
            </a:r>
            <a:r>
              <a:rPr lang="en-US" sz="2200" dirty="0" smtClean="0"/>
              <a:t>inherit from</a:t>
            </a:r>
            <a:r>
              <a:rPr sz="2200" dirty="0" smtClean="0"/>
              <a:t> </a:t>
            </a:r>
            <a:r>
              <a:rPr sz="2200" dirty="0"/>
              <a:t>line.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 dirty="0"/>
              <a:t>2) Really?!?  Who still writes in 80 columns?</a:t>
            </a:r>
          </a:p>
          <a:p>
            <a:pPr lvl="0">
              <a:defRPr sz="1800"/>
            </a:pPr>
            <a:r>
              <a:rPr sz="2200" dirty="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 dirty="0"/>
              <a:t>4) Personally, I might fix this one, but there’s a lot of them, and we’re pressed for time.  Pick one to let them fix just to illustrate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8436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That looks better, only 4 offenses</a:t>
            </a:r>
          </a:p>
        </p:txBody>
      </p:sp>
    </p:spTree>
    <p:extLst>
      <p:ext uri="{BB962C8B-B14F-4D97-AF65-F5344CB8AC3E}">
        <p14:creationId xmlns:p14="http://schemas.microsoft.com/office/powerpoint/2010/main" val="388002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Uncomment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77124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Remove the configuration entry that suppresses TrailingWhitespace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  <p:extLst>
      <p:ext uri="{BB962C8B-B14F-4D97-AF65-F5344CB8AC3E}">
        <p14:creationId xmlns:p14="http://schemas.microsoft.com/office/powerpoint/2010/main" val="23781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37"/>
          <p:cNvSpPr/>
          <p:nvPr userDrawn="1"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batsov/ruboco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batsov/rubocop/blob/master/README.m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  <p:sp>
        <p:nvSpPr>
          <p:cNvPr id="128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</a:t>
            </a:fld>
            <a:endParaRPr lang="en-US" dirty="0"/>
          </a:p>
        </p:txBody>
      </p:sp>
      <p:sp>
        <p:nvSpPr>
          <p:cNvPr id="132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33" name="object 41"/>
          <p:cNvSpPr txBox="1">
            <a:spLocks/>
          </p:cNvSpPr>
          <p:nvPr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877163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lang="en-US" sz="3200" dirty="0" err="1" smtClean="0"/>
              <a:t>Inherit_from</a:t>
            </a:r>
            <a:r>
              <a:rPr sz="3200" dirty="0" smtClean="0"/>
              <a:t>: </a:t>
            </a:r>
            <a:r>
              <a:rPr sz="3200" dirty="0"/>
              <a:t>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now have a configuration file that masks all of our offenses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want to fix some of the offenses and mask the others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Move the configuration rules for the offenses we want to continue masking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from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.rubocop_todo.yml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.rubocop.yml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Work Through the Issues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inherit_from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817164"/>
          </a:xfr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Update Rubocop Configuration</a:t>
            </a:r>
            <a:endParaRPr lang="en-US" dirty="0"/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6521" name="Shape 6521"/>
          <p:cNvSpPr/>
          <p:nvPr/>
        </p:nvSpPr>
        <p:spPr>
          <a:xfrm>
            <a:off x="6642100" y="82804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Re-generate .rubocop_todo.yml</a:t>
            </a:r>
            <a:endParaRPr lang="en-US" dirty="0"/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0" lvl="1" algn="l">
              <a:spcBef>
                <a:spcPts val="1200"/>
              </a:spcBef>
              <a:buClr>
                <a:srgbClr val="F38C24"/>
              </a:buClr>
              <a:buSzPct val="100000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Add </a:t>
            </a:r>
            <a:r>
              <a:rPr lang="en-US" sz="440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inherit_from</a:t>
            </a:r>
            <a:r>
              <a:rPr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</a:t>
            </a:r>
            <a:r>
              <a:rPr sz="4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an entry from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Fixing Rubocop Offenses</a:t>
            </a:r>
            <a:endParaRPr lang="en-US" dirty="0"/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058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  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573379"/>
          </a:xfr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Delete Entry </a:t>
            </a:r>
            <a:r>
              <a:rPr lang="en-US" dirty="0"/>
              <a:t>F</a:t>
            </a:r>
            <a:r>
              <a:rPr lang="en-US" dirty="0" smtClean="0"/>
              <a:t>rom .rubocop_todo.yml</a:t>
            </a:r>
            <a:endParaRPr lang="en-US" dirty="0"/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6547" name="Shape 6547"/>
          <p:cNvSpPr/>
          <p:nvPr/>
        </p:nvSpPr>
        <p:spPr>
          <a:xfrm>
            <a:off x="8274883" y="806008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 dirty="0"/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After completing this lesson, you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should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Prevent specific 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19563"/>
            <a:ext cx="10642601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Fix Default </a:t>
            </a:r>
            <a:r>
              <a:rPr lang="en-US" dirty="0"/>
              <a:t>R</a:t>
            </a:r>
            <a:r>
              <a:rPr lang="en-US" dirty="0" smtClean="0"/>
              <a:t>ecipe</a:t>
            </a:r>
            <a:endParaRPr lang="en-US" dirty="0"/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6569" name="Shape 6569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572" name="Shape 6572"/>
          <p:cNvSpPr/>
          <p:nvPr/>
        </p:nvSpPr>
        <p:spPr>
          <a:xfrm>
            <a:off x="10185342" y="4114800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7 files inspected, no offences detected</a:t>
            </a:r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 dirty="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guidelines does Rubocop help you enforce?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Why might you want to exclude certain cops?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is the name of Rubocop configuration file?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Review Questions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obl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em: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4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Apache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ollows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ccess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Rubocop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commi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4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Rubocop</a:t>
            </a:r>
            <a:endParaRPr lang="en-US" dirty="0"/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cookbooks/apache</a:t>
            </a:r>
            <a:endParaRPr sz="4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Navigate to Apache Cookbook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52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Use Additional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279400" y="1879600"/>
            <a:ext cx="157734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mask offenses using the rubocop configuration file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can automatically generate a configuration called file named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use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0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https://github.com/bbatsov/rubocop/blob/master/README.md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Fixing Rubocop Offenses</a:t>
            </a:r>
            <a:endParaRPr lang="en-US" dirty="0"/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Generate .rubocop_todo.yml</a:t>
            </a:r>
            <a:endParaRPr lang="en-US" dirty="0"/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  <p:sp>
        <p:nvSpPr>
          <p:cNvPr id="6479" name="Shape 6479"/>
          <p:cNvSpPr/>
          <p:nvPr/>
        </p:nvSpPr>
        <p:spPr>
          <a:xfrm>
            <a:off x="736600" y="7424448"/>
            <a:ext cx="11976183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1354</Words>
  <Application>Microsoft Macintosh PowerPoint</Application>
  <PresentationFormat>Custom</PresentationFormat>
  <Paragraphs>265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Consolas</vt:lpstr>
      <vt:lpstr>Courier</vt:lpstr>
      <vt:lpstr>Courier New</vt:lpstr>
      <vt:lpstr>Gill Sans MT</vt:lpstr>
      <vt:lpstr>Gill Sans SemiBold</vt:lpstr>
      <vt:lpstr>Helvetica</vt:lpstr>
      <vt:lpstr>Arial</vt:lpstr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Mr. NeverEatAlone</cp:lastModifiedBy>
  <cp:revision>61</cp:revision>
  <dcterms:created xsi:type="dcterms:W3CDTF">2015-06-04T12:17:04Z</dcterms:created>
  <dcterms:modified xsi:type="dcterms:W3CDTF">2016-09-16T02:00:24Z</dcterms:modified>
</cp:coreProperties>
</file>