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22f5845d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22f584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6f22f5845d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22f5845d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22f584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f22f5845d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22f5845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22f58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f22f5845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22f5845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22f584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f22f5845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22f5845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22f584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f22f5845d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22f5845d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22f584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f22f5845d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72215ee2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72215ee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972215ee24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22f5845d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22f584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f22f5845d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043ee68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043ee6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c043ee68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iki.python.org.br/GuiaDeEstilo" TargetMode="External"/><Relationship Id="rId4" Type="http://schemas.openxmlformats.org/officeDocument/2006/relationships/hyperlink" Target="https://www.python.org/dev/peps/pep-000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ep8online.com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3200"/>
              <a:t>a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drão de Código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457200" y="1035972"/>
            <a:ext cx="8229600" cy="26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Insira as seguintes configurações: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"editor.renderWhitespace": "boundary",</a:t>
            </a:r>
            <a:endParaRPr b="1" sz="2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"python.linting.flake8Enabled": true</a:t>
            </a:r>
            <a:endParaRPr b="1" sz="2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Separe as linhas com uma vírgula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Caso já exista outras configurações, mantenha-as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Salve o arquivo (Ctrl + S)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19523" l="0" r="0" t="0"/>
          <a:stretch/>
        </p:blipFill>
        <p:spPr>
          <a:xfrm>
            <a:off x="685800" y="3721548"/>
            <a:ext cx="7826776" cy="29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57200" y="11883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Caso algum plugin adicional seja necessário, o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VSCode </a:t>
            </a:r>
            <a:r>
              <a:rPr lang="pt-BR" sz="2800"/>
              <a:t>solicitará a instalação.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Nesse caso, você deve fazer a instalação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0" y="3050088"/>
            <a:ext cx="72199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4173850" y="5199700"/>
            <a:ext cx="4214100" cy="112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Padrão de Código Python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PEP 8 - Style Guide for Python Code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/>
              <a:t>Guido van Rossum, Barry Warsaw, Nick Coghlan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https://wiki.python.org.br/GuiaDeEstilo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https://www.python.org/dev/peps/pep-0008/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Oferece convenções para o código Python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/>
              <a:t>Manter a consistência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/>
              <a:t>Manter o mesmo padrão entre diferentes programadores</a:t>
            </a:r>
            <a:endParaRPr/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4 espaços por nível de indentação.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Comprimento máximo de linhas em 79 caracteres.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Separe funções e definições de classe com duas linhas em branco.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Imports de diferentes módulos devem ser feitos em linhas separadas.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Imports devem ser colocados no topo do arquivo, logo depois de qualquer comentário inicial, e antes do resto do programa.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Inserir uma linha em branco no final do arquivo.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340775"/>
            <a:ext cx="8400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Evite espaços antes e depois de parênteses, colchetes ou chaves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Evite espaços antes de uma vírgula, ponto-e-vírgula e dois-pontos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74125" y="4054350"/>
            <a:ext cx="4524300" cy="220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funcao( ham[ </a:t>
            </a:r>
            <a:r>
              <a:rPr b="1" lang="pt-BR" sz="17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], { eggs : </a:t>
            </a:r>
            <a:r>
              <a:rPr b="1" lang="pt-BR" sz="17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)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b="1" lang="pt-BR" sz="17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(x , y) 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y , x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pt-BR" sz="17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pt-BR" sz="17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'key'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7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[index]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850900" y="4054350"/>
            <a:ext cx="4164000" cy="220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(ham[</a:t>
            </a:r>
            <a:r>
              <a:rPr b="1" lang="pt-BR" sz="17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{eggs: </a:t>
            </a:r>
            <a:r>
              <a:rPr b="1" lang="pt-BR" sz="17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b="1" lang="pt-BR" sz="17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print(x, y) 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y, x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7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pt-BR" sz="17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'key'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7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pt-BR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[index]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54500" y="3603125"/>
            <a:ext cx="1701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Errado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698500" y="3573500"/>
            <a:ext cx="1701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Correto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Múltiplos comandos na mesma linha devem ser evitados: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255700" y="3444750"/>
            <a:ext cx="5005200" cy="229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foo == </a:t>
            </a:r>
            <a:r>
              <a:rPr b="1" lang="pt-BR" sz="1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'blah'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do_blah_thing()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do_one(); do_two(); do_three()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475675" y="3444750"/>
            <a:ext cx="3386700" cy="229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foo == </a:t>
            </a:r>
            <a:r>
              <a:rPr b="1" lang="pt-BR" sz="1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'blah'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do_blah_thing()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do_one()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do_two()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do_three()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54500" y="2993525"/>
            <a:ext cx="1701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Errado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536700" y="2963900"/>
            <a:ext cx="1701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Correto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Nomes de variáveis e funções:</a:t>
            </a:r>
            <a:endParaRPr sz="2800"/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minusculas_separadas_com_underscore</a:t>
            </a:r>
            <a:endParaRPr b="1"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Nomes de módulos</a:t>
            </a:r>
            <a:endParaRPr sz="2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minusculas_separadas_com_underscore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ou </a:t>
            </a:r>
            <a:endParaRPr sz="2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PalavrasComecandoPorMaiusculas</a:t>
            </a:r>
            <a:endParaRPr b="1" sz="2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Nomes de classes</a:t>
            </a:r>
            <a:endParaRPr sz="2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PalavrasComecandoPorMaiusculas</a:t>
            </a:r>
            <a:endParaRPr b="1" sz="2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Verificador PEP 8 online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188375"/>
            <a:ext cx="8476800" cy="18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 u="sng">
                <a:solidFill>
                  <a:schemeClr val="hlink"/>
                </a:solidFill>
                <a:hlinkClick r:id="rId3"/>
              </a:rPr>
              <a:t>http://pep8online.com/</a:t>
            </a:r>
            <a:endParaRPr sz="3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3000"/>
              <a:t>Analisa o código e verifica erros referente ao </a:t>
            </a:r>
            <a:r>
              <a:rPr lang="pt-BR"/>
              <a:t>PEP8</a:t>
            </a:r>
            <a:endParaRPr sz="2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0" r="0" t="16826"/>
          <a:stretch/>
        </p:blipFill>
        <p:spPr>
          <a:xfrm>
            <a:off x="2655400" y="2526050"/>
            <a:ext cx="5973800" cy="417624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Abra a página de configurações do VSCode:</a:t>
            </a:r>
            <a:endParaRPr sz="2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 sz="2600"/>
              <a:t>Clique no ícone de engrenagem e selecione a opção </a:t>
            </a:r>
            <a:r>
              <a:rPr b="1" lang="pt-BR" sz="2500"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sz="2600"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25" y="2621777"/>
            <a:ext cx="7052224" cy="401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1014589" y="6194472"/>
            <a:ext cx="495600" cy="495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381825" y="3800625"/>
            <a:ext cx="2635800" cy="460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340770"/>
            <a:ext cx="8229600" cy="175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pt-BR" sz="2500"/>
              <a:t>Na página de configurações clique no ícone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Open Settings(JSON)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–"/>
            </a:pPr>
            <a:r>
              <a:rPr lang="pt-BR" sz="2400"/>
              <a:t>localizado no canto superior direito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75" y="2750875"/>
            <a:ext cx="6824675" cy="387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6996738" y="2870673"/>
            <a:ext cx="495600" cy="495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