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57" r:id="rId4"/>
    <p:sldId id="259" r:id="rId5"/>
    <p:sldId id="258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2B88-7BEC-40E3-ABAC-40DE1B5DCE71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B05-83DE-472D-BBC3-9D0E72AC0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06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2B88-7BEC-40E3-ABAC-40DE1B5DCE71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B05-83DE-472D-BBC3-9D0E72AC0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39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2B88-7BEC-40E3-ABAC-40DE1B5DCE71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B05-83DE-472D-BBC3-9D0E72AC0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95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2B88-7BEC-40E3-ABAC-40DE1B5DCE71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B05-83DE-472D-BBC3-9D0E72AC0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21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2B88-7BEC-40E3-ABAC-40DE1B5DCE71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B05-83DE-472D-BBC3-9D0E72AC0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74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2B88-7BEC-40E3-ABAC-40DE1B5DCE71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B05-83DE-472D-BBC3-9D0E72AC0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17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2B88-7BEC-40E3-ABAC-40DE1B5DCE71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B05-83DE-472D-BBC3-9D0E72AC0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42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2B88-7BEC-40E3-ABAC-40DE1B5DCE71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B05-83DE-472D-BBC3-9D0E72AC0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57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2B88-7BEC-40E3-ABAC-40DE1B5DCE71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B05-83DE-472D-BBC3-9D0E72AC0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62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2B88-7BEC-40E3-ABAC-40DE1B5DCE71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B05-83DE-472D-BBC3-9D0E72AC0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3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2B88-7BEC-40E3-ABAC-40DE1B5DCE71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B05-83DE-472D-BBC3-9D0E72AC0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80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12B88-7BEC-40E3-ABAC-40DE1B5DCE71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55B05-83DE-472D-BBC3-9D0E72AC0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26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6D69A9-2A28-4877-93BC-7EE5EEEF1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Programação </a:t>
            </a:r>
            <a:r>
              <a:rPr lang="pt-BR" dirty="0"/>
              <a:t>Orientada a Objetos:</a:t>
            </a:r>
          </a:p>
          <a:p>
            <a:endParaRPr lang="pt-BR" dirty="0"/>
          </a:p>
          <a:p>
            <a:r>
              <a:rPr lang="pt-BR" dirty="0"/>
              <a:t>Paradigma de programação onde o programa é organizado na forma de objetos</a:t>
            </a:r>
          </a:p>
          <a:p>
            <a:r>
              <a:rPr lang="pt-BR" dirty="0"/>
              <a:t>Busca aproximar o programa do mundo real</a:t>
            </a:r>
          </a:p>
        </p:txBody>
      </p:sp>
    </p:spTree>
    <p:extLst>
      <p:ext uri="{BB962C8B-B14F-4D97-AF65-F5344CB8AC3E}">
        <p14:creationId xmlns:p14="http://schemas.microsoft.com/office/powerpoint/2010/main" val="420662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D6F3B-3CC1-4A02-BE86-3BCCA6E1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418295-E096-440C-84F9-3A1F503D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Pilares da Programação Orientada a Objetos</a:t>
            </a:r>
          </a:p>
          <a:p>
            <a:pPr lvl="1"/>
            <a:r>
              <a:rPr lang="pt-BR" dirty="0"/>
              <a:t>Abstração</a:t>
            </a:r>
          </a:p>
          <a:p>
            <a:pPr lvl="1"/>
            <a:r>
              <a:rPr lang="pt-BR" dirty="0"/>
              <a:t>Encapsulamento</a:t>
            </a:r>
          </a:p>
          <a:p>
            <a:pPr lvl="1"/>
            <a:r>
              <a:rPr lang="pt-BR" dirty="0"/>
              <a:t>Herança</a:t>
            </a:r>
          </a:p>
          <a:p>
            <a:pPr lvl="1"/>
            <a:r>
              <a:rPr lang="pt-BR" dirty="0"/>
              <a:t>Polimorfismo</a:t>
            </a:r>
          </a:p>
          <a:p>
            <a:endParaRPr lang="pt-BR" dirty="0"/>
          </a:p>
          <a:p>
            <a:r>
              <a:rPr lang="pt-BR" dirty="0"/>
              <a:t>Abstração:</a:t>
            </a:r>
          </a:p>
          <a:p>
            <a:pPr lvl="1"/>
            <a:r>
              <a:rPr lang="pt-BR" dirty="0"/>
              <a:t>Processo de representar entidades do mundo real na forma de objetos computacionais</a:t>
            </a:r>
          </a:p>
        </p:txBody>
      </p:sp>
    </p:spTree>
    <p:extLst>
      <p:ext uri="{BB962C8B-B14F-4D97-AF65-F5344CB8AC3E}">
        <p14:creationId xmlns:p14="http://schemas.microsoft.com/office/powerpoint/2010/main" val="425110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E8D86-CFE8-498E-B9CB-2036E9707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•Objetos representam entidades do mundo real</a:t>
            </a:r>
          </a:p>
          <a:p>
            <a:pPr lvl="1"/>
            <a:r>
              <a:rPr lang="pt-BR" dirty="0"/>
              <a:t>Física</a:t>
            </a:r>
          </a:p>
          <a:p>
            <a:pPr lvl="1"/>
            <a:r>
              <a:rPr lang="pt-BR" dirty="0"/>
              <a:t>Conceitual</a:t>
            </a:r>
          </a:p>
          <a:p>
            <a:r>
              <a:rPr lang="pt-BR" dirty="0"/>
              <a:t>Classe</a:t>
            </a:r>
          </a:p>
          <a:p>
            <a:pPr lvl="1"/>
            <a:r>
              <a:rPr lang="pt-BR" dirty="0"/>
              <a:t>Representa o modelo de um conjunto de objetos semelhantes</a:t>
            </a:r>
          </a:p>
          <a:p>
            <a:r>
              <a:rPr lang="pt-BR" dirty="0"/>
              <a:t>Os objetos são criados a partir da classe</a:t>
            </a:r>
          </a:p>
          <a:p>
            <a:pPr lvl="1"/>
            <a:r>
              <a:rPr lang="pt-BR" dirty="0"/>
              <a:t>Objetos são instancias de uma classe</a:t>
            </a:r>
          </a:p>
        </p:txBody>
      </p:sp>
    </p:spTree>
    <p:extLst>
      <p:ext uri="{BB962C8B-B14F-4D97-AF65-F5344CB8AC3E}">
        <p14:creationId xmlns:p14="http://schemas.microsoft.com/office/powerpoint/2010/main" val="426545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C4F077F-CEA4-4B7F-B316-8B0A59E00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2152650"/>
            <a:ext cx="47148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0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94FE9F-23E4-4F26-A119-146DA5846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objetos são formados por:</a:t>
            </a:r>
          </a:p>
          <a:p>
            <a:pPr lvl="1"/>
            <a:r>
              <a:rPr lang="pt-BR" dirty="0"/>
              <a:t>Atributos</a:t>
            </a:r>
          </a:p>
          <a:p>
            <a:pPr lvl="1"/>
            <a:r>
              <a:rPr lang="pt-BR" dirty="0"/>
              <a:t>Métodos</a:t>
            </a:r>
          </a:p>
          <a:p>
            <a:r>
              <a:rPr lang="pt-BR" dirty="0"/>
              <a:t>Atributos:</a:t>
            </a:r>
          </a:p>
          <a:p>
            <a:pPr lvl="1"/>
            <a:r>
              <a:rPr lang="pt-BR" dirty="0"/>
              <a:t>representam as características</a:t>
            </a:r>
          </a:p>
          <a:p>
            <a:r>
              <a:rPr lang="pt-BR" dirty="0"/>
              <a:t>Métodos:</a:t>
            </a:r>
          </a:p>
          <a:p>
            <a:pPr lvl="1"/>
            <a:r>
              <a:rPr lang="pt-BR" dirty="0"/>
              <a:t>Representam os comportamentos</a:t>
            </a:r>
          </a:p>
        </p:txBody>
      </p:sp>
    </p:spTree>
    <p:extLst>
      <p:ext uri="{BB962C8B-B14F-4D97-AF65-F5344CB8AC3E}">
        <p14:creationId xmlns:p14="http://schemas.microsoft.com/office/powerpoint/2010/main" val="232073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B592D-CAE9-4A8A-AC6E-C0E2ECC8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8AA11E-4109-4B52-83D3-6E162BD8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Representação de Classes na UML: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FBA2D0-E00F-4D6F-B228-DF81EE625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098" y="2802107"/>
            <a:ext cx="19716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43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105</Words>
  <Application>Microsoft Office PowerPoint</Application>
  <PresentationFormat>Apresentação na tela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Vieira</dc:creator>
  <cp:lastModifiedBy>Paulo Vieira</cp:lastModifiedBy>
  <cp:revision>3</cp:revision>
  <dcterms:created xsi:type="dcterms:W3CDTF">2020-03-23T21:56:44Z</dcterms:created>
  <dcterms:modified xsi:type="dcterms:W3CDTF">2021-03-11T00:31:12Z</dcterms:modified>
</cp:coreProperties>
</file>